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BD514B-EC90-4E68-86AE-66C99B2535E0}" type="datetimeFigureOut">
              <a:rPr lang="id-ID" smtClean="0"/>
              <a:t>15/02/2012</a:t>
            </a:fld>
            <a:endParaRPr lang="id-ID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7CD959-7D9E-4762-88B3-D05C514B8866}" type="slidenum">
              <a:rPr lang="id-ID" smtClean="0"/>
              <a:t>‹#›</a:t>
            </a:fld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BD514B-EC90-4E68-86AE-66C99B2535E0}" type="datetimeFigureOut">
              <a:rPr lang="id-ID" smtClean="0"/>
              <a:t>15/02/2012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7CD959-7D9E-4762-88B3-D05C514B886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BD514B-EC90-4E68-86AE-66C99B2535E0}" type="datetimeFigureOut">
              <a:rPr lang="id-ID" smtClean="0"/>
              <a:t>15/02/2012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7CD959-7D9E-4762-88B3-D05C514B886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BD514B-EC90-4E68-86AE-66C99B2535E0}" type="datetimeFigureOut">
              <a:rPr lang="id-ID" smtClean="0"/>
              <a:t>15/02/2012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7CD959-7D9E-4762-88B3-D05C514B886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BD514B-EC90-4E68-86AE-66C99B2535E0}" type="datetimeFigureOut">
              <a:rPr lang="id-ID" smtClean="0"/>
              <a:t>15/02/2012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7CD959-7D9E-4762-88B3-D05C514B8866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BD514B-EC90-4E68-86AE-66C99B2535E0}" type="datetimeFigureOut">
              <a:rPr lang="id-ID" smtClean="0"/>
              <a:t>15/02/2012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7CD959-7D9E-4762-88B3-D05C514B886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BD514B-EC90-4E68-86AE-66C99B2535E0}" type="datetimeFigureOut">
              <a:rPr lang="id-ID" smtClean="0"/>
              <a:t>15/02/2012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7CD959-7D9E-4762-88B3-D05C514B886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BD514B-EC90-4E68-86AE-66C99B2535E0}" type="datetimeFigureOut">
              <a:rPr lang="id-ID" smtClean="0"/>
              <a:t>15/02/2012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7CD959-7D9E-4762-88B3-D05C514B886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BD514B-EC90-4E68-86AE-66C99B2535E0}" type="datetimeFigureOut">
              <a:rPr lang="id-ID" smtClean="0"/>
              <a:t>15/02/2012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7CD959-7D9E-4762-88B3-D05C514B8866}" type="slidenum">
              <a:rPr lang="id-ID" smtClean="0"/>
              <a:t>‹#›</a:t>
            </a:fld>
            <a:endParaRPr lang="id-ID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BD514B-EC90-4E68-86AE-66C99B2535E0}" type="datetimeFigureOut">
              <a:rPr lang="id-ID" smtClean="0"/>
              <a:t>15/02/2012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7CD959-7D9E-4762-88B3-D05C514B886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BD514B-EC90-4E68-86AE-66C99B2535E0}" type="datetimeFigureOut">
              <a:rPr lang="id-ID" smtClean="0"/>
              <a:t>15/02/2012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7CD959-7D9E-4762-88B3-D05C514B8866}" type="slidenum">
              <a:rPr lang="id-ID" smtClean="0"/>
              <a:t>‹#›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DBD514B-EC90-4E68-86AE-66C99B2535E0}" type="datetimeFigureOut">
              <a:rPr lang="id-ID" smtClean="0"/>
              <a:t>15/02/2012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17CD959-7D9E-4762-88B3-D05C514B8866}" type="slidenum">
              <a:rPr lang="id-ID" smtClean="0"/>
              <a:t>‹#›</a:t>
            </a:fld>
            <a:endParaRPr lang="id-ID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1296143"/>
          </a:xfrm>
        </p:spPr>
        <p:txBody>
          <a:bodyPr>
            <a:normAutofit/>
          </a:bodyPr>
          <a:lstStyle/>
          <a:p>
            <a:r>
              <a:rPr lang="id-ID" dirty="0" smtClean="0"/>
              <a:t>Perancangan Konstruksi Fabrikasi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3217912"/>
          </a:xfrm>
        </p:spPr>
        <p:txBody>
          <a:bodyPr>
            <a:normAutofit/>
          </a:bodyPr>
          <a:lstStyle/>
          <a:p>
            <a:r>
              <a:rPr lang="id-ID" sz="4000" dirty="0" smtClean="0">
                <a:solidFill>
                  <a:schemeClr val="tx1"/>
                </a:solidFill>
              </a:rPr>
              <a:t>MES 341</a:t>
            </a:r>
          </a:p>
          <a:p>
            <a:r>
              <a:rPr lang="id-ID" sz="4000" dirty="0" smtClean="0">
                <a:solidFill>
                  <a:schemeClr val="tx1"/>
                </a:solidFill>
              </a:rPr>
              <a:t>3 sks: 1 T dan 2 P</a:t>
            </a:r>
          </a:p>
          <a:p>
            <a:r>
              <a:rPr lang="id-ID" sz="4000" dirty="0">
                <a:solidFill>
                  <a:schemeClr val="tx1"/>
                </a:solidFill>
              </a:rPr>
              <a:t>P</a:t>
            </a:r>
            <a:r>
              <a:rPr lang="id-ID" sz="4000" dirty="0" smtClean="0">
                <a:solidFill>
                  <a:schemeClr val="tx1"/>
                </a:solidFill>
              </a:rPr>
              <a:t>kl </a:t>
            </a:r>
            <a:r>
              <a:rPr lang="id-ID" sz="4000" dirty="0" smtClean="0">
                <a:solidFill>
                  <a:schemeClr val="tx1"/>
                </a:solidFill>
              </a:rPr>
              <a:t>13.10 – 16.30</a:t>
            </a:r>
            <a:endParaRPr lang="id-ID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35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Deskripsi MK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Mk ini terdiri atas kegiatan perkuliahan teori dan praktik perancangan dan membahas materi tentang dasar-dasar perancangan J&amp;F untuk proses pengelasan dan pengeboran dan perhitungan kekuatan berbagai jenis konstruksi sambungan las (groove dan fillet) pada berbagai jenis pembebanan: aksial, tidak simetris dan eksentrik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4930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Pokok Bahasan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Fungsi dan bentuk dasar J&amp;F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Nilai ekonomis J&amp;F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Perancangan konstruksi J&amp;F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Kekuatan samb. Las tipe groove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Kekuatan samb. Las tipe fillet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Kekuatan samb. Las dg pembebanan aksial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Kekuatan samb. Las dg pembebanan aksial tdk simentris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Kekuatan samb. Las dg pembebanan eksentris</a:t>
            </a:r>
          </a:p>
        </p:txBody>
      </p:sp>
    </p:spTree>
    <p:extLst>
      <p:ext uri="{BB962C8B-B14F-4D97-AF65-F5344CB8AC3E}">
        <p14:creationId xmlns:p14="http://schemas.microsoft.com/office/powerpoint/2010/main" val="43828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Referensi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id-ID" dirty="0" smtClean="0"/>
              <a:t>Hoffman, E.G. (1996). Jig and fixture Design.</a:t>
            </a:r>
          </a:p>
          <a:p>
            <a:pPr marL="82296" indent="0">
              <a:buNone/>
            </a:pPr>
            <a:r>
              <a:rPr lang="id-ID" dirty="0" smtClean="0"/>
              <a:t>4th edition. Delmar Publisher</a:t>
            </a:r>
          </a:p>
          <a:p>
            <a:pPr marL="82296" indent="0">
              <a:buNone/>
            </a:pPr>
            <a:endParaRPr lang="id-ID" dirty="0"/>
          </a:p>
          <a:p>
            <a:pPr marL="82296" indent="0">
              <a:buNone/>
            </a:pPr>
            <a:r>
              <a:rPr lang="id-ID" dirty="0" smtClean="0"/>
              <a:t>Khurmi. (..) </a:t>
            </a:r>
            <a:r>
              <a:rPr lang="id-ID" dirty="0" smtClean="0"/>
              <a:t>A Textbook of </a:t>
            </a:r>
            <a:r>
              <a:rPr lang="id-ID" dirty="0" smtClean="0"/>
              <a:t>Machine </a:t>
            </a:r>
            <a:r>
              <a:rPr lang="id-ID" dirty="0" smtClean="0"/>
              <a:t>Design.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6535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229</TotalTime>
  <Words>140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Solstice</vt:lpstr>
      <vt:lpstr>Perancangan Konstruksi Fabrikasi</vt:lpstr>
      <vt:lpstr>Deskripsi MK</vt:lpstr>
      <vt:lpstr>Pokok Bahasan</vt:lpstr>
      <vt:lpstr>Referensi </vt:lpstr>
    </vt:vector>
  </TitlesOfParts>
  <Company>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Perancangan Konstruksi Fabrikasi</dc:title>
  <dc:creator>jsc</dc:creator>
  <cp:lastModifiedBy>jsc</cp:lastModifiedBy>
  <cp:revision>8</cp:revision>
  <dcterms:created xsi:type="dcterms:W3CDTF">2012-02-14T04:30:32Z</dcterms:created>
  <dcterms:modified xsi:type="dcterms:W3CDTF">2012-02-15T07:34:39Z</dcterms:modified>
</cp:coreProperties>
</file>