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6" r:id="rId9"/>
    <p:sldId id="269" r:id="rId10"/>
    <p:sldId id="262" r:id="rId11"/>
    <p:sldId id="264" r:id="rId12"/>
    <p:sldId id="268" r:id="rId13"/>
    <p:sldId id="265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F2D3B-ED83-42D6-A8CD-594F86394DF9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2C299B92-4AB2-43AB-A7B4-3EC4B0F954BC}">
      <dgm:prSet phldrT="[Text]"/>
      <dgm:spPr/>
      <dgm:t>
        <a:bodyPr/>
        <a:lstStyle/>
        <a:p>
          <a:r>
            <a:rPr lang="en-US" dirty="0" smtClean="0"/>
            <a:t>Handsaw </a:t>
          </a:r>
          <a:endParaRPr lang="en-US" dirty="0"/>
        </a:p>
      </dgm:t>
    </dgm:pt>
    <dgm:pt modelId="{321E6E73-ADE2-448F-8D60-6EF16D51B1BE}" type="parTrans" cxnId="{E3280159-B4E7-4A17-83D5-E257BADAF716}">
      <dgm:prSet/>
      <dgm:spPr/>
      <dgm:t>
        <a:bodyPr/>
        <a:lstStyle/>
        <a:p>
          <a:endParaRPr lang="en-US"/>
        </a:p>
      </dgm:t>
    </dgm:pt>
    <dgm:pt modelId="{48BF6859-B014-4931-8DBE-F228534B5DD6}" type="sibTrans" cxnId="{E3280159-B4E7-4A17-83D5-E257BADAF716}">
      <dgm:prSet/>
      <dgm:spPr/>
      <dgm:t>
        <a:bodyPr/>
        <a:lstStyle/>
        <a:p>
          <a:endParaRPr lang="en-US"/>
        </a:p>
      </dgm:t>
    </dgm:pt>
    <dgm:pt modelId="{192A8DBD-1492-4631-89B7-3EA5273C21FB}">
      <dgm:prSet phldrT="[Text]"/>
      <dgm:spPr/>
      <dgm:t>
        <a:bodyPr/>
        <a:lstStyle/>
        <a:p>
          <a:r>
            <a:rPr lang="en-US" dirty="0" smtClean="0"/>
            <a:t>Cutter</a:t>
          </a:r>
          <a:endParaRPr lang="en-US" dirty="0"/>
        </a:p>
      </dgm:t>
    </dgm:pt>
    <dgm:pt modelId="{BB6A46E4-9063-4538-9D16-5F323DABE73A}" type="parTrans" cxnId="{0F58DFDA-EE05-4E78-857D-9A203EB9E561}">
      <dgm:prSet/>
      <dgm:spPr/>
      <dgm:t>
        <a:bodyPr/>
        <a:lstStyle/>
        <a:p>
          <a:endParaRPr lang="en-US"/>
        </a:p>
      </dgm:t>
    </dgm:pt>
    <dgm:pt modelId="{B41B853A-5789-4366-97FB-CF3AEC36B95E}" type="sibTrans" cxnId="{0F58DFDA-EE05-4E78-857D-9A203EB9E561}">
      <dgm:prSet/>
      <dgm:spPr/>
      <dgm:t>
        <a:bodyPr/>
        <a:lstStyle/>
        <a:p>
          <a:endParaRPr lang="en-US"/>
        </a:p>
      </dgm:t>
    </dgm:pt>
    <dgm:pt modelId="{C88B5115-8D94-4692-8554-69E334E85B8B}" type="pres">
      <dgm:prSet presAssocID="{E13F2D3B-ED83-42D6-A8CD-594F86394DF9}" presName="arrowDiagram" presStyleCnt="0">
        <dgm:presLayoutVars>
          <dgm:chMax val="5"/>
          <dgm:dir/>
          <dgm:resizeHandles val="exact"/>
        </dgm:presLayoutVars>
      </dgm:prSet>
      <dgm:spPr/>
    </dgm:pt>
    <dgm:pt modelId="{41C09D2F-3469-414A-8A7E-ACDA843AD02D}" type="pres">
      <dgm:prSet presAssocID="{E13F2D3B-ED83-42D6-A8CD-594F86394DF9}" presName="arrow" presStyleLbl="bgShp" presStyleIdx="0" presStyleCnt="1" custLinFactNeighborX="12766" custLinFactNeighborY="-957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491CEA18-7818-470B-A1E5-423FF8EC532A}" type="pres">
      <dgm:prSet presAssocID="{E13F2D3B-ED83-42D6-A8CD-594F86394DF9}" presName="arrowDiagram2" presStyleCnt="0"/>
      <dgm:spPr/>
    </dgm:pt>
    <dgm:pt modelId="{81B79EEC-3E61-46AC-9C7C-D169DBF1FA1F}" type="pres">
      <dgm:prSet presAssocID="{2C299B92-4AB2-43AB-A7B4-3EC4B0F954BC}" presName="bullet2a" presStyleLbl="node1" presStyleIdx="0" presStyleCnt="2"/>
      <dgm:spPr/>
    </dgm:pt>
    <dgm:pt modelId="{99A739E6-1622-4119-B0D8-7A8BEA73D3D6}" type="pres">
      <dgm:prSet presAssocID="{2C299B92-4AB2-43AB-A7B4-3EC4B0F954BC}" presName="textBox2a" presStyleLbl="revTx" presStyleIdx="0" presStyleCnt="2" custScaleY="70611" custLinFactNeighborX="-4525" custLinFactNeighborY="4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B279A-D0AB-43D4-97AA-3FF8D7A377AD}" type="pres">
      <dgm:prSet presAssocID="{192A8DBD-1492-4631-89B7-3EA5273C21FB}" presName="bullet2b" presStyleLbl="node1" presStyleIdx="1" presStyleCnt="2"/>
      <dgm:spPr/>
    </dgm:pt>
    <dgm:pt modelId="{3252EE76-C47B-425B-A2E2-8067DD06027F}" type="pres">
      <dgm:prSet presAssocID="{192A8DBD-1492-4631-89B7-3EA5273C21FB}" presName="textBox2b" presStyleLbl="revTx" presStyleIdx="1" presStyleCnt="2" custScaleY="74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DB758-F04D-45F0-B386-5611AD2D0E4B}" type="presOf" srcId="{2C299B92-4AB2-43AB-A7B4-3EC4B0F954BC}" destId="{99A739E6-1622-4119-B0D8-7A8BEA73D3D6}" srcOrd="0" destOrd="0" presId="urn:microsoft.com/office/officeart/2005/8/layout/arrow2"/>
    <dgm:cxn modelId="{E3280159-B4E7-4A17-83D5-E257BADAF716}" srcId="{E13F2D3B-ED83-42D6-A8CD-594F86394DF9}" destId="{2C299B92-4AB2-43AB-A7B4-3EC4B0F954BC}" srcOrd="0" destOrd="0" parTransId="{321E6E73-ADE2-448F-8D60-6EF16D51B1BE}" sibTransId="{48BF6859-B014-4931-8DBE-F228534B5DD6}"/>
    <dgm:cxn modelId="{07DEAED8-52B3-4A65-947E-59A151CA0A9D}" type="presOf" srcId="{192A8DBD-1492-4631-89B7-3EA5273C21FB}" destId="{3252EE76-C47B-425B-A2E2-8067DD06027F}" srcOrd="0" destOrd="0" presId="urn:microsoft.com/office/officeart/2005/8/layout/arrow2"/>
    <dgm:cxn modelId="{34DADB10-9EA0-4F5E-B091-6ED884C43A86}" type="presOf" srcId="{E13F2D3B-ED83-42D6-A8CD-594F86394DF9}" destId="{C88B5115-8D94-4692-8554-69E334E85B8B}" srcOrd="0" destOrd="0" presId="urn:microsoft.com/office/officeart/2005/8/layout/arrow2"/>
    <dgm:cxn modelId="{0F58DFDA-EE05-4E78-857D-9A203EB9E561}" srcId="{E13F2D3B-ED83-42D6-A8CD-594F86394DF9}" destId="{192A8DBD-1492-4631-89B7-3EA5273C21FB}" srcOrd="1" destOrd="0" parTransId="{BB6A46E4-9063-4538-9D16-5F323DABE73A}" sibTransId="{B41B853A-5789-4366-97FB-CF3AEC36B95E}"/>
    <dgm:cxn modelId="{809C923B-C8EB-472E-A09A-CFACDCD4E95D}" type="presParOf" srcId="{C88B5115-8D94-4692-8554-69E334E85B8B}" destId="{41C09D2F-3469-414A-8A7E-ACDA843AD02D}" srcOrd="0" destOrd="0" presId="urn:microsoft.com/office/officeart/2005/8/layout/arrow2"/>
    <dgm:cxn modelId="{5C36943E-E93F-4055-ADEA-26CF393E6AE2}" type="presParOf" srcId="{C88B5115-8D94-4692-8554-69E334E85B8B}" destId="{491CEA18-7818-470B-A1E5-423FF8EC532A}" srcOrd="1" destOrd="0" presId="urn:microsoft.com/office/officeart/2005/8/layout/arrow2"/>
    <dgm:cxn modelId="{202CDA4F-857C-4144-AB1C-A2D629C327BD}" type="presParOf" srcId="{491CEA18-7818-470B-A1E5-423FF8EC532A}" destId="{81B79EEC-3E61-46AC-9C7C-D169DBF1FA1F}" srcOrd="0" destOrd="0" presId="urn:microsoft.com/office/officeart/2005/8/layout/arrow2"/>
    <dgm:cxn modelId="{CA0758CA-CF10-4D2E-8E6A-3F81BA0261E6}" type="presParOf" srcId="{491CEA18-7818-470B-A1E5-423FF8EC532A}" destId="{99A739E6-1622-4119-B0D8-7A8BEA73D3D6}" srcOrd="1" destOrd="0" presId="urn:microsoft.com/office/officeart/2005/8/layout/arrow2"/>
    <dgm:cxn modelId="{E1140B61-E335-4C68-AB69-683DF08D0FD6}" type="presParOf" srcId="{491CEA18-7818-470B-A1E5-423FF8EC532A}" destId="{BADB279A-D0AB-43D4-97AA-3FF8D7A377AD}" srcOrd="2" destOrd="0" presId="urn:microsoft.com/office/officeart/2005/8/layout/arrow2"/>
    <dgm:cxn modelId="{A0D7884D-FF61-43FC-92A7-759C6C84BC67}" type="presParOf" srcId="{491CEA18-7818-470B-A1E5-423FF8EC532A}" destId="{3252EE76-C47B-425B-A2E2-8067DD06027F}" srcOrd="3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C1A73-86B3-407C-A350-541B9BE828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BEF10DB-49AE-416A-8E89-E0BBB4A47C7F}">
      <dgm:prSet phldrT="[Text]"/>
      <dgm:spPr/>
      <dgm:t>
        <a:bodyPr/>
        <a:lstStyle/>
        <a:p>
          <a:r>
            <a:rPr lang="en-US" dirty="0" smtClean="0"/>
            <a:t>Manual</a:t>
          </a:r>
        </a:p>
        <a:p>
          <a:endParaRPr lang="en-US" dirty="0"/>
        </a:p>
      </dgm:t>
    </dgm:pt>
    <dgm:pt modelId="{FF6ECA0D-9024-4CC2-9B78-F5CE2DD8BC4F}" type="parTrans" cxnId="{548EE370-B8BA-4BB6-BFFD-3E365036FFA6}">
      <dgm:prSet/>
      <dgm:spPr/>
      <dgm:t>
        <a:bodyPr/>
        <a:lstStyle/>
        <a:p>
          <a:endParaRPr lang="en-US"/>
        </a:p>
      </dgm:t>
    </dgm:pt>
    <dgm:pt modelId="{F7303EE6-334F-4CC3-9FC8-7B7A5D80A584}" type="sibTrans" cxnId="{548EE370-B8BA-4BB6-BFFD-3E365036FFA6}">
      <dgm:prSet/>
      <dgm:spPr/>
      <dgm:t>
        <a:bodyPr/>
        <a:lstStyle/>
        <a:p>
          <a:endParaRPr lang="en-US"/>
        </a:p>
      </dgm:t>
    </dgm:pt>
    <dgm:pt modelId="{DFA8F719-820E-480D-A581-2A44B8E42E7E}">
      <dgm:prSet phldrT="[Text]"/>
      <dgm:spPr/>
      <dgm:t>
        <a:bodyPr/>
        <a:lstStyle/>
        <a:p>
          <a:r>
            <a:rPr lang="en-US" dirty="0" smtClean="0"/>
            <a:t>Automatic</a:t>
          </a:r>
          <a:endParaRPr lang="en-US" dirty="0"/>
        </a:p>
      </dgm:t>
    </dgm:pt>
    <dgm:pt modelId="{D7B606C3-623A-43A4-B8A7-3D981FC9062D}" type="parTrans" cxnId="{8E3B390B-474B-4762-B37A-A2AE065E8B52}">
      <dgm:prSet/>
      <dgm:spPr/>
      <dgm:t>
        <a:bodyPr/>
        <a:lstStyle/>
        <a:p>
          <a:endParaRPr lang="en-US"/>
        </a:p>
      </dgm:t>
    </dgm:pt>
    <dgm:pt modelId="{76433EA9-1D7E-4E51-93E3-F7B8FEE74B9D}" type="sibTrans" cxnId="{8E3B390B-474B-4762-B37A-A2AE065E8B52}">
      <dgm:prSet/>
      <dgm:spPr/>
      <dgm:t>
        <a:bodyPr/>
        <a:lstStyle/>
        <a:p>
          <a:endParaRPr lang="en-US"/>
        </a:p>
      </dgm:t>
    </dgm:pt>
    <dgm:pt modelId="{A4046771-FA59-4701-89E9-FB0457643C99}" type="pres">
      <dgm:prSet presAssocID="{D49C1A73-86B3-407C-A350-541B9BE8284E}" presName="arrowDiagram" presStyleCnt="0">
        <dgm:presLayoutVars>
          <dgm:chMax val="5"/>
          <dgm:dir/>
          <dgm:resizeHandles val="exact"/>
        </dgm:presLayoutVars>
      </dgm:prSet>
      <dgm:spPr/>
    </dgm:pt>
    <dgm:pt modelId="{6102D8A0-542F-4A1C-9F53-6F6162357F1A}" type="pres">
      <dgm:prSet presAssocID="{D49C1A73-86B3-407C-A350-541B9BE8284E}" presName="arrow" presStyleLbl="bgShp" presStyleIdx="0" presStyleCnt="1" custLinFactNeighborX="-16667" custLinFactNeighborY="-5238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C5DE7A8-994A-45CD-9F38-AA12F2F925E7}" type="pres">
      <dgm:prSet presAssocID="{D49C1A73-86B3-407C-A350-541B9BE8284E}" presName="arrowDiagram2" presStyleCnt="0"/>
      <dgm:spPr/>
    </dgm:pt>
    <dgm:pt modelId="{98A7A3FB-24D8-4F13-A504-B95053303E03}" type="pres">
      <dgm:prSet presAssocID="{9BEF10DB-49AE-416A-8E89-E0BBB4A47C7F}" presName="bullet2a" presStyleLbl="node1" presStyleIdx="0" presStyleCnt="2"/>
      <dgm:spPr/>
    </dgm:pt>
    <dgm:pt modelId="{8CA30CD7-A9F5-459E-819D-437A8A65C8EC}" type="pres">
      <dgm:prSet presAssocID="{9BEF10DB-49AE-416A-8E89-E0BBB4A47C7F}" presName="textBox2a" presStyleLbl="revTx" presStyleIdx="0" presStyleCnt="2" custLinFactNeighborX="-25641" custLinFactNeighborY="4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FA069-C204-4CC4-A1BF-87FEAC2F9950}" type="pres">
      <dgm:prSet presAssocID="{DFA8F719-820E-480D-A581-2A44B8E42E7E}" presName="bullet2b" presStyleLbl="node1" presStyleIdx="1" presStyleCnt="2"/>
      <dgm:spPr/>
    </dgm:pt>
    <dgm:pt modelId="{54CB8051-E9B8-414C-AE09-5DFD5F3E8AE5}" type="pres">
      <dgm:prSet presAssocID="{DFA8F719-820E-480D-A581-2A44B8E42E7E}" presName="textBox2b" presStyleLbl="revTx" presStyleIdx="1" presStyleCnt="2" custScaleX="129303" custLinFactNeighborX="10476" custLinFactNeighborY="1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D323C-9371-44D2-8318-659318C5F676}" type="presOf" srcId="{9BEF10DB-49AE-416A-8E89-E0BBB4A47C7F}" destId="{8CA30CD7-A9F5-459E-819D-437A8A65C8EC}" srcOrd="0" destOrd="0" presId="urn:microsoft.com/office/officeart/2005/8/layout/arrow2"/>
    <dgm:cxn modelId="{5816E3B9-25AD-40F9-86D8-2030A115BC0A}" type="presOf" srcId="{DFA8F719-820E-480D-A581-2A44B8E42E7E}" destId="{54CB8051-E9B8-414C-AE09-5DFD5F3E8AE5}" srcOrd="0" destOrd="0" presId="urn:microsoft.com/office/officeart/2005/8/layout/arrow2"/>
    <dgm:cxn modelId="{548EE370-B8BA-4BB6-BFFD-3E365036FFA6}" srcId="{D49C1A73-86B3-407C-A350-541B9BE8284E}" destId="{9BEF10DB-49AE-416A-8E89-E0BBB4A47C7F}" srcOrd="0" destOrd="0" parTransId="{FF6ECA0D-9024-4CC2-9B78-F5CE2DD8BC4F}" sibTransId="{F7303EE6-334F-4CC3-9FC8-7B7A5D80A584}"/>
    <dgm:cxn modelId="{8E3B390B-474B-4762-B37A-A2AE065E8B52}" srcId="{D49C1A73-86B3-407C-A350-541B9BE8284E}" destId="{DFA8F719-820E-480D-A581-2A44B8E42E7E}" srcOrd="1" destOrd="0" parTransId="{D7B606C3-623A-43A4-B8A7-3D981FC9062D}" sibTransId="{76433EA9-1D7E-4E51-93E3-F7B8FEE74B9D}"/>
    <dgm:cxn modelId="{BE8FEAEF-8F57-4C04-B651-9FFD0A84078D}" type="presOf" srcId="{D49C1A73-86B3-407C-A350-541B9BE8284E}" destId="{A4046771-FA59-4701-89E9-FB0457643C99}" srcOrd="0" destOrd="0" presId="urn:microsoft.com/office/officeart/2005/8/layout/arrow2"/>
    <dgm:cxn modelId="{3F59EAEF-3A10-471F-B7A6-0D9E8E038866}" type="presParOf" srcId="{A4046771-FA59-4701-89E9-FB0457643C99}" destId="{6102D8A0-542F-4A1C-9F53-6F6162357F1A}" srcOrd="0" destOrd="0" presId="urn:microsoft.com/office/officeart/2005/8/layout/arrow2"/>
    <dgm:cxn modelId="{D0360620-AEF7-43D3-B7D1-8B6F04711674}" type="presParOf" srcId="{A4046771-FA59-4701-89E9-FB0457643C99}" destId="{CC5DE7A8-994A-45CD-9F38-AA12F2F925E7}" srcOrd="1" destOrd="0" presId="urn:microsoft.com/office/officeart/2005/8/layout/arrow2"/>
    <dgm:cxn modelId="{CA209DAE-0085-472B-AE42-0E41E3C73752}" type="presParOf" srcId="{CC5DE7A8-994A-45CD-9F38-AA12F2F925E7}" destId="{98A7A3FB-24D8-4F13-A504-B95053303E03}" srcOrd="0" destOrd="0" presId="urn:microsoft.com/office/officeart/2005/8/layout/arrow2"/>
    <dgm:cxn modelId="{C690D45B-0009-4A15-9D5E-64A240A46DAD}" type="presParOf" srcId="{CC5DE7A8-994A-45CD-9F38-AA12F2F925E7}" destId="{8CA30CD7-A9F5-459E-819D-437A8A65C8EC}" srcOrd="1" destOrd="0" presId="urn:microsoft.com/office/officeart/2005/8/layout/arrow2"/>
    <dgm:cxn modelId="{0A257C47-8086-4553-87B9-2955BDF37110}" type="presParOf" srcId="{CC5DE7A8-994A-45CD-9F38-AA12F2F925E7}" destId="{BB4FA069-C204-4CC4-A1BF-87FEAC2F9950}" srcOrd="2" destOrd="0" presId="urn:microsoft.com/office/officeart/2005/8/layout/arrow2"/>
    <dgm:cxn modelId="{FD78868F-746F-4641-8FE3-6FEDFEFA9004}" type="presParOf" srcId="{CC5DE7A8-994A-45CD-9F38-AA12F2F925E7}" destId="{54CB8051-E9B8-414C-AE09-5DFD5F3E8AE5}" srcOrd="3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AAAE7-CDC7-40ED-9C10-D687374BEDA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7504044-FDA2-4A56-9E1C-1D9D3CB31C61}">
      <dgm:prSet phldrT="[Text]"/>
      <dgm:spPr/>
      <dgm:t>
        <a:bodyPr/>
        <a:lstStyle/>
        <a:p>
          <a:r>
            <a:rPr lang="en-US" dirty="0" smtClean="0"/>
            <a:t>Not uniform</a:t>
          </a:r>
          <a:endParaRPr lang="en-US" dirty="0"/>
        </a:p>
      </dgm:t>
    </dgm:pt>
    <dgm:pt modelId="{B75A8D7E-5DCC-4334-BB57-00FE5A9D8DE0}" type="parTrans" cxnId="{2D4A3753-A441-44D9-9DEE-43743BECF934}">
      <dgm:prSet/>
      <dgm:spPr/>
      <dgm:t>
        <a:bodyPr/>
        <a:lstStyle/>
        <a:p>
          <a:endParaRPr lang="en-US"/>
        </a:p>
      </dgm:t>
    </dgm:pt>
    <dgm:pt modelId="{9437EB67-778A-4A69-98D6-DFAF67443424}" type="sibTrans" cxnId="{2D4A3753-A441-44D9-9DEE-43743BECF934}">
      <dgm:prSet/>
      <dgm:spPr/>
      <dgm:t>
        <a:bodyPr/>
        <a:lstStyle/>
        <a:p>
          <a:endParaRPr lang="en-US"/>
        </a:p>
      </dgm:t>
    </dgm:pt>
    <dgm:pt modelId="{16D633A6-47AE-4213-9CCA-5CE752792762}">
      <dgm:prSet phldrT="[Text]"/>
      <dgm:spPr/>
      <dgm:t>
        <a:bodyPr/>
        <a:lstStyle/>
        <a:p>
          <a:r>
            <a:rPr lang="en-US" dirty="0" smtClean="0"/>
            <a:t>Uniform </a:t>
          </a:r>
          <a:endParaRPr lang="en-US" dirty="0"/>
        </a:p>
      </dgm:t>
    </dgm:pt>
    <dgm:pt modelId="{CCCA83C4-0FC8-488B-8ABE-19D2D2629E0B}" type="parTrans" cxnId="{E48C7BF4-6E9C-417F-B02F-A45A06C23762}">
      <dgm:prSet/>
      <dgm:spPr/>
      <dgm:t>
        <a:bodyPr/>
        <a:lstStyle/>
        <a:p>
          <a:endParaRPr lang="en-US"/>
        </a:p>
      </dgm:t>
    </dgm:pt>
    <dgm:pt modelId="{E833B08C-89F7-432B-B134-F9CE2D3C728B}" type="sibTrans" cxnId="{E48C7BF4-6E9C-417F-B02F-A45A06C23762}">
      <dgm:prSet/>
      <dgm:spPr/>
      <dgm:t>
        <a:bodyPr/>
        <a:lstStyle/>
        <a:p>
          <a:endParaRPr lang="en-US"/>
        </a:p>
      </dgm:t>
    </dgm:pt>
    <dgm:pt modelId="{DECDC5DD-C21D-4637-8FFF-77E5794BDB54}" type="pres">
      <dgm:prSet presAssocID="{F9BAAAE7-CDC7-40ED-9C10-D687374BEDA3}" presName="arrowDiagram" presStyleCnt="0">
        <dgm:presLayoutVars>
          <dgm:chMax val="5"/>
          <dgm:dir/>
          <dgm:resizeHandles val="exact"/>
        </dgm:presLayoutVars>
      </dgm:prSet>
      <dgm:spPr/>
    </dgm:pt>
    <dgm:pt modelId="{A8E09F5B-EAE2-4805-A5C0-E24844FB5819}" type="pres">
      <dgm:prSet presAssocID="{F9BAAAE7-CDC7-40ED-9C10-D687374BEDA3}" presName="arrow" presStyleLbl="bgShp" presStyleIdx="0" presStyleCnt="1" custLinFactNeighborX="8333" custLinFactNeighborY="111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6832FD79-7854-453F-8F15-6CEBA2CD0786}" type="pres">
      <dgm:prSet presAssocID="{F9BAAAE7-CDC7-40ED-9C10-D687374BEDA3}" presName="arrowDiagram2" presStyleCnt="0"/>
      <dgm:spPr/>
    </dgm:pt>
    <dgm:pt modelId="{0B9774C3-8953-4432-AC47-DDDFECEA1094}" type="pres">
      <dgm:prSet presAssocID="{87504044-FDA2-4A56-9E1C-1D9D3CB31C61}" presName="bullet2a" presStyleLbl="node1" presStyleIdx="0" presStyleCnt="2"/>
      <dgm:spPr/>
    </dgm:pt>
    <dgm:pt modelId="{C2502285-E8B8-4041-B1F4-17B646445110}" type="pres">
      <dgm:prSet presAssocID="{87504044-FDA2-4A56-9E1C-1D9D3CB31C61}" presName="textBox2a" presStyleLbl="revTx" presStyleIdx="0" presStyleCnt="2" custScaleX="69762" custScaleY="55052" custLinFactNeighborX="-33687" custLinFactNeighborY="-7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4EB51-7F06-4852-A967-8EC9810D61D0}" type="pres">
      <dgm:prSet presAssocID="{16D633A6-47AE-4213-9CCA-5CE752792762}" presName="bullet2b" presStyleLbl="node1" presStyleIdx="1" presStyleCnt="2"/>
      <dgm:spPr/>
    </dgm:pt>
    <dgm:pt modelId="{2ADE0D8F-7654-4AC2-86DD-EDF45415FC09}" type="pres">
      <dgm:prSet presAssocID="{16D633A6-47AE-4213-9CCA-5CE752792762}" presName="textBox2b" presStyleLbl="revTx" presStyleIdx="1" presStyleCnt="2" custLinFactNeighborX="57180" custLinFactNeighborY="1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C7BF4-6E9C-417F-B02F-A45A06C23762}" srcId="{F9BAAAE7-CDC7-40ED-9C10-D687374BEDA3}" destId="{16D633A6-47AE-4213-9CCA-5CE752792762}" srcOrd="1" destOrd="0" parTransId="{CCCA83C4-0FC8-488B-8ABE-19D2D2629E0B}" sibTransId="{E833B08C-89F7-432B-B134-F9CE2D3C728B}"/>
    <dgm:cxn modelId="{72F6A6C0-ADDB-4B36-8D52-C028EB45B856}" type="presOf" srcId="{F9BAAAE7-CDC7-40ED-9C10-D687374BEDA3}" destId="{DECDC5DD-C21D-4637-8FFF-77E5794BDB54}" srcOrd="0" destOrd="0" presId="urn:microsoft.com/office/officeart/2005/8/layout/arrow2"/>
    <dgm:cxn modelId="{2D4A3753-A441-44D9-9DEE-43743BECF934}" srcId="{F9BAAAE7-CDC7-40ED-9C10-D687374BEDA3}" destId="{87504044-FDA2-4A56-9E1C-1D9D3CB31C61}" srcOrd="0" destOrd="0" parTransId="{B75A8D7E-5DCC-4334-BB57-00FE5A9D8DE0}" sibTransId="{9437EB67-778A-4A69-98D6-DFAF67443424}"/>
    <dgm:cxn modelId="{30BDBBCE-2CAF-4F87-9A01-AC3A48FE70D9}" type="presOf" srcId="{16D633A6-47AE-4213-9CCA-5CE752792762}" destId="{2ADE0D8F-7654-4AC2-86DD-EDF45415FC09}" srcOrd="0" destOrd="0" presId="urn:microsoft.com/office/officeart/2005/8/layout/arrow2"/>
    <dgm:cxn modelId="{BF9AE229-F9E1-436A-A66B-75390469897F}" type="presOf" srcId="{87504044-FDA2-4A56-9E1C-1D9D3CB31C61}" destId="{C2502285-E8B8-4041-B1F4-17B646445110}" srcOrd="0" destOrd="0" presId="urn:microsoft.com/office/officeart/2005/8/layout/arrow2"/>
    <dgm:cxn modelId="{48022EB9-3494-4270-B142-F2631CD2305B}" type="presParOf" srcId="{DECDC5DD-C21D-4637-8FFF-77E5794BDB54}" destId="{A8E09F5B-EAE2-4805-A5C0-E24844FB5819}" srcOrd="0" destOrd="0" presId="urn:microsoft.com/office/officeart/2005/8/layout/arrow2"/>
    <dgm:cxn modelId="{21F04FC0-E7C7-49F8-B4E5-44EBB6EBA7B5}" type="presParOf" srcId="{DECDC5DD-C21D-4637-8FFF-77E5794BDB54}" destId="{6832FD79-7854-453F-8F15-6CEBA2CD0786}" srcOrd="1" destOrd="0" presId="urn:microsoft.com/office/officeart/2005/8/layout/arrow2"/>
    <dgm:cxn modelId="{99155A29-A6E3-412B-8520-5BF6F44A0E2B}" type="presParOf" srcId="{6832FD79-7854-453F-8F15-6CEBA2CD0786}" destId="{0B9774C3-8953-4432-AC47-DDDFECEA1094}" srcOrd="0" destOrd="0" presId="urn:microsoft.com/office/officeart/2005/8/layout/arrow2"/>
    <dgm:cxn modelId="{049983DD-AC1A-46D7-904C-CC987C7E890B}" type="presParOf" srcId="{6832FD79-7854-453F-8F15-6CEBA2CD0786}" destId="{C2502285-E8B8-4041-B1F4-17B646445110}" srcOrd="1" destOrd="0" presId="urn:microsoft.com/office/officeart/2005/8/layout/arrow2"/>
    <dgm:cxn modelId="{A73714B4-9E44-4F6A-A65C-3416AC7EC94F}" type="presParOf" srcId="{6832FD79-7854-453F-8F15-6CEBA2CD0786}" destId="{81E4EB51-7F06-4852-A967-8EC9810D61D0}" srcOrd="2" destOrd="0" presId="urn:microsoft.com/office/officeart/2005/8/layout/arrow2"/>
    <dgm:cxn modelId="{F73D3992-2DCC-4260-BCB1-1C0E74F64442}" type="presParOf" srcId="{6832FD79-7854-453F-8F15-6CEBA2CD0786}" destId="{2ADE0D8F-7654-4AC2-86DD-EDF45415FC09}" srcOrd="3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9E230-971C-4DE4-98B8-419B0455E50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71A3DD-0868-4CFF-A870-550ADBF4A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diyatno@uny.ac.i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ospekftuny2012.weebly.com/uploads/1/1/1/1/11114161/1936596_orig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71800" y="304800"/>
            <a:ext cx="3181350" cy="255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10600" cy="32194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INDUSTRY INTERNSHIP IN LOCAL INDUSTRIES TO IMPROVE ENGINEERING </a:t>
            </a:r>
            <a:r>
              <a:rPr lang="en-US" sz="3600" smtClean="0">
                <a:solidFill>
                  <a:srgbClr val="FF0000"/>
                </a:solidFill>
              </a:rPr>
              <a:t>DESIGN COMPETENCIES </a:t>
            </a:r>
            <a:r>
              <a:rPr lang="en-US" sz="3600" dirty="0" smtClean="0">
                <a:solidFill>
                  <a:srgbClr val="FF0000"/>
                </a:solidFill>
              </a:rPr>
              <a:t>OF UNDERGRADUATE ENGINEERING STUDENTS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514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SUDIYATNO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sudiyatno@uny.ac.id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International Conference on VET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May 14, 2014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EASTPARC HOTEL YOGYAKARTA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sketsa.co.id/userfiles/images/product/rekayasa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056" y="2895600"/>
            <a:ext cx="2219144" cy="1976745"/>
          </a:xfrm>
          <a:prstGeom prst="rect">
            <a:avLst/>
          </a:prstGeom>
          <a:noFill/>
        </p:spPr>
      </p:pic>
      <p:pic>
        <p:nvPicPr>
          <p:cNvPr id="8" name="Picture 2" descr="UPT LOGAM KOTA JOG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2468033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pPr algn="ctr"/>
            <a:r>
              <a:rPr lang="en-US" dirty="0" smtClean="0"/>
              <a:t>Products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3124200" cy="7318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Cutter Machine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20584"/>
            <a:ext cx="3124200" cy="36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174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238126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1524000" y="1828800"/>
          <a:ext cx="388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pPr algn="ctr"/>
            <a:r>
              <a:rPr lang="en-US" dirty="0" smtClean="0"/>
              <a:t>Products of Design</a:t>
            </a:r>
            <a:endParaRPr lang="en-US" dirty="0"/>
          </a:p>
        </p:txBody>
      </p:sp>
      <p:pic>
        <p:nvPicPr>
          <p:cNvPr id="3076" name="Picture 4" descr="alat pembuat slond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208338" cy="31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1"/>
            <a:ext cx="54864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/>
              <a:t>Slondok</a:t>
            </a:r>
            <a:r>
              <a:rPr lang="en-US" sz="3200" dirty="0" smtClean="0"/>
              <a:t> Moulding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Machine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/>
          <p:cNvGraphicFramePr/>
          <p:nvPr/>
        </p:nvGraphicFramePr>
        <p:xfrm>
          <a:off x="2362200" y="2133600"/>
          <a:ext cx="3200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Products of Design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76600" y="3240185"/>
            <a:ext cx="3048000" cy="35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/>
              <a:t>Slondok</a:t>
            </a:r>
            <a:r>
              <a:rPr lang="en-US" sz="3200" dirty="0" smtClean="0"/>
              <a:t> Moulding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Machine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434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25559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1524000" y="1397000"/>
          <a:ext cx="3886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Products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276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Sifter Machine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 l="20853" t="22148" r="26920" b="7384"/>
          <a:stretch>
            <a:fillRect/>
          </a:stretch>
        </p:blipFill>
        <p:spPr bwMode="auto">
          <a:xfrm>
            <a:off x="3429000" y="3365281"/>
            <a:ext cx="2971800" cy="349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1981200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1473624" cy="15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343400"/>
            <a:ext cx="2186434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2590800"/>
            <a:ext cx="18288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Aluminum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77000" y="6019800"/>
            <a:ext cx="2286000" cy="457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Aluminum taped-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integrated internship model showed  that :  </a:t>
            </a:r>
          </a:p>
          <a:p>
            <a:r>
              <a:rPr lang="en-US" dirty="0" smtClean="0"/>
              <a:t>in all attributes of the competence (knowledge of procedures, operational skills, social skills and cognitive skills of the students) were  better  than those of students taking conventional industry internship.</a:t>
            </a:r>
          </a:p>
          <a:p>
            <a:r>
              <a:rPr lang="en-US" dirty="0" smtClean="0"/>
              <a:t>the product performance test showed that the machines produced by the students taking the program had worked well.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who took internship program in local industries were capable in designing  machines. </a:t>
            </a:r>
          </a:p>
          <a:p>
            <a:r>
              <a:rPr lang="en-US" dirty="0" smtClean="0"/>
              <a:t>All machines worked well. </a:t>
            </a:r>
          </a:p>
          <a:p>
            <a:r>
              <a:rPr lang="en-US" dirty="0" smtClean="0"/>
              <a:t>It showed that by doing internship program in local industries the students could increase their design competencies.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494"/>
            <a:ext cx="9144000" cy="625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86800" cy="46482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Thank you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162"/>
            <a:ext cx="8458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Intoduction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Internship stages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Industries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Engineering Design Competencies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Products of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Industry internship is “a bridge” between academic world and real world</a:t>
            </a:r>
          </a:p>
          <a:p>
            <a:r>
              <a:rPr lang="en-US" dirty="0" smtClean="0"/>
              <a:t>Industry internship gives students for having a real experience</a:t>
            </a:r>
          </a:p>
          <a:p>
            <a:r>
              <a:rPr lang="en-US" dirty="0" smtClean="0"/>
              <a:t>Four internship stages: pre-placement, initiation, working and termination</a:t>
            </a:r>
          </a:p>
          <a:p>
            <a:r>
              <a:rPr lang="en-US" dirty="0" smtClean="0"/>
              <a:t>Time  internship spent is two months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Internship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Pre-placement</a:t>
            </a:r>
            <a:r>
              <a:rPr lang="en-US" dirty="0" smtClean="0"/>
              <a:t>: </a:t>
            </a:r>
            <a:r>
              <a:rPr lang="id-ID" dirty="0" smtClean="0"/>
              <a:t>process of identifying, investigating, interviewing and determining an internship placement site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Initiation</a:t>
            </a:r>
            <a:r>
              <a:rPr lang="en-US" dirty="0" smtClean="0"/>
              <a:t>	: orientation and observation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Working</a:t>
            </a:r>
            <a:r>
              <a:rPr lang="en-US" dirty="0" smtClean="0"/>
              <a:t>	: </a:t>
            </a:r>
            <a:r>
              <a:rPr lang="id-ID" dirty="0" smtClean="0"/>
              <a:t>accomplish tasks and</a:t>
            </a:r>
            <a:r>
              <a:rPr lang="en-US" dirty="0" smtClean="0"/>
              <a:t> to reach the internship</a:t>
            </a:r>
            <a:r>
              <a:rPr lang="id-ID" dirty="0" smtClean="0"/>
              <a:t> goals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Termination</a:t>
            </a:r>
            <a:r>
              <a:rPr lang="en-US" dirty="0" smtClean="0"/>
              <a:t>	: to complete the jobs, </a:t>
            </a:r>
            <a:r>
              <a:rPr lang="id-ID" dirty="0" smtClean="0"/>
              <a:t>to reflect on his/her performance, as well as professional and personal lessons learned.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Local Industries in Yogyakarta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Low educated workers</a:t>
            </a:r>
          </a:p>
          <a:p>
            <a:pPr lvl="1"/>
            <a:r>
              <a:rPr lang="en-US" dirty="0" smtClean="0"/>
              <a:t>Low to middle technology</a:t>
            </a:r>
          </a:p>
          <a:p>
            <a:pPr lvl="1"/>
            <a:r>
              <a:rPr lang="en-US" dirty="0" smtClean="0"/>
              <a:t>Simple products</a:t>
            </a:r>
          </a:p>
          <a:p>
            <a:r>
              <a:rPr lang="en-US" dirty="0" smtClean="0"/>
              <a:t>Two Local Industries involved:</a:t>
            </a:r>
          </a:p>
          <a:p>
            <a:pPr lvl="1"/>
            <a:r>
              <a:rPr lang="en-US" dirty="0" smtClean="0"/>
              <a:t>UPT LOGAM Yogyakarta</a:t>
            </a:r>
          </a:p>
          <a:p>
            <a:pPr lvl="1"/>
            <a:r>
              <a:rPr lang="en-US" dirty="0" smtClean="0"/>
              <a:t>BENGKEL REKAYASA WANGDI </a:t>
            </a:r>
            <a:r>
              <a:rPr lang="en-US" dirty="0" err="1" smtClean="0"/>
              <a:t>Sleman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Three design products: Cutter Machine, </a:t>
            </a:r>
            <a:r>
              <a:rPr lang="en-US" dirty="0" err="1" smtClean="0"/>
              <a:t>Slondok</a:t>
            </a:r>
            <a:r>
              <a:rPr lang="en-US" dirty="0" smtClean="0"/>
              <a:t> </a:t>
            </a:r>
            <a:r>
              <a:rPr lang="en-US" dirty="0" err="1" smtClean="0"/>
              <a:t>Moulding</a:t>
            </a:r>
            <a:r>
              <a:rPr lang="en-US" dirty="0" smtClean="0"/>
              <a:t> Machine and Sifter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Engineering Design Competences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5357853"/>
        </p:xfrm>
        <a:graphic>
          <a:graphicData uri="http://schemas.openxmlformats.org/drawingml/2006/table">
            <a:tbl>
              <a:tblPr/>
              <a:tblGrid>
                <a:gridCol w="544298"/>
                <a:gridCol w="2427502"/>
                <a:gridCol w="5562600"/>
              </a:tblGrid>
              <a:tr h="231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General knowledge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understand a phenomenon, a situation, a problem, a process,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Specific knowledge in a professional environment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know the technologies, the rules, the standards, the culture,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Knowledge of procedures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know the procedures, the methods, the processes,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Operational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know how to use the procedures, the methods, the technologies,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Experiential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know how to use tacit knowledge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Social/Personal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know how to listen, to cooperate, to work in team,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Initiative, thorough, curious,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manage life (personal and professional), to feel (intuition, perception, etc.)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Cognitive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 solve problem, to design, to manage a project, to take decisions,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Assessment of </a:t>
            </a:r>
            <a:br>
              <a:rPr lang="en-US" dirty="0" smtClean="0"/>
            </a:br>
            <a:r>
              <a:rPr lang="en-US" dirty="0" smtClean="0"/>
              <a:t>Engineering Design Competences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599" y="1828800"/>
          <a:ext cx="8610600" cy="3863065"/>
        </p:xfrm>
        <a:graphic>
          <a:graphicData uri="http://schemas.openxmlformats.org/drawingml/2006/table">
            <a:tbl>
              <a:tblPr/>
              <a:tblGrid>
                <a:gridCol w="592594"/>
                <a:gridCol w="1755753"/>
                <a:gridCol w="3900054"/>
                <a:gridCol w="2362199"/>
              </a:tblGrid>
              <a:tr h="59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Aspect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Objectives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Method and Instrument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Knowledge of procedures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know the procedures, the methods, the processes, etc.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Verbal examination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Operational skills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know how to use the procedures, the methods, the technologies, etc.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Observation and check list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Social/Personal skills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know how to listen, to cooperate, to work in team, etc.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Observation and check list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Cognitive skills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solve problem, to design, to manage a project, to take decisions, etc.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Presentation and check list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Product 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 examine the machine performance</a:t>
                      </a: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Presentation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(running test)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pPr algn="ctr"/>
            <a:r>
              <a:rPr lang="en-US" dirty="0" smtClean="0"/>
              <a:t>Design Presentation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3064" y="3048000"/>
            <a:ext cx="4797397" cy="35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371600"/>
            <a:ext cx="5334000" cy="3276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Attendants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Internship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supervisors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Faculty supervisors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 Performance Test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2819400"/>
            <a:ext cx="5037513" cy="368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524000"/>
            <a:ext cx="4038600" cy="312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Attendants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Internship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Faculty examiners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1218</TotalTime>
  <Words>567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INDUSTRY INTERNSHIP IN LOCAL INDUSTRIES TO IMPROVE ENGINEERING DESIGN COMPETENCIES OF UNDERGRADUATE ENGINEERING STUDENTS</vt:lpstr>
      <vt:lpstr>Presentation structure</vt:lpstr>
      <vt:lpstr>INTRODUCTION</vt:lpstr>
      <vt:lpstr>Internship Stages</vt:lpstr>
      <vt:lpstr>Local Industries in Yogyakarta</vt:lpstr>
      <vt:lpstr>Engineering Design Competences</vt:lpstr>
      <vt:lpstr>Assessment of  Engineering Design Competences</vt:lpstr>
      <vt:lpstr>Design Presentation</vt:lpstr>
      <vt:lpstr>Product Performance Test</vt:lpstr>
      <vt:lpstr>Products of Design</vt:lpstr>
      <vt:lpstr>Products of Design</vt:lpstr>
      <vt:lpstr>Products of Design</vt:lpstr>
      <vt:lpstr>Products of Design</vt:lpstr>
      <vt:lpstr>results</vt:lpstr>
      <vt:lpstr>conclusion</vt:lpstr>
      <vt:lpstr>Thank you</vt:lpstr>
    </vt:vector>
  </TitlesOfParts>
  <Company>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INTERNSHIP IN LOCAL INDUSTRIES TO IMPROVE ENGINEERING DESIGN COMPETENCE OF UNDERGRADUATE ENGINEERING STUDENTS</dc:title>
  <dc:creator>jsc</dc:creator>
  <cp:lastModifiedBy>jsc</cp:lastModifiedBy>
  <cp:revision>31</cp:revision>
  <dcterms:created xsi:type="dcterms:W3CDTF">2014-05-13T03:01:37Z</dcterms:created>
  <dcterms:modified xsi:type="dcterms:W3CDTF">2015-02-16T18:54:27Z</dcterms:modified>
</cp:coreProperties>
</file>