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4"/>
  </p:notesMasterIdLst>
  <p:handoutMasterIdLst>
    <p:handoutMasterId r:id="rId65"/>
  </p:handoutMasterIdLst>
  <p:sldIdLst>
    <p:sldId id="256" r:id="rId2"/>
    <p:sldId id="257" r:id="rId3"/>
    <p:sldId id="258" r:id="rId4"/>
    <p:sldId id="259" r:id="rId5"/>
    <p:sldId id="260" r:id="rId6"/>
    <p:sldId id="261" r:id="rId7"/>
    <p:sldId id="262" r:id="rId8"/>
    <p:sldId id="263" r:id="rId9"/>
    <p:sldId id="264" r:id="rId10"/>
    <p:sldId id="265" r:id="rId11"/>
    <p:sldId id="270" r:id="rId12"/>
    <p:sldId id="277" r:id="rId13"/>
    <p:sldId id="278" r:id="rId14"/>
    <p:sldId id="273" r:id="rId15"/>
    <p:sldId id="274" r:id="rId16"/>
    <p:sldId id="279" r:id="rId17"/>
    <p:sldId id="281" r:id="rId18"/>
    <p:sldId id="284" r:id="rId19"/>
    <p:sldId id="285" r:id="rId20"/>
    <p:sldId id="289" r:id="rId21"/>
    <p:sldId id="294" r:id="rId22"/>
    <p:sldId id="296" r:id="rId23"/>
    <p:sldId id="300" r:id="rId24"/>
    <p:sldId id="301" r:id="rId25"/>
    <p:sldId id="302" r:id="rId26"/>
    <p:sldId id="303" r:id="rId27"/>
    <p:sldId id="298" r:id="rId28"/>
    <p:sldId id="304" r:id="rId29"/>
    <p:sldId id="306" r:id="rId30"/>
    <p:sldId id="308" r:id="rId31"/>
    <p:sldId id="311" r:id="rId32"/>
    <p:sldId id="312" r:id="rId33"/>
    <p:sldId id="313" r:id="rId34"/>
    <p:sldId id="318" r:id="rId35"/>
    <p:sldId id="324" r:id="rId36"/>
    <p:sldId id="320" r:id="rId37"/>
    <p:sldId id="325" r:id="rId38"/>
    <p:sldId id="326" r:id="rId39"/>
    <p:sldId id="321" r:id="rId40"/>
    <p:sldId id="322" r:id="rId41"/>
    <p:sldId id="327"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341" r:id="rId55"/>
    <p:sldId id="342" r:id="rId56"/>
    <p:sldId id="343" r:id="rId57"/>
    <p:sldId id="344" r:id="rId58"/>
    <p:sldId id="345" r:id="rId59"/>
    <p:sldId id="346" r:id="rId60"/>
    <p:sldId id="347" r:id="rId61"/>
    <p:sldId id="348" r:id="rId62"/>
    <p:sldId id="34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86" y="-7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4DF422-C769-4214-8AA9-6628A76AD2DB}" type="datetimeFigureOut">
              <a:rPr lang="en-US" smtClean="0"/>
              <a:pPr/>
              <a:t>12/13/2010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B78A8B-8C88-42E9-903F-718B91251F2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EC1CC-6EA6-457C-80BB-B84FAC38D346}" type="datetimeFigureOut">
              <a:rPr lang="en-US" smtClean="0"/>
              <a:pPr/>
              <a:t>12/13/2010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95A5D-2872-4445-B8E5-AC63F554A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B95A5D-2872-4445-B8E5-AC63F554AC6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15C1C-2B4F-4713-9A3D-AA5E33C20BE1}" type="datetimeFigureOut">
              <a:rPr lang="en-US" smtClean="0"/>
              <a:pPr/>
              <a:t>12/13/2010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1C1F8-B48B-4C6F-B74F-42195899EF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15C1C-2B4F-4713-9A3D-AA5E33C20BE1}" type="datetimeFigureOut">
              <a:rPr lang="en-US" smtClean="0"/>
              <a:pPr/>
              <a:t>12/13/2010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81C1F8-B48B-4C6F-B74F-42195899EF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1"/>
            <a:ext cx="7620000" cy="1600199"/>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400" b="1" dirty="0" smtClean="0"/>
              <a:t> </a:t>
            </a:r>
            <a:r>
              <a:rPr lang="en-US" sz="2800" b="1" dirty="0" smtClean="0"/>
              <a:t>MODEL PEMBELAJARAN BAHASA DAN IMPLEMENTASINYA  </a:t>
            </a:r>
            <a:endParaRPr lang="en-US" sz="2800" b="1" dirty="0"/>
          </a:p>
        </p:txBody>
      </p:sp>
      <p:sp>
        <p:nvSpPr>
          <p:cNvPr id="3" name="Subtitle 2"/>
          <p:cNvSpPr>
            <a:spLocks noGrp="1"/>
          </p:cNvSpPr>
          <p:nvPr>
            <p:ph type="subTitle" idx="1"/>
          </p:nvPr>
        </p:nvSpPr>
        <p:spPr>
          <a:xfrm>
            <a:off x="838200" y="2971800"/>
            <a:ext cx="7391400" cy="2667000"/>
          </a:xfrm>
        </p:spPr>
        <p:style>
          <a:lnRef idx="0">
            <a:schemeClr val="accent4"/>
          </a:lnRef>
          <a:fillRef idx="3">
            <a:schemeClr val="accent4"/>
          </a:fillRef>
          <a:effectRef idx="3">
            <a:schemeClr val="accent4"/>
          </a:effectRef>
          <a:fontRef idx="minor">
            <a:schemeClr val="lt1"/>
          </a:fontRef>
        </p:style>
        <p:txBody>
          <a:bodyPr>
            <a:noAutofit/>
          </a:bodyPr>
          <a:lstStyle/>
          <a:p>
            <a:r>
              <a:rPr lang="en-US" sz="2800" b="1" dirty="0" err="1" smtClean="0">
                <a:solidFill>
                  <a:schemeClr val="tx1"/>
                </a:solidFill>
                <a:effectLst>
                  <a:outerShdw blurRad="38100" dist="38100" dir="2700000" algn="tl">
                    <a:srgbClr val="000000">
                      <a:alpha val="43137"/>
                    </a:srgbClr>
                  </a:outerShdw>
                </a:effectLst>
              </a:rPr>
              <a:t>Oleh</a:t>
            </a:r>
            <a:r>
              <a:rPr lang="en-US" sz="2800" b="1" dirty="0" smtClean="0">
                <a:solidFill>
                  <a:schemeClr val="tx1"/>
                </a:solidFill>
                <a:effectLst>
                  <a:outerShdw blurRad="38100" dist="38100" dir="2700000" algn="tl">
                    <a:srgbClr val="000000">
                      <a:alpha val="43137"/>
                    </a:srgbClr>
                  </a:outerShdw>
                </a:effectLst>
              </a:rPr>
              <a:t> : St. </a:t>
            </a:r>
            <a:r>
              <a:rPr lang="en-US" sz="2800" b="1" dirty="0" err="1" smtClean="0">
                <a:solidFill>
                  <a:schemeClr val="tx1"/>
                </a:solidFill>
                <a:effectLst>
                  <a:outerShdw blurRad="38100" dist="38100" dir="2700000" algn="tl">
                    <a:srgbClr val="000000">
                      <a:alpha val="43137"/>
                    </a:srgbClr>
                  </a:outerShdw>
                </a:effectLst>
              </a:rPr>
              <a:t>Nurbaya</a:t>
            </a:r>
            <a:r>
              <a:rPr lang="en-US" sz="2800" b="1" dirty="0" smtClean="0">
                <a:solidFill>
                  <a:schemeClr val="tx1"/>
                </a:solidFill>
                <a:effectLst>
                  <a:outerShdw blurRad="38100" dist="38100" dir="2700000" algn="tl">
                    <a:srgbClr val="000000">
                      <a:alpha val="43137"/>
                    </a:srgbClr>
                  </a:outerShdw>
                </a:effectLst>
              </a:rPr>
              <a:t> </a:t>
            </a:r>
            <a:r>
              <a:rPr lang="en-US" sz="2800" b="1" dirty="0" smtClean="0">
                <a:solidFill>
                  <a:schemeClr val="tx1"/>
                </a:solidFill>
                <a:effectLst>
                  <a:outerShdw blurRad="38100" dist="38100" dir="2700000" algn="tl">
                    <a:srgbClr val="000000">
                      <a:alpha val="43137"/>
                    </a:srgbClr>
                  </a:outerShdw>
                </a:effectLst>
              </a:rPr>
              <a:t>, </a:t>
            </a:r>
            <a:r>
              <a:rPr lang="en-US" sz="2800" b="1" dirty="0" err="1" smtClean="0">
                <a:solidFill>
                  <a:schemeClr val="tx1"/>
                </a:solidFill>
                <a:effectLst>
                  <a:outerShdw blurRad="38100" dist="38100" dir="2700000" algn="tl">
                    <a:srgbClr val="000000">
                      <a:alpha val="43137"/>
                    </a:srgbClr>
                  </a:outerShdw>
                </a:effectLst>
              </a:rPr>
              <a:t>M.Si</a:t>
            </a:r>
            <a:r>
              <a:rPr lang="en-US" sz="2800" b="1" dirty="0" smtClean="0">
                <a:solidFill>
                  <a:schemeClr val="tx1"/>
                </a:solidFill>
                <a:effectLst>
                  <a:outerShdw blurRad="38100" dist="38100" dir="2700000" algn="tl">
                    <a:srgbClr val="000000">
                      <a:alpha val="43137"/>
                    </a:srgbClr>
                  </a:outerShdw>
                </a:effectLst>
              </a:rPr>
              <a:t>, </a:t>
            </a:r>
            <a:r>
              <a:rPr lang="en-US" sz="2800" b="1" dirty="0" err="1" smtClean="0">
                <a:solidFill>
                  <a:schemeClr val="tx1"/>
                </a:solidFill>
                <a:effectLst>
                  <a:outerShdw blurRad="38100" dist="38100" dir="2700000" algn="tl">
                    <a:srgbClr val="000000">
                      <a:alpha val="43137"/>
                    </a:srgbClr>
                  </a:outerShdw>
                </a:effectLst>
              </a:rPr>
              <a:t>M.Hum</a:t>
            </a:r>
            <a:r>
              <a:rPr lang="en-US" sz="2800" b="1" dirty="0" smtClean="0">
                <a:solidFill>
                  <a:schemeClr val="tx1"/>
                </a:solidFill>
                <a:effectLst>
                  <a:outerShdw blurRad="38100" dist="38100" dir="2700000" algn="tl">
                    <a:srgbClr val="000000">
                      <a:alpha val="43137"/>
                    </a:srgbClr>
                  </a:outerShdw>
                </a:effectLst>
              </a:rPr>
              <a:t> </a:t>
            </a:r>
            <a:endParaRPr lang="en-US" sz="2800" b="1" dirty="0" smtClean="0">
              <a:solidFill>
                <a:schemeClr val="tx1"/>
              </a:solidFill>
              <a:effectLst>
                <a:outerShdw blurRad="38100" dist="38100" dir="2700000" algn="tl">
                  <a:srgbClr val="000000">
                    <a:alpha val="43137"/>
                  </a:srgbClr>
                </a:outerShdw>
              </a:effectLst>
            </a:endParaRPr>
          </a:p>
          <a:p>
            <a:r>
              <a:rPr lang="en-US" sz="2400" b="1" dirty="0" smtClean="0">
                <a:solidFill>
                  <a:schemeClr val="tx1"/>
                </a:solidFill>
                <a:effectLst>
                  <a:outerShdw blurRad="38100" dist="38100" dir="2700000" algn="tl">
                    <a:srgbClr val="000000">
                      <a:alpha val="43137"/>
                    </a:srgbClr>
                  </a:outerShdw>
                </a:effectLst>
              </a:rPr>
              <a:t>DOSEN</a:t>
            </a:r>
            <a:r>
              <a:rPr lang="en-US" sz="2400" b="1" dirty="0" smtClean="0">
                <a:solidFill>
                  <a:schemeClr val="tx1"/>
                </a:solidFill>
                <a:effectLst>
                  <a:outerShdw blurRad="38100" dist="38100" dir="2700000" algn="tl">
                    <a:srgbClr val="000000">
                      <a:alpha val="43137"/>
                    </a:srgbClr>
                  </a:outerShdw>
                </a:effectLst>
              </a:rPr>
              <a:t> PENDIDIKAN BAHASA DAN SASTRA INDONESIA </a:t>
            </a:r>
          </a:p>
          <a:p>
            <a:r>
              <a:rPr lang="en-US" sz="2800" b="1" dirty="0" smtClean="0">
                <a:solidFill>
                  <a:schemeClr val="tx1"/>
                </a:solidFill>
                <a:effectLst>
                  <a:outerShdw blurRad="38100" dist="38100" dir="2700000" algn="tl">
                    <a:srgbClr val="000000">
                      <a:alpha val="43137"/>
                    </a:srgbClr>
                  </a:outerShdw>
                </a:effectLst>
              </a:rPr>
              <a:t>FAKULTAS BAHASA DAN SENI </a:t>
            </a:r>
          </a:p>
          <a:p>
            <a:r>
              <a:rPr lang="en-US" sz="2800" b="1" dirty="0" smtClean="0">
                <a:solidFill>
                  <a:schemeClr val="tx1"/>
                </a:solidFill>
                <a:effectLst>
                  <a:outerShdw blurRad="38100" dist="38100" dir="2700000" algn="tl">
                    <a:srgbClr val="000000">
                      <a:alpha val="43137"/>
                    </a:srgbClr>
                  </a:outerShdw>
                </a:effectLst>
              </a:rPr>
              <a:t> UNIVERSITAS NEGERI YOGYAKARTA  </a:t>
            </a:r>
            <a:endParaRPr lang="en-US" sz="2800" b="1" dirty="0" smtClean="0">
              <a:solidFill>
                <a:schemeClr val="tx1"/>
              </a:solidFill>
              <a:effectLst>
                <a:outerShdw blurRad="38100" dist="38100" dir="2700000" algn="tl">
                  <a:srgbClr val="000000">
                    <a:alpha val="43137"/>
                  </a:srgbClr>
                </a:outerShdw>
              </a:effectLst>
            </a:endParaRPr>
          </a:p>
          <a:p>
            <a:r>
              <a:rPr lang="en-US" sz="2800" b="1" dirty="0" smtClean="0">
                <a:solidFill>
                  <a:srgbClr val="FF0000"/>
                </a:solidFill>
                <a:effectLst>
                  <a:outerShdw blurRad="38100" dist="38100" dir="2700000" algn="tl">
                    <a:srgbClr val="000000">
                      <a:alpha val="43137"/>
                    </a:srgbClr>
                  </a:outerShdw>
                </a:effectLst>
              </a:rPr>
              <a:t> </a:t>
            </a:r>
            <a:endParaRPr lang="en-US" sz="28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l"/>
            <a:r>
              <a:rPr lang="en-US" dirty="0" err="1" smtClean="0"/>
              <a:t>Lanjutan</a:t>
            </a:r>
            <a:r>
              <a:rPr lang="en-US" dirty="0" smtClean="0"/>
              <a:t>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3. </a:t>
            </a:r>
            <a:r>
              <a:rPr lang="en-US" dirty="0" err="1" smtClean="0"/>
              <a:t>Pasca</a:t>
            </a:r>
            <a:r>
              <a:rPr lang="en-US" dirty="0" smtClean="0"/>
              <a:t> </a:t>
            </a:r>
            <a:r>
              <a:rPr lang="en-US" dirty="0" err="1" smtClean="0"/>
              <a:t>Membaca</a:t>
            </a:r>
            <a:endParaRPr lang="en-US" dirty="0" smtClean="0"/>
          </a:p>
          <a:p>
            <a:pPr>
              <a:buNone/>
            </a:pPr>
            <a:r>
              <a:rPr lang="en-US" dirty="0"/>
              <a:t> </a:t>
            </a:r>
            <a:r>
              <a:rPr lang="en-US" dirty="0" smtClean="0"/>
              <a:t>       a. </a:t>
            </a:r>
            <a:r>
              <a:rPr lang="en-US" dirty="0" err="1" smtClean="0"/>
              <a:t>Membanding</a:t>
            </a:r>
            <a:r>
              <a:rPr lang="en-US" dirty="0" smtClean="0"/>
              <a:t> </a:t>
            </a:r>
            <a:r>
              <a:rPr lang="en-US" dirty="0" err="1" smtClean="0"/>
              <a:t>isi</a:t>
            </a:r>
            <a:r>
              <a:rPr lang="en-US" dirty="0" smtClean="0"/>
              <a:t> </a:t>
            </a:r>
            <a:r>
              <a:rPr lang="en-US" dirty="0" err="1" smtClean="0"/>
              <a:t>prediksi</a:t>
            </a:r>
            <a:r>
              <a:rPr lang="en-US" dirty="0" smtClean="0"/>
              <a:t> </a:t>
            </a:r>
            <a:r>
              <a:rPr lang="en-US" dirty="0" err="1" smtClean="0"/>
              <a:t>dengan</a:t>
            </a:r>
            <a:r>
              <a:rPr lang="en-US" dirty="0" smtClean="0"/>
              <a:t> </a:t>
            </a:r>
            <a:r>
              <a:rPr lang="en-US" dirty="0" err="1" smtClean="0"/>
              <a:t>isi</a:t>
            </a:r>
            <a:r>
              <a:rPr lang="en-US" dirty="0" smtClean="0"/>
              <a:t> </a:t>
            </a:r>
            <a:r>
              <a:rPr lang="en-US" dirty="0" err="1" smtClean="0"/>
              <a:t>teks</a:t>
            </a:r>
            <a:r>
              <a:rPr lang="en-US" dirty="0" smtClean="0"/>
              <a:t> </a:t>
            </a:r>
          </a:p>
          <a:p>
            <a:pPr>
              <a:buNone/>
            </a:pPr>
            <a:r>
              <a:rPr lang="en-US" dirty="0"/>
              <a:t> </a:t>
            </a:r>
            <a:r>
              <a:rPr lang="en-US" dirty="0" smtClean="0"/>
              <a:t>           yang </a:t>
            </a:r>
            <a:r>
              <a:rPr lang="en-US" dirty="0" err="1" smtClean="0"/>
              <a:t>sebenarnya</a:t>
            </a:r>
            <a:endParaRPr lang="en-US" dirty="0" smtClean="0"/>
          </a:p>
          <a:p>
            <a:pPr>
              <a:buNone/>
            </a:pPr>
            <a:r>
              <a:rPr lang="en-US" dirty="0"/>
              <a:t> </a:t>
            </a:r>
            <a:r>
              <a:rPr lang="en-US" dirty="0" smtClean="0"/>
              <a:t>      b. </a:t>
            </a:r>
            <a:r>
              <a:rPr lang="en-US" dirty="0" err="1" smtClean="0"/>
              <a:t>Menganalisis</a:t>
            </a:r>
            <a:r>
              <a:rPr lang="en-US" dirty="0" smtClean="0"/>
              <a:t> </a:t>
            </a:r>
            <a:r>
              <a:rPr lang="en-US" dirty="0" err="1" smtClean="0"/>
              <a:t>daftar</a:t>
            </a:r>
            <a:r>
              <a:rPr lang="en-US" dirty="0" smtClean="0"/>
              <a:t> </a:t>
            </a:r>
            <a:r>
              <a:rPr lang="en-US" dirty="0" err="1" smtClean="0"/>
              <a:t>prediksi</a:t>
            </a:r>
            <a:r>
              <a:rPr lang="en-US" dirty="0" smtClean="0"/>
              <a:t> </a:t>
            </a:r>
            <a:r>
              <a:rPr lang="en-US" dirty="0" err="1" smtClean="0"/>
              <a:t>dan</a:t>
            </a:r>
            <a:r>
              <a:rPr lang="en-US" dirty="0" smtClean="0"/>
              <a:t> </a:t>
            </a:r>
            <a:r>
              <a:rPr lang="en-US" dirty="0" err="1" smtClean="0"/>
              <a:t>menilai</a:t>
            </a:r>
            <a:r>
              <a:rPr lang="en-US" dirty="0" smtClean="0"/>
              <a:t> </a:t>
            </a:r>
          </a:p>
          <a:p>
            <a:pPr>
              <a:buNone/>
            </a:pPr>
            <a:r>
              <a:rPr lang="en-US" dirty="0"/>
              <a:t> </a:t>
            </a:r>
            <a:r>
              <a:rPr lang="en-US" dirty="0" smtClean="0"/>
              <a:t>           </a:t>
            </a:r>
            <a:r>
              <a:rPr lang="en-US" dirty="0" err="1" smtClean="0"/>
              <a:t>berapa</a:t>
            </a:r>
            <a:r>
              <a:rPr lang="en-US" dirty="0" smtClean="0"/>
              <a:t> </a:t>
            </a:r>
            <a:r>
              <a:rPr lang="en-US" dirty="0" err="1" smtClean="0"/>
              <a:t>banyak</a:t>
            </a:r>
            <a:r>
              <a:rPr lang="en-US" dirty="0" smtClean="0"/>
              <a:t> </a:t>
            </a:r>
            <a:r>
              <a:rPr lang="en-US" dirty="0" err="1" smtClean="0"/>
              <a:t>kesesuaian</a:t>
            </a:r>
            <a:r>
              <a:rPr lang="en-US" dirty="0" smtClean="0"/>
              <a:t> </a:t>
            </a:r>
          </a:p>
          <a:p>
            <a:pPr>
              <a:buNone/>
            </a:pPr>
            <a:r>
              <a:rPr lang="en-US" dirty="0"/>
              <a:t> </a:t>
            </a:r>
            <a:r>
              <a:rPr lang="en-US" dirty="0" smtClean="0"/>
              <a:t>           </a:t>
            </a:r>
            <a:r>
              <a:rPr lang="en-US" dirty="0" err="1" smtClean="0"/>
              <a:t>hasil</a:t>
            </a:r>
            <a:r>
              <a:rPr lang="en-US" dirty="0" smtClean="0"/>
              <a:t> </a:t>
            </a:r>
            <a:r>
              <a:rPr lang="en-US" dirty="0" err="1" smtClean="0"/>
              <a:t>prediksi</a:t>
            </a:r>
            <a:r>
              <a:rPr lang="en-US" dirty="0" smtClean="0"/>
              <a:t> </a:t>
            </a:r>
            <a:r>
              <a:rPr lang="en-US" dirty="0" err="1" smtClean="0"/>
              <a:t>dengan</a:t>
            </a:r>
            <a:r>
              <a:rPr lang="en-US" dirty="0" smtClean="0"/>
              <a:t> </a:t>
            </a:r>
            <a:r>
              <a:rPr lang="en-US" dirty="0" err="1" smtClean="0"/>
              <a:t>isi</a:t>
            </a:r>
            <a:r>
              <a:rPr lang="en-US" dirty="0" smtClean="0"/>
              <a:t> </a:t>
            </a:r>
            <a:r>
              <a:rPr lang="en-US" dirty="0" err="1" smtClean="0"/>
              <a:t>bacaan</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381000"/>
            <a:ext cx="7543800" cy="685800"/>
          </a:xfrm>
          <a:solidFill>
            <a:schemeClr val="accent3">
              <a:lumMod val="60000"/>
              <a:lumOff val="40000"/>
            </a:schemeClr>
          </a:solidFill>
        </p:spPr>
        <p:txBody>
          <a:bodyPr>
            <a:normAutofit fontScale="90000"/>
          </a:bodyPr>
          <a:lstStyle/>
          <a:p>
            <a:pPr algn="ctr">
              <a:defRPr/>
            </a:pPr>
            <a:r>
              <a:rPr lang="en-US" b="1" dirty="0" smtClean="0">
                <a:solidFill>
                  <a:schemeClr val="tx1">
                    <a:lumMod val="95000"/>
                    <a:lumOff val="5000"/>
                  </a:schemeClr>
                </a:solidFill>
              </a:rPr>
              <a:t>MODEL </a:t>
            </a:r>
            <a:r>
              <a:rPr lang="en-US" b="1" i="1" dirty="0">
                <a:solidFill>
                  <a:schemeClr val="tx1">
                    <a:lumMod val="95000"/>
                    <a:lumOff val="5000"/>
                  </a:schemeClr>
                </a:solidFill>
              </a:rPr>
              <a:t>K-W-L</a:t>
            </a:r>
          </a:p>
        </p:txBody>
      </p:sp>
      <p:sp>
        <p:nvSpPr>
          <p:cNvPr id="15363" name="Rectangle 3"/>
          <p:cNvSpPr>
            <a:spLocks noGrp="1" noChangeArrowheads="1"/>
          </p:cNvSpPr>
          <p:nvPr>
            <p:ph idx="1"/>
          </p:nvPr>
        </p:nvSpPr>
        <p:spPr>
          <a:xfrm>
            <a:off x="381000" y="1371600"/>
            <a:ext cx="8042275" cy="4573588"/>
          </a:xfrm>
          <a:ln>
            <a:solidFill>
              <a:srgbClr val="92D050"/>
            </a:solidFill>
          </a:ln>
        </p:spPr>
        <p:txBody>
          <a:bodyPr>
            <a:normAutofit fontScale="92500" lnSpcReduction="10000"/>
          </a:bodyPr>
          <a:lstStyle/>
          <a:p>
            <a:pPr>
              <a:lnSpc>
                <a:spcPct val="80000"/>
              </a:lnSpc>
            </a:pPr>
            <a:r>
              <a:rPr lang="en-US" sz="2800" dirty="0" err="1" smtClean="0">
                <a:solidFill>
                  <a:srgbClr val="000099"/>
                </a:solidFill>
              </a:rPr>
              <a:t>Strategi</a:t>
            </a:r>
            <a:r>
              <a:rPr lang="id-ID" sz="2800" dirty="0" smtClean="0">
                <a:solidFill>
                  <a:srgbClr val="000099"/>
                </a:solidFill>
              </a:rPr>
              <a:t> K-W-L adalah salah satu </a:t>
            </a:r>
            <a:r>
              <a:rPr lang="en-US" sz="2800" dirty="0" err="1" smtClean="0">
                <a:solidFill>
                  <a:srgbClr val="000099"/>
                </a:solidFill>
              </a:rPr>
              <a:t>strategi</a:t>
            </a:r>
            <a:r>
              <a:rPr lang="en-US" sz="2800" dirty="0" smtClean="0">
                <a:solidFill>
                  <a:srgbClr val="000099"/>
                </a:solidFill>
              </a:rPr>
              <a:t> </a:t>
            </a:r>
            <a:r>
              <a:rPr lang="id-ID" sz="2800" dirty="0" smtClean="0">
                <a:solidFill>
                  <a:srgbClr val="000099"/>
                </a:solidFill>
              </a:rPr>
              <a:t>pembelajaran membaca yang menekankan pada pentingnya latar belakang pengetahuan pembaca. (D. Ogle, 1986, Via Tierney 1990: 283). </a:t>
            </a:r>
            <a:endParaRPr lang="en-US" sz="2800" dirty="0" smtClean="0">
              <a:solidFill>
                <a:srgbClr val="000099"/>
              </a:solidFill>
            </a:endParaRPr>
          </a:p>
          <a:p>
            <a:pPr>
              <a:lnSpc>
                <a:spcPct val="80000"/>
              </a:lnSpc>
              <a:buFont typeface="Wingdings" pitchFamily="2" charset="2"/>
              <a:buNone/>
            </a:pPr>
            <a:endParaRPr lang="en-US" dirty="0" smtClean="0">
              <a:solidFill>
                <a:srgbClr val="000099"/>
              </a:solidFill>
            </a:endParaRPr>
          </a:p>
          <a:p>
            <a:pPr>
              <a:lnSpc>
                <a:spcPct val="80000"/>
              </a:lnSpc>
            </a:pPr>
            <a:r>
              <a:rPr lang="en-US" sz="2800" dirty="0" err="1" smtClean="0">
                <a:solidFill>
                  <a:srgbClr val="990000"/>
                </a:solidFill>
              </a:rPr>
              <a:t>Strategi</a:t>
            </a:r>
            <a:r>
              <a:rPr lang="id-ID" sz="2800" dirty="0" smtClean="0">
                <a:solidFill>
                  <a:srgbClr val="990000"/>
                </a:solidFill>
              </a:rPr>
              <a:t> </a:t>
            </a:r>
            <a:r>
              <a:rPr lang="id-ID" sz="2800" i="1" dirty="0" smtClean="0">
                <a:solidFill>
                  <a:srgbClr val="990000"/>
                </a:solidFill>
              </a:rPr>
              <a:t>K-W-L</a:t>
            </a:r>
            <a:r>
              <a:rPr lang="id-ID" sz="2800" dirty="0" smtClean="0">
                <a:solidFill>
                  <a:srgbClr val="990000"/>
                </a:solidFill>
              </a:rPr>
              <a:t> terdiri</a:t>
            </a:r>
            <a:endParaRPr lang="en-US" sz="2800" dirty="0" smtClean="0">
              <a:solidFill>
                <a:srgbClr val="990000"/>
              </a:solidFill>
            </a:endParaRPr>
          </a:p>
          <a:p>
            <a:pPr>
              <a:lnSpc>
                <a:spcPct val="80000"/>
              </a:lnSpc>
            </a:pPr>
            <a:endParaRPr lang="en-US" sz="2800" dirty="0" smtClean="0">
              <a:solidFill>
                <a:srgbClr val="990000"/>
              </a:solidFill>
            </a:endParaRPr>
          </a:p>
          <a:p>
            <a:pPr>
              <a:lnSpc>
                <a:spcPct val="80000"/>
              </a:lnSpc>
            </a:pPr>
            <a:r>
              <a:rPr lang="id-ID" sz="2800" dirty="0" smtClean="0">
                <a:solidFill>
                  <a:srgbClr val="990000"/>
                </a:solidFill>
              </a:rPr>
              <a:t>  dari tiga langkah, yaitu langkah K- </a:t>
            </a:r>
            <a:r>
              <a:rPr lang="id-ID" sz="2800" i="1" dirty="0" smtClean="0">
                <a:solidFill>
                  <a:srgbClr val="990000"/>
                </a:solidFill>
              </a:rPr>
              <a:t>What I </a:t>
            </a:r>
            <a:r>
              <a:rPr lang="id-ID" sz="2800" b="1" i="1" dirty="0" smtClean="0">
                <a:solidFill>
                  <a:srgbClr val="990000"/>
                </a:solidFill>
              </a:rPr>
              <a:t>Know</a:t>
            </a:r>
            <a:r>
              <a:rPr lang="id-ID" sz="2800" b="1" dirty="0" smtClean="0">
                <a:solidFill>
                  <a:srgbClr val="990000"/>
                </a:solidFill>
              </a:rPr>
              <a:t> </a:t>
            </a:r>
            <a:r>
              <a:rPr lang="id-ID" sz="2800" dirty="0" smtClean="0">
                <a:solidFill>
                  <a:srgbClr val="990000"/>
                </a:solidFill>
              </a:rPr>
              <a:t>(apa yang saya ketahui), langkah W- </a:t>
            </a:r>
            <a:r>
              <a:rPr lang="id-ID" sz="2800" i="1" dirty="0" smtClean="0">
                <a:solidFill>
                  <a:srgbClr val="990000"/>
                </a:solidFill>
              </a:rPr>
              <a:t>What I </a:t>
            </a:r>
            <a:r>
              <a:rPr lang="id-ID" sz="2800" b="1" i="1" dirty="0" smtClean="0">
                <a:solidFill>
                  <a:srgbClr val="990000"/>
                </a:solidFill>
              </a:rPr>
              <a:t>Want</a:t>
            </a:r>
            <a:r>
              <a:rPr lang="id-ID" sz="2800" i="1" dirty="0" smtClean="0">
                <a:solidFill>
                  <a:srgbClr val="990000"/>
                </a:solidFill>
              </a:rPr>
              <a:t> to Learn</a:t>
            </a:r>
            <a:r>
              <a:rPr lang="id-ID" sz="2800" dirty="0" smtClean="0">
                <a:solidFill>
                  <a:srgbClr val="990000"/>
                </a:solidFill>
              </a:rPr>
              <a:t> (apa yang ingin saya pelajari), dan langkah L- </a:t>
            </a:r>
            <a:r>
              <a:rPr lang="id-ID" sz="2800" i="1" dirty="0" smtClean="0">
                <a:solidFill>
                  <a:srgbClr val="990000"/>
                </a:solidFill>
              </a:rPr>
              <a:t>What I </a:t>
            </a:r>
            <a:r>
              <a:rPr lang="id-ID" sz="2800" b="1" i="1" dirty="0" smtClean="0">
                <a:solidFill>
                  <a:srgbClr val="990000"/>
                </a:solidFill>
              </a:rPr>
              <a:t>Learned</a:t>
            </a:r>
            <a:r>
              <a:rPr lang="id-ID" sz="2800" dirty="0" smtClean="0">
                <a:solidFill>
                  <a:srgbClr val="990000"/>
                </a:solidFill>
              </a:rPr>
              <a:t> (apa yang telah saya pelajari). </a:t>
            </a:r>
            <a:r>
              <a:rPr lang="id-ID" sz="2800" i="1" dirty="0" smtClean="0">
                <a:solidFill>
                  <a:srgbClr val="990000"/>
                </a:solidFill>
              </a:rPr>
              <a:t>K-W-L</a:t>
            </a:r>
            <a:r>
              <a:rPr lang="id-ID" sz="2800" dirty="0" smtClean="0">
                <a:solidFill>
                  <a:srgbClr val="990000"/>
                </a:solidFill>
              </a:rPr>
              <a:t> dikembangakan dan diujiterapkan untuk mengetahui kerangka kerja guru </a:t>
            </a:r>
            <a:r>
              <a:rPr lang="en-US" sz="2800" dirty="0" err="1" smtClean="0">
                <a:solidFill>
                  <a:srgbClr val="990000"/>
                </a:solidFill>
              </a:rPr>
              <a:t>guna</a:t>
            </a:r>
            <a:r>
              <a:rPr lang="id-ID" sz="2800" dirty="0" smtClean="0">
                <a:solidFill>
                  <a:srgbClr val="990000"/>
                </a:solidFill>
              </a:rPr>
              <a:t> mengetahui kemampuan siswa.</a:t>
            </a:r>
            <a:r>
              <a:rPr lang="en-US" sz="2800" dirty="0" smtClean="0">
                <a:solidFill>
                  <a:srgbClr val="9900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bg/>
                                          </p:spTgt>
                                        </p:tgtEl>
                                        <p:attrNameLst>
                                          <p:attrName>style.visibility</p:attrName>
                                        </p:attrNameLst>
                                      </p:cBhvr>
                                      <p:to>
                                        <p:strVal val="visible"/>
                                      </p:to>
                                    </p:set>
                                    <p:animEffect transition="in" filter="fade">
                                      <p:cBhvr>
                                        <p:cTn id="12" dur="2000"/>
                                        <p:tgtEl>
                                          <p:spTgt spid="15363">
                                            <p:bg/>
                                          </p:spTgt>
                                        </p:tgtEl>
                                      </p:cBhvr>
                                    </p:animEffect>
                                  </p:childTnLst>
                                  <p:subTnLst>
                                    <p:animClr>
                                      <p:cBhvr override="childStyle">
                                        <p:cTn dur="1" fill="hold" display="0" masterRel="nextClick" afterEffect="1"/>
                                        <p:tgtEl>
                                          <p:spTgt spid="15363">
                                            <p:bg/>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fade">
                                      <p:cBhvr>
                                        <p:cTn id="17" dur="2000"/>
                                        <p:tgtEl>
                                          <p:spTgt spid="15363">
                                            <p:txEl>
                                              <p:pRg st="0" end="0"/>
                                            </p:txEl>
                                          </p:spTgt>
                                        </p:tgtEl>
                                      </p:cBhvr>
                                    </p:animEffect>
                                  </p:childTnLst>
                                  <p:subTnLst>
                                    <p:animClr>
                                      <p:cBhvr override="childStyle">
                                        <p:cTn dur="1" fill="hold" display="0" masterRel="nextClick" afterEffect="1"/>
                                        <p:tgtEl>
                                          <p:spTgt spid="15363">
                                            <p:txEl>
                                              <p:pRg st="0" end="0"/>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fade">
                                      <p:cBhvr>
                                        <p:cTn id="22" dur="2000"/>
                                        <p:tgtEl>
                                          <p:spTgt spid="15363">
                                            <p:txEl>
                                              <p:pRg st="2" end="2"/>
                                            </p:txEl>
                                          </p:spTgt>
                                        </p:tgtEl>
                                      </p:cBhvr>
                                    </p:animEffect>
                                  </p:childTnLst>
                                  <p:subTnLst>
                                    <p:animClr>
                                      <p:cBhvr override="childStyle">
                                        <p:cTn dur="1" fill="hold" display="0" masterRel="nextClick" afterEffect="1"/>
                                        <p:tgtEl>
                                          <p:spTgt spid="15363">
                                            <p:txEl>
                                              <p:pRg st="2" end="2"/>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fade">
                                      <p:cBhvr>
                                        <p:cTn id="27" dur="2000"/>
                                        <p:tgtEl>
                                          <p:spTgt spid="15363">
                                            <p:txEl>
                                              <p:pRg st="4" end="4"/>
                                            </p:txEl>
                                          </p:spTgt>
                                        </p:tgtEl>
                                      </p:cBhvr>
                                    </p:animEffect>
                                  </p:childTnLst>
                                  <p:subTnLst>
                                    <p:animClr>
                                      <p:cBhvr override="childStyle">
                                        <p:cTn dur="1" fill="hold" display="0" masterRel="nextClick" afterEffect="1"/>
                                        <p:tgtEl>
                                          <p:spTgt spid="1536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077200" cy="609600"/>
          </a:xfrm>
          <a:solidFill>
            <a:srgbClr val="5ADC44"/>
          </a:solidFill>
        </p:spPr>
        <p:style>
          <a:lnRef idx="0">
            <a:schemeClr val="accent2"/>
          </a:lnRef>
          <a:fillRef idx="3">
            <a:schemeClr val="accent2"/>
          </a:fillRef>
          <a:effectRef idx="3">
            <a:schemeClr val="accent2"/>
          </a:effectRef>
          <a:fontRef idx="minor">
            <a:schemeClr val="lt1"/>
          </a:fontRef>
        </p:style>
        <p:txBody>
          <a:bodyPr/>
          <a:lstStyle/>
          <a:p>
            <a:pPr algn="ctr" eaLnBrk="1" fontAlgn="auto" hangingPunct="1">
              <a:spcAft>
                <a:spcPts val="0"/>
              </a:spcAft>
              <a:defRPr/>
            </a:pPr>
            <a:r>
              <a:rPr lang="en-US" sz="3200" dirty="0" smtClean="0">
                <a:solidFill>
                  <a:srgbClr val="000000"/>
                </a:solidFill>
              </a:rPr>
              <a:t>MODEL  </a:t>
            </a:r>
            <a:r>
              <a:rPr lang="en-US" sz="3200" i="1" dirty="0" smtClean="0">
                <a:solidFill>
                  <a:srgbClr val="000000"/>
                </a:solidFill>
              </a:rPr>
              <a:t>PORPE</a:t>
            </a:r>
            <a:endParaRPr lang="en-US" sz="3200" i="1" dirty="0">
              <a:solidFill>
                <a:srgbClr val="000000"/>
              </a:solidFill>
            </a:endParaRPr>
          </a:p>
        </p:txBody>
      </p:sp>
      <p:sp>
        <p:nvSpPr>
          <p:cNvPr id="3" name="Subtitle 2"/>
          <p:cNvSpPr>
            <a:spLocks noGrp="1"/>
          </p:cNvSpPr>
          <p:nvPr>
            <p:ph type="subTitle" idx="1"/>
          </p:nvPr>
        </p:nvSpPr>
        <p:spPr>
          <a:xfrm>
            <a:off x="703385" y="1752600"/>
            <a:ext cx="7721600" cy="4114800"/>
          </a:xfrm>
          <a:solidFill>
            <a:srgbClr val="D355A9"/>
          </a:solidFill>
        </p:spPr>
        <p:style>
          <a:lnRef idx="0">
            <a:schemeClr val="accent3"/>
          </a:lnRef>
          <a:fillRef idx="3">
            <a:schemeClr val="accent3"/>
          </a:fillRef>
          <a:effectRef idx="3">
            <a:schemeClr val="accent3"/>
          </a:effectRef>
          <a:fontRef idx="minor">
            <a:schemeClr val="lt1"/>
          </a:fontRef>
        </p:style>
        <p:txBody>
          <a:bodyPr>
            <a:noAutofit/>
          </a:bodyPr>
          <a:lstStyle/>
          <a:p>
            <a:pPr marL="111125" algn="l" eaLnBrk="1" fontAlgn="auto" hangingPunct="1">
              <a:spcAft>
                <a:spcPts val="0"/>
              </a:spcAft>
              <a:defRPr/>
            </a:pPr>
            <a:r>
              <a:rPr lang="id-ID" sz="2400" dirty="0" smtClean="0">
                <a:solidFill>
                  <a:schemeClr val="tx1">
                    <a:lumMod val="95000"/>
                    <a:lumOff val="5000"/>
                  </a:schemeClr>
                </a:solidFill>
              </a:rPr>
              <a:t>PORPE (</a:t>
            </a:r>
            <a:r>
              <a:rPr lang="id-ID" sz="2400" i="1" dirty="0" smtClean="0">
                <a:solidFill>
                  <a:schemeClr val="tx1">
                    <a:lumMod val="95000"/>
                    <a:lumOff val="5000"/>
                  </a:schemeClr>
                </a:solidFill>
              </a:rPr>
              <a:t>Predict, Organize, Rehearse, Practice, Evaluate</a:t>
            </a:r>
            <a:r>
              <a:rPr lang="id-ID" sz="2400" dirty="0" smtClean="0">
                <a:solidFill>
                  <a:schemeClr val="tx1">
                    <a:lumMod val="95000"/>
                    <a:lumOff val="5000"/>
                  </a:schemeClr>
                </a:solidFill>
              </a:rPr>
              <a:t>) merupakan strategi belajar yang dikembangkan oleh Simpson (1986) yang dirancang untuk membantu siswa dalam (1) merencanakan secara aktif, memonitor, dan mengevaluasi pembelajaran mereka mengenai isi bacaan; (2)   mempelajari proses-proses yang berbelit-belit dalam persiapan ujian esai, dan (3) menggunakan proses menulis untuk mempelajari isi bacaan.</a:t>
            </a:r>
            <a:endParaRPr lang="en-US" sz="2400" dirty="0" smtClean="0">
              <a:solidFill>
                <a:schemeClr val="tx1">
                  <a:lumMod val="95000"/>
                  <a:lumOff val="5000"/>
                </a:schemeClr>
              </a:solidFill>
            </a:endParaRPr>
          </a:p>
        </p:txBody>
      </p:sp>
      <p:sp>
        <p:nvSpPr>
          <p:cNvPr id="4" name="Isosceles Triangle 3">
            <a:hlinkClick r:id="rId2" action="ppaction://hlinksldjump"/>
          </p:cNvPr>
          <p:cNvSpPr/>
          <p:nvPr/>
        </p:nvSpPr>
        <p:spPr>
          <a:xfrm>
            <a:off x="8077200" y="1295400"/>
            <a:ext cx="352425" cy="304800"/>
          </a:xfrm>
          <a:prstGeom prst="triangle">
            <a:avLst/>
          </a:prstGeom>
          <a:solidFill>
            <a:srgbClr val="00B0F0"/>
          </a:solidFill>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685800"/>
            <a:ext cx="8229600" cy="914400"/>
          </a:xfrm>
        </p:spPr>
        <p:style>
          <a:lnRef idx="2">
            <a:schemeClr val="accent4">
              <a:shade val="50000"/>
            </a:schemeClr>
          </a:lnRef>
          <a:fillRef idx="1">
            <a:schemeClr val="accent4"/>
          </a:fillRef>
          <a:effectRef idx="0">
            <a:schemeClr val="accent4"/>
          </a:effectRef>
          <a:fontRef idx="minor">
            <a:schemeClr val="lt1"/>
          </a:fontRef>
        </p:style>
        <p:txBody>
          <a:bodyPr/>
          <a:lstStyle/>
          <a:p>
            <a:pPr algn="ctr">
              <a:defRPr/>
            </a:pPr>
            <a:r>
              <a:rPr lang="en-US" sz="3200" dirty="0" smtClean="0">
                <a:solidFill>
                  <a:schemeClr val="tx1">
                    <a:lumMod val="95000"/>
                    <a:lumOff val="5000"/>
                  </a:schemeClr>
                </a:solidFill>
              </a:rPr>
              <a:t>TAHAPAN STRATEGI PORPE</a:t>
            </a:r>
            <a:endParaRPr lang="en-US" sz="3200" dirty="0">
              <a:solidFill>
                <a:schemeClr val="tx1">
                  <a:lumMod val="95000"/>
                  <a:lumOff val="5000"/>
                </a:schemeClr>
              </a:solidFill>
            </a:endParaRPr>
          </a:p>
        </p:txBody>
      </p:sp>
      <p:sp>
        <p:nvSpPr>
          <p:cNvPr id="16387" name="Rectangle 3"/>
          <p:cNvSpPr>
            <a:spLocks noGrp="1" noChangeArrowheads="1"/>
          </p:cNvSpPr>
          <p:nvPr>
            <p:ph idx="1"/>
          </p:nvPr>
        </p:nvSpPr>
        <p:spPr>
          <a:xfrm>
            <a:off x="685800" y="2133600"/>
            <a:ext cx="8229600" cy="2819400"/>
          </a:xfrm>
        </p:spPr>
        <p:style>
          <a:lnRef idx="3">
            <a:schemeClr val="lt1"/>
          </a:lnRef>
          <a:fillRef idx="1">
            <a:schemeClr val="accent2"/>
          </a:fillRef>
          <a:effectRef idx="1">
            <a:schemeClr val="accent2"/>
          </a:effectRef>
          <a:fontRef idx="minor">
            <a:schemeClr val="lt1"/>
          </a:fontRef>
        </p:style>
        <p:txBody>
          <a:bodyPr>
            <a:normAutofit fontScale="92500"/>
          </a:bodyPr>
          <a:lstStyle/>
          <a:p>
            <a:pPr marL="457200" indent="-457200">
              <a:lnSpc>
                <a:spcPct val="80000"/>
              </a:lnSpc>
              <a:buFont typeface="+mj-lt"/>
              <a:buAutoNum type="arabicPeriod"/>
              <a:defRPr/>
            </a:pPr>
            <a:r>
              <a:rPr lang="en-US" sz="2400" b="1" i="1" dirty="0" smtClean="0">
                <a:solidFill>
                  <a:schemeClr val="tx1">
                    <a:lumMod val="95000"/>
                    <a:lumOff val="5000"/>
                  </a:schemeClr>
                </a:solidFill>
                <a:cs typeface="Andalus" pitchFamily="2" charset="-78"/>
              </a:rPr>
              <a:t>P</a:t>
            </a:r>
            <a:r>
              <a:rPr lang="id-ID" sz="2400" b="1" i="1" dirty="0" smtClean="0">
                <a:solidFill>
                  <a:schemeClr val="tx1">
                    <a:lumMod val="95000"/>
                    <a:lumOff val="5000"/>
                  </a:schemeClr>
                </a:solidFill>
                <a:cs typeface="Andalus" pitchFamily="2" charset="-78"/>
              </a:rPr>
              <a:t>redict </a:t>
            </a:r>
            <a:r>
              <a:rPr lang="id-ID" sz="2400" dirty="0" smtClean="0">
                <a:solidFill>
                  <a:schemeClr val="tx1">
                    <a:lumMod val="95000"/>
                    <a:lumOff val="5000"/>
                  </a:schemeClr>
                </a:solidFill>
                <a:cs typeface="Andalus" pitchFamily="2" charset="-78"/>
              </a:rPr>
              <a:t>(membuat prediksi</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berupa</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pertanyaan-pertanyaan</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esai</a:t>
            </a:r>
            <a:r>
              <a:rPr lang="id-ID" sz="2400" dirty="0" smtClean="0">
                <a:solidFill>
                  <a:schemeClr val="tx1">
                    <a:lumMod val="95000"/>
                    <a:lumOff val="5000"/>
                  </a:schemeClr>
                </a:solidFill>
                <a:cs typeface="Andalus" pitchFamily="2" charset="-78"/>
              </a:rPr>
              <a:t>),</a:t>
            </a:r>
            <a:endParaRPr lang="en-US" sz="2400" dirty="0" smtClean="0">
              <a:solidFill>
                <a:schemeClr val="tx1">
                  <a:lumMod val="95000"/>
                  <a:lumOff val="5000"/>
                </a:schemeClr>
              </a:solidFill>
              <a:cs typeface="Andalus" pitchFamily="2" charset="-78"/>
            </a:endParaRPr>
          </a:p>
          <a:p>
            <a:pPr marL="457200" indent="-457200">
              <a:lnSpc>
                <a:spcPct val="80000"/>
              </a:lnSpc>
              <a:buFont typeface="+mj-lt"/>
              <a:buAutoNum type="arabicPeriod"/>
              <a:defRPr/>
            </a:pPr>
            <a:r>
              <a:rPr lang="en-US" sz="2400" b="1" i="1" dirty="0" smtClean="0">
                <a:solidFill>
                  <a:schemeClr val="tx1">
                    <a:lumMod val="95000"/>
                    <a:lumOff val="5000"/>
                  </a:schemeClr>
                </a:solidFill>
                <a:cs typeface="Andalus" pitchFamily="2" charset="-78"/>
              </a:rPr>
              <a:t>O</a:t>
            </a:r>
            <a:r>
              <a:rPr lang="id-ID" sz="2400" b="1" i="1" dirty="0" smtClean="0">
                <a:solidFill>
                  <a:schemeClr val="tx1">
                    <a:lumMod val="95000"/>
                    <a:lumOff val="5000"/>
                  </a:schemeClr>
                </a:solidFill>
                <a:cs typeface="Andalus" pitchFamily="2" charset="-78"/>
              </a:rPr>
              <a:t>rganize </a:t>
            </a:r>
            <a:r>
              <a:rPr lang="id-ID" sz="2400" dirty="0" smtClean="0">
                <a:solidFill>
                  <a:schemeClr val="tx1">
                    <a:lumMod val="95000"/>
                    <a:lumOff val="5000"/>
                  </a:schemeClr>
                </a:solidFill>
                <a:cs typeface="Andalus" pitchFamily="2" charset="-78"/>
              </a:rPr>
              <a:t>(mengorganisasikan konsep</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dalam</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bentuk</a:t>
            </a:r>
            <a:r>
              <a:rPr lang="en-US" sz="2400" dirty="0" smtClean="0">
                <a:solidFill>
                  <a:schemeClr val="tx1">
                    <a:lumMod val="95000"/>
                    <a:lumOff val="5000"/>
                  </a:schemeClr>
                </a:solidFill>
                <a:cs typeface="Andalus" pitchFamily="2" charset="-78"/>
              </a:rPr>
              <a:t> </a:t>
            </a:r>
            <a:r>
              <a:rPr lang="en-US" sz="2400" i="1" dirty="0" smtClean="0">
                <a:solidFill>
                  <a:schemeClr val="tx1">
                    <a:lumMod val="95000"/>
                    <a:lumOff val="5000"/>
                  </a:schemeClr>
                </a:solidFill>
                <a:cs typeface="Andalus" pitchFamily="2" charset="-78"/>
              </a:rPr>
              <a:t>mind mapping</a:t>
            </a:r>
            <a:r>
              <a:rPr lang="id-ID" sz="2400" dirty="0" smtClean="0">
                <a:solidFill>
                  <a:schemeClr val="tx1">
                    <a:lumMod val="95000"/>
                    <a:lumOff val="5000"/>
                  </a:schemeClr>
                </a:solidFill>
                <a:cs typeface="Andalus" pitchFamily="2" charset="-78"/>
              </a:rPr>
              <a:t>),</a:t>
            </a:r>
            <a:endParaRPr lang="en-US" sz="2400" dirty="0" smtClean="0">
              <a:solidFill>
                <a:schemeClr val="tx1">
                  <a:lumMod val="95000"/>
                  <a:lumOff val="5000"/>
                </a:schemeClr>
              </a:solidFill>
              <a:cs typeface="Andalus" pitchFamily="2" charset="-78"/>
            </a:endParaRPr>
          </a:p>
          <a:p>
            <a:pPr marL="457200" indent="-457200">
              <a:lnSpc>
                <a:spcPct val="80000"/>
              </a:lnSpc>
              <a:buFont typeface="+mj-lt"/>
              <a:buAutoNum type="arabicPeriod"/>
              <a:defRPr/>
            </a:pPr>
            <a:r>
              <a:rPr lang="en-US" sz="2400" b="1" i="1" dirty="0" smtClean="0">
                <a:solidFill>
                  <a:schemeClr val="tx1">
                    <a:lumMod val="95000"/>
                    <a:lumOff val="5000"/>
                  </a:schemeClr>
                </a:solidFill>
                <a:cs typeface="Andalus" pitchFamily="2" charset="-78"/>
              </a:rPr>
              <a:t>R</a:t>
            </a:r>
            <a:r>
              <a:rPr lang="id-ID" sz="2400" b="1" i="1" dirty="0" smtClean="0">
                <a:solidFill>
                  <a:schemeClr val="tx1">
                    <a:lumMod val="95000"/>
                    <a:lumOff val="5000"/>
                  </a:schemeClr>
                </a:solidFill>
                <a:cs typeface="Andalus" pitchFamily="2" charset="-78"/>
              </a:rPr>
              <a:t>ehearse </a:t>
            </a:r>
            <a:r>
              <a:rPr lang="id-ID" sz="2400" dirty="0" smtClean="0">
                <a:solidFill>
                  <a:schemeClr val="tx1">
                    <a:lumMod val="95000"/>
                    <a:lumOff val="5000"/>
                  </a:schemeClr>
                </a:solidFill>
                <a:cs typeface="Andalus" pitchFamily="2" charset="-78"/>
              </a:rPr>
              <a:t>(melatih kembali</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dengan</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cara</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mepresentasikan</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di</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depan</a:t>
            </a:r>
            <a:r>
              <a:rPr lang="id-ID" sz="2400" dirty="0" smtClean="0">
                <a:solidFill>
                  <a:schemeClr val="tx1">
                    <a:lumMod val="95000"/>
                    <a:lumOff val="5000"/>
                  </a:schemeClr>
                </a:solidFill>
                <a:cs typeface="Andalus" pitchFamily="2" charset="-78"/>
              </a:rPr>
              <a:t>), </a:t>
            </a:r>
            <a:endParaRPr lang="en-US" sz="2400" dirty="0" smtClean="0">
              <a:solidFill>
                <a:schemeClr val="tx1">
                  <a:lumMod val="95000"/>
                  <a:lumOff val="5000"/>
                </a:schemeClr>
              </a:solidFill>
              <a:cs typeface="Andalus" pitchFamily="2" charset="-78"/>
            </a:endParaRPr>
          </a:p>
          <a:p>
            <a:pPr marL="457200" indent="-457200">
              <a:lnSpc>
                <a:spcPct val="80000"/>
              </a:lnSpc>
              <a:buFont typeface="+mj-lt"/>
              <a:buAutoNum type="arabicPeriod"/>
              <a:defRPr/>
            </a:pPr>
            <a:r>
              <a:rPr lang="en-US" sz="2400" b="1" i="1" dirty="0" smtClean="0">
                <a:solidFill>
                  <a:schemeClr val="tx1">
                    <a:lumMod val="95000"/>
                    <a:lumOff val="5000"/>
                  </a:schemeClr>
                </a:solidFill>
                <a:cs typeface="Andalus" pitchFamily="2" charset="-78"/>
              </a:rPr>
              <a:t>P</a:t>
            </a:r>
            <a:r>
              <a:rPr lang="id-ID" sz="2400" b="1" i="1" dirty="0" smtClean="0">
                <a:solidFill>
                  <a:schemeClr val="tx1">
                    <a:lumMod val="95000"/>
                    <a:lumOff val="5000"/>
                  </a:schemeClr>
                </a:solidFill>
                <a:cs typeface="Andalus" pitchFamily="2" charset="-78"/>
              </a:rPr>
              <a:t>ractice</a:t>
            </a:r>
            <a:r>
              <a:rPr lang="id-ID" sz="2400" i="1" dirty="0" smtClean="0">
                <a:solidFill>
                  <a:schemeClr val="tx1">
                    <a:lumMod val="95000"/>
                    <a:lumOff val="5000"/>
                  </a:schemeClr>
                </a:solidFill>
                <a:cs typeface="Andalus" pitchFamily="2" charset="-78"/>
              </a:rPr>
              <a:t> </a:t>
            </a:r>
            <a:r>
              <a:rPr lang="id-ID" sz="2400" dirty="0" smtClean="0">
                <a:solidFill>
                  <a:schemeClr val="tx1">
                    <a:lumMod val="95000"/>
                    <a:lumOff val="5000"/>
                  </a:schemeClr>
                </a:solidFill>
                <a:cs typeface="Andalus" pitchFamily="2" charset="-78"/>
              </a:rPr>
              <a:t>(praktik</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menuliskan</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kembali</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dengan</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bahasanya</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sendiri</a:t>
            </a:r>
            <a:endParaRPr lang="en-US" sz="2400" dirty="0" smtClean="0">
              <a:solidFill>
                <a:schemeClr val="tx1">
                  <a:lumMod val="95000"/>
                  <a:lumOff val="5000"/>
                </a:schemeClr>
              </a:solidFill>
              <a:cs typeface="Andalus" pitchFamily="2" charset="-78"/>
            </a:endParaRPr>
          </a:p>
          <a:p>
            <a:pPr marL="457200" indent="-457200">
              <a:lnSpc>
                <a:spcPct val="80000"/>
              </a:lnSpc>
              <a:buFont typeface="+mj-lt"/>
              <a:buAutoNum type="arabicPeriod"/>
              <a:defRPr/>
            </a:pPr>
            <a:r>
              <a:rPr lang="en-US" sz="2400" b="1" i="1" dirty="0" smtClean="0">
                <a:solidFill>
                  <a:schemeClr val="tx1">
                    <a:lumMod val="95000"/>
                    <a:lumOff val="5000"/>
                  </a:schemeClr>
                </a:solidFill>
                <a:cs typeface="Andalus" pitchFamily="2" charset="-78"/>
              </a:rPr>
              <a:t>E</a:t>
            </a:r>
            <a:r>
              <a:rPr lang="id-ID" sz="2400" b="1" i="1" dirty="0" smtClean="0">
                <a:solidFill>
                  <a:schemeClr val="tx1">
                    <a:lumMod val="95000"/>
                    <a:lumOff val="5000"/>
                  </a:schemeClr>
                </a:solidFill>
                <a:cs typeface="Andalus" pitchFamily="2" charset="-78"/>
              </a:rPr>
              <a:t>valuate </a:t>
            </a:r>
            <a:r>
              <a:rPr lang="id-ID" sz="2400" dirty="0" smtClean="0">
                <a:solidFill>
                  <a:schemeClr val="tx1">
                    <a:lumMod val="95000"/>
                    <a:lumOff val="5000"/>
                  </a:schemeClr>
                </a:solidFill>
                <a:cs typeface="Andalus" pitchFamily="2" charset="-78"/>
              </a:rPr>
              <a:t>(</a:t>
            </a:r>
            <a:r>
              <a:rPr lang="en-US" sz="2400" dirty="0" err="1" smtClean="0">
                <a:solidFill>
                  <a:schemeClr val="tx1">
                    <a:lumMod val="95000"/>
                    <a:lumOff val="5000"/>
                  </a:schemeClr>
                </a:solidFill>
                <a:cs typeface="Andalus" pitchFamily="2" charset="-78"/>
              </a:rPr>
              <a:t>evaluasi</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yaitu</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menjawab</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pertanyaan</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esai</a:t>
            </a:r>
            <a:r>
              <a:rPr lang="en-US" sz="2400" dirty="0" smtClean="0">
                <a:solidFill>
                  <a:schemeClr val="tx1">
                    <a:lumMod val="95000"/>
                    <a:lumOff val="5000"/>
                  </a:schemeClr>
                </a:solidFill>
                <a:cs typeface="Andalus" pitchFamily="2" charset="-78"/>
              </a:rPr>
              <a:t> yang </a:t>
            </a:r>
            <a:r>
              <a:rPr lang="en-US" sz="2400" dirty="0" err="1" smtClean="0">
                <a:solidFill>
                  <a:schemeClr val="tx1">
                    <a:lumMod val="95000"/>
                    <a:lumOff val="5000"/>
                  </a:schemeClr>
                </a:solidFill>
                <a:cs typeface="Andalus" pitchFamily="2" charset="-78"/>
              </a:rPr>
              <a:t>dibuat</a:t>
            </a:r>
            <a:r>
              <a:rPr lang="en-US" sz="2400" dirty="0" smtClean="0">
                <a:solidFill>
                  <a:schemeClr val="tx1">
                    <a:lumMod val="95000"/>
                    <a:lumOff val="5000"/>
                  </a:schemeClr>
                </a:solidFill>
                <a:cs typeface="Andalus" pitchFamily="2" charset="-78"/>
              </a:rPr>
              <a:t> </a:t>
            </a:r>
            <a:r>
              <a:rPr lang="en-US" sz="2400" dirty="0" err="1" smtClean="0">
                <a:solidFill>
                  <a:schemeClr val="tx1">
                    <a:lumMod val="95000"/>
                    <a:lumOff val="5000"/>
                  </a:schemeClr>
                </a:solidFill>
                <a:cs typeface="Andalus" pitchFamily="2" charset="-78"/>
              </a:rPr>
              <a:t>oleh</a:t>
            </a:r>
            <a:r>
              <a:rPr lang="en-US" sz="2400" dirty="0" smtClean="0">
                <a:solidFill>
                  <a:schemeClr val="tx1">
                    <a:lumMod val="95000"/>
                    <a:lumOff val="5000"/>
                  </a:schemeClr>
                </a:solidFill>
                <a:cs typeface="Andalus" pitchFamily="2" charset="-78"/>
              </a:rPr>
              <a:t> guru</a:t>
            </a:r>
            <a:r>
              <a:rPr lang="id-ID" sz="2400" dirty="0" smtClean="0">
                <a:solidFill>
                  <a:schemeClr val="tx1">
                    <a:lumMod val="95000"/>
                    <a:lumOff val="5000"/>
                  </a:schemeClr>
                </a:solidFill>
                <a:cs typeface="Andalus" pitchFamily="2" charset="-78"/>
              </a:rPr>
              <a:t>). </a:t>
            </a:r>
            <a:endParaRPr lang="en-US" sz="2400" dirty="0" smtClean="0">
              <a:solidFill>
                <a:schemeClr val="tx1">
                  <a:lumMod val="95000"/>
                  <a:lumOff val="5000"/>
                </a:schemeClr>
              </a:solidFill>
              <a:latin typeface="Times New Roman" pitchFamily="18" charset="0"/>
              <a:cs typeface="Andalus" pitchFamily="2" charset="-78"/>
            </a:endParaRPr>
          </a:p>
          <a:p>
            <a:pPr>
              <a:lnSpc>
                <a:spcPct val="80000"/>
              </a:lnSpc>
              <a:buFontTx/>
              <a:buNone/>
              <a:defRPr/>
            </a:pPr>
            <a:endParaRPr lang="en-US" sz="2400" dirty="0">
              <a:cs typeface="Andal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bg/>
                                          </p:spTgt>
                                        </p:tgtEl>
                                        <p:attrNameLst>
                                          <p:attrName>style.visibility</p:attrName>
                                        </p:attrNameLst>
                                      </p:cBhvr>
                                      <p:to>
                                        <p:strVal val="visible"/>
                                      </p:to>
                                    </p:set>
                                    <p:animEffect transition="in" filter="fade">
                                      <p:cBhvr>
                                        <p:cTn id="12" dur="2000"/>
                                        <p:tgtEl>
                                          <p:spTgt spid="16387">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fade">
                                      <p:cBhvr>
                                        <p:cTn id="17" dur="2000"/>
                                        <p:tgtEl>
                                          <p:spTgt spid="1638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1" end="1"/>
                                            </p:txEl>
                                          </p:spTgt>
                                        </p:tgtEl>
                                        <p:attrNameLst>
                                          <p:attrName>style.visibility</p:attrName>
                                        </p:attrNameLst>
                                      </p:cBhvr>
                                      <p:to>
                                        <p:strVal val="visible"/>
                                      </p:to>
                                    </p:set>
                                    <p:animEffect transition="in" filter="fade">
                                      <p:cBhvr>
                                        <p:cTn id="22" dur="2000"/>
                                        <p:tgtEl>
                                          <p:spTgt spid="1638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2" end="2"/>
                                            </p:txEl>
                                          </p:spTgt>
                                        </p:tgtEl>
                                        <p:attrNameLst>
                                          <p:attrName>style.visibility</p:attrName>
                                        </p:attrNameLst>
                                      </p:cBhvr>
                                      <p:to>
                                        <p:strVal val="visible"/>
                                      </p:to>
                                    </p:set>
                                    <p:animEffect transition="in" filter="fade">
                                      <p:cBhvr>
                                        <p:cTn id="27" dur="2000"/>
                                        <p:tgtEl>
                                          <p:spTgt spid="1638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7">
                                            <p:txEl>
                                              <p:pRg st="3" end="3"/>
                                            </p:txEl>
                                          </p:spTgt>
                                        </p:tgtEl>
                                        <p:attrNameLst>
                                          <p:attrName>style.visibility</p:attrName>
                                        </p:attrNameLst>
                                      </p:cBhvr>
                                      <p:to>
                                        <p:strVal val="visible"/>
                                      </p:to>
                                    </p:set>
                                    <p:animEffect transition="in" filter="fade">
                                      <p:cBhvr>
                                        <p:cTn id="32" dur="2000"/>
                                        <p:tgtEl>
                                          <p:spTgt spid="1638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7">
                                            <p:txEl>
                                              <p:pRg st="4" end="4"/>
                                            </p:txEl>
                                          </p:spTgt>
                                        </p:tgtEl>
                                        <p:attrNameLst>
                                          <p:attrName>style.visibility</p:attrName>
                                        </p:attrNameLst>
                                      </p:cBhvr>
                                      <p:to>
                                        <p:strVal val="visible"/>
                                      </p:to>
                                    </p:set>
                                    <p:animEffect transition="in" filter="fade">
                                      <p:cBhvr>
                                        <p:cTn id="37"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1638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MODEL  ECOLA ( Extending </a:t>
            </a:r>
            <a:r>
              <a:rPr lang="en-US" dirty="0" err="1" smtClean="0"/>
              <a:t>Consept</a:t>
            </a:r>
            <a:r>
              <a:rPr lang="en-US" dirty="0" smtClean="0"/>
              <a:t> </a:t>
            </a:r>
            <a:r>
              <a:rPr lang="en-US" dirty="0" err="1" smtClean="0"/>
              <a:t>trought</a:t>
            </a:r>
            <a:r>
              <a:rPr lang="en-US" dirty="0" smtClean="0"/>
              <a:t> Language Activities )</a:t>
            </a:r>
            <a:endParaRPr lang="en-US"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fontScale="92500"/>
          </a:bodyPr>
          <a:lstStyle/>
          <a:p>
            <a:r>
              <a:rPr lang="en-US" dirty="0" smtClean="0"/>
              <a:t>    </a:t>
            </a:r>
            <a:r>
              <a:rPr lang="en-US" dirty="0" err="1" smtClean="0"/>
              <a:t>Langkah-Langkah</a:t>
            </a:r>
            <a:endParaRPr lang="en-US" dirty="0" smtClean="0"/>
          </a:p>
          <a:p>
            <a:r>
              <a:rPr lang="en-US" dirty="0" smtClean="0"/>
              <a:t>    1. </a:t>
            </a:r>
            <a:r>
              <a:rPr lang="en-US" dirty="0" err="1" smtClean="0"/>
              <a:t>Menentukan</a:t>
            </a:r>
            <a:r>
              <a:rPr lang="en-US" dirty="0" smtClean="0"/>
              <a:t> </a:t>
            </a:r>
            <a:r>
              <a:rPr lang="en-US" dirty="0" err="1" smtClean="0"/>
              <a:t>tujuan</a:t>
            </a:r>
            <a:r>
              <a:rPr lang="en-US" dirty="0" smtClean="0"/>
              <a:t> </a:t>
            </a:r>
            <a:r>
              <a:rPr lang="en-US" dirty="0" err="1" smtClean="0"/>
              <a:t>komunikasi</a:t>
            </a:r>
            <a:r>
              <a:rPr lang="en-US" dirty="0" smtClean="0"/>
              <a:t>   </a:t>
            </a:r>
          </a:p>
          <a:p>
            <a:r>
              <a:rPr lang="en-US" dirty="0" smtClean="0"/>
              <a:t>         (</a:t>
            </a:r>
            <a:r>
              <a:rPr lang="en-US" dirty="0" err="1" smtClean="0"/>
              <a:t>siswa</a:t>
            </a:r>
            <a:r>
              <a:rPr lang="en-US" dirty="0" smtClean="0"/>
              <a:t> </a:t>
            </a:r>
            <a:r>
              <a:rPr lang="en-US" dirty="0" err="1" smtClean="0"/>
              <a:t>berdiskusi</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tujuan</a:t>
            </a:r>
            <a:r>
              <a:rPr lang="en-US" dirty="0" smtClean="0"/>
              <a:t> </a:t>
            </a:r>
          </a:p>
          <a:p>
            <a:r>
              <a:rPr lang="en-US" dirty="0" smtClean="0"/>
              <a:t>        </a:t>
            </a:r>
            <a:r>
              <a:rPr lang="en-US" dirty="0" err="1" smtClean="0"/>
              <a:t>membaca</a:t>
            </a:r>
            <a:r>
              <a:rPr lang="en-US" dirty="0" smtClean="0"/>
              <a:t> </a:t>
            </a:r>
            <a:r>
              <a:rPr lang="en-US" dirty="0" err="1" smtClean="0"/>
              <a:t>masing-masing</a:t>
            </a:r>
            <a:r>
              <a:rPr lang="en-US" dirty="0" smtClean="0"/>
              <a:t>) </a:t>
            </a:r>
          </a:p>
          <a:p>
            <a:r>
              <a:rPr lang="en-US" dirty="0" smtClean="0"/>
              <a:t>    2. </a:t>
            </a:r>
            <a:r>
              <a:rPr lang="en-US" dirty="0" err="1" smtClean="0"/>
              <a:t>Membaca</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informasi</a:t>
            </a:r>
            <a:r>
              <a:rPr lang="en-US" dirty="0" smtClean="0"/>
              <a:t> </a:t>
            </a:r>
          </a:p>
          <a:p>
            <a:r>
              <a:rPr lang="en-US" dirty="0" smtClean="0"/>
              <a:t>        </a:t>
            </a:r>
            <a:r>
              <a:rPr lang="en-US" dirty="0" err="1" smtClean="0"/>
              <a:t>pendukung</a:t>
            </a:r>
            <a:r>
              <a:rPr lang="en-US" dirty="0" smtClean="0"/>
              <a:t> </a:t>
            </a:r>
            <a:r>
              <a:rPr lang="en-US" dirty="0" err="1" smtClean="0"/>
              <a:t>tujuan</a:t>
            </a:r>
            <a:r>
              <a:rPr lang="en-US" dirty="0" smtClean="0"/>
              <a:t> </a:t>
            </a:r>
            <a:r>
              <a:rPr lang="en-US" dirty="0" err="1" smtClean="0"/>
              <a:t>membaca</a:t>
            </a:r>
            <a:r>
              <a:rPr lang="en-US" dirty="0" smtClean="0"/>
              <a:t>, </a:t>
            </a:r>
            <a:r>
              <a:rPr lang="en-US" dirty="0" err="1" smtClean="0"/>
              <a:t>dan</a:t>
            </a:r>
            <a:r>
              <a:rPr lang="en-US" dirty="0" smtClean="0"/>
              <a:t> </a:t>
            </a:r>
          </a:p>
          <a:p>
            <a:r>
              <a:rPr lang="en-US" dirty="0" smtClean="0"/>
              <a:t>        </a:t>
            </a:r>
            <a:r>
              <a:rPr lang="en-US" dirty="0" err="1" smtClean="0"/>
              <a:t>menginterpretasi</a:t>
            </a:r>
            <a:r>
              <a:rPr lang="en-US" dirty="0" smtClean="0"/>
              <a:t> </a:t>
            </a:r>
            <a:r>
              <a:rPr lang="en-US" dirty="0" err="1" smtClean="0"/>
              <a:t>isi</a:t>
            </a:r>
            <a:r>
              <a:rPr lang="en-US" dirty="0" smtClean="0"/>
              <a:t> </a:t>
            </a:r>
            <a:r>
              <a:rPr lang="en-US" dirty="0" err="1" smtClean="0"/>
              <a:t>bacaan</a:t>
            </a:r>
            <a:r>
              <a:rPr lang="en-US" dirty="0" smtClean="0"/>
              <a:t> </a:t>
            </a:r>
            <a:r>
              <a:rPr lang="en-US" dirty="0" err="1" smtClean="0"/>
              <a:t>dengan</a:t>
            </a:r>
            <a:r>
              <a:rPr lang="en-US" dirty="0" smtClean="0"/>
              <a:t> </a:t>
            </a:r>
            <a:r>
              <a:rPr lang="en-US" dirty="0" err="1" smtClean="0"/>
              <a:t>ide-ide</a:t>
            </a:r>
            <a:r>
              <a:rPr lang="en-US" dirty="0" smtClean="0"/>
              <a:t> </a:t>
            </a:r>
          </a:p>
          <a:p>
            <a:r>
              <a:rPr lang="en-US" dirty="0" smtClean="0"/>
              <a:t>        </a:t>
            </a:r>
            <a:r>
              <a:rPr lang="en-US" dirty="0" err="1" smtClean="0"/>
              <a:t>sesuai</a:t>
            </a:r>
            <a:r>
              <a:rPr lang="en-US" dirty="0" smtClean="0"/>
              <a:t> </a:t>
            </a:r>
            <a:r>
              <a:rPr lang="en-US" dirty="0" err="1" smtClean="0"/>
              <a:t>pengalaman</a:t>
            </a:r>
            <a:r>
              <a:rPr lang="en-US" dirty="0" smtClean="0"/>
              <a:t> </a:t>
            </a:r>
            <a:r>
              <a:rPr lang="en-US" dirty="0" err="1" smtClean="0"/>
              <a:t>siswa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solidFill>
                  <a:srgbClr val="00B050"/>
                </a:solidFill>
              </a:rPr>
              <a:t>Lanjutan</a:t>
            </a:r>
            <a:r>
              <a:rPr lang="en-US" dirty="0" smtClean="0">
                <a:solidFill>
                  <a:srgbClr val="00B050"/>
                </a:solidFill>
              </a:rPr>
              <a:t> </a:t>
            </a:r>
            <a:endParaRPr lang="en-US" dirty="0">
              <a:solidFill>
                <a:srgbClr val="00B050"/>
              </a:solidFill>
            </a:endParaRPr>
          </a:p>
        </p:txBody>
      </p:sp>
      <p:sp>
        <p:nvSpPr>
          <p:cNvPr id="3" name="Content Placeholder 2"/>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3. </a:t>
            </a:r>
            <a:r>
              <a:rPr lang="en-US" dirty="0" err="1" smtClean="0"/>
              <a:t>Menulis</a:t>
            </a:r>
            <a:r>
              <a:rPr lang="en-US" dirty="0" smtClean="0"/>
              <a:t> </a:t>
            </a:r>
            <a:r>
              <a:rPr lang="en-US" dirty="0" err="1" smtClean="0"/>
              <a:t>kembali</a:t>
            </a:r>
            <a:r>
              <a:rPr lang="en-US" dirty="0" smtClean="0"/>
              <a:t> </a:t>
            </a:r>
            <a:r>
              <a:rPr lang="en-US" dirty="0" err="1" smtClean="0"/>
              <a:t>apa</a:t>
            </a:r>
            <a:r>
              <a:rPr lang="en-US" dirty="0" smtClean="0"/>
              <a:t> yang </a:t>
            </a:r>
            <a:r>
              <a:rPr lang="en-US" dirty="0" err="1" smtClean="0"/>
              <a:t>dipahami</a:t>
            </a:r>
            <a:r>
              <a:rPr lang="en-US" dirty="0" smtClean="0"/>
              <a:t>                  </a:t>
            </a:r>
          </a:p>
          <a:p>
            <a:pPr>
              <a:buNone/>
            </a:pPr>
            <a:r>
              <a:rPr lang="en-US" dirty="0"/>
              <a:t> </a:t>
            </a:r>
            <a:r>
              <a:rPr lang="en-US" dirty="0" smtClean="0"/>
              <a:t>      (</a:t>
            </a:r>
            <a:r>
              <a:rPr lang="en-US" dirty="0" err="1" smtClean="0"/>
              <a:t>menulis</a:t>
            </a:r>
            <a:r>
              <a:rPr lang="en-US" dirty="0" smtClean="0"/>
              <a:t> </a:t>
            </a:r>
            <a:r>
              <a:rPr lang="en-US" dirty="0" err="1" smtClean="0"/>
              <a:t>jawaban</a:t>
            </a:r>
            <a:r>
              <a:rPr lang="en-US" dirty="0" smtClean="0"/>
              <a:t> </a:t>
            </a:r>
            <a:r>
              <a:rPr lang="en-US" dirty="0" err="1" smtClean="0"/>
              <a:t>atas</a:t>
            </a:r>
            <a:r>
              <a:rPr lang="en-US" dirty="0" smtClean="0"/>
              <a:t> </a:t>
            </a:r>
            <a:r>
              <a:rPr lang="en-US" dirty="0" err="1" smtClean="0"/>
              <a:t>sejumlah</a:t>
            </a:r>
            <a:r>
              <a:rPr lang="en-US" dirty="0" smtClean="0"/>
              <a:t> </a:t>
            </a:r>
            <a:r>
              <a:rPr lang="en-US" dirty="0" err="1" smtClean="0"/>
              <a:t>pertanyaan</a:t>
            </a:r>
            <a:r>
              <a:rPr lang="en-US" dirty="0" smtClean="0"/>
              <a:t> </a:t>
            </a:r>
          </a:p>
          <a:p>
            <a:pPr>
              <a:buNone/>
            </a:pPr>
            <a:r>
              <a:rPr lang="en-US" dirty="0"/>
              <a:t> </a:t>
            </a:r>
            <a:r>
              <a:rPr lang="en-US" dirty="0" smtClean="0"/>
              <a:t>       </a:t>
            </a:r>
            <a:r>
              <a:rPr lang="en-US" dirty="0" err="1" smtClean="0"/>
              <a:t>membaca</a:t>
            </a:r>
            <a:r>
              <a:rPr lang="en-US" dirty="0" smtClean="0"/>
              <a:t>) </a:t>
            </a:r>
          </a:p>
          <a:p>
            <a:pPr>
              <a:buNone/>
            </a:pPr>
            <a:r>
              <a:rPr lang="en-US" dirty="0" smtClean="0"/>
              <a:t>  4.  </a:t>
            </a:r>
            <a:r>
              <a:rPr lang="en-US" dirty="0" err="1" smtClean="0"/>
              <a:t>Berdiskusi</a:t>
            </a:r>
            <a:r>
              <a:rPr lang="en-US" dirty="0" smtClean="0"/>
              <a:t> </a:t>
            </a:r>
            <a:r>
              <a:rPr lang="en-US" dirty="0" err="1" smtClean="0"/>
              <a:t>dengan</a:t>
            </a:r>
            <a:r>
              <a:rPr lang="en-US" dirty="0" smtClean="0"/>
              <a:t> </a:t>
            </a:r>
            <a:r>
              <a:rPr lang="en-US" dirty="0" err="1" smtClean="0"/>
              <a:t>teman</a:t>
            </a:r>
            <a:r>
              <a:rPr lang="en-US" dirty="0" smtClean="0"/>
              <a:t> </a:t>
            </a:r>
            <a:r>
              <a:rPr lang="en-US" dirty="0" err="1" smtClean="0"/>
              <a:t>untuk</a:t>
            </a:r>
            <a:r>
              <a:rPr lang="en-US" dirty="0" smtClean="0"/>
              <a:t>      </a:t>
            </a:r>
          </a:p>
          <a:p>
            <a:pPr>
              <a:buNone/>
            </a:pPr>
            <a:r>
              <a:rPr lang="en-US" dirty="0"/>
              <a:t> </a:t>
            </a:r>
            <a:r>
              <a:rPr lang="en-US" dirty="0" smtClean="0"/>
              <a:t>      </a:t>
            </a:r>
            <a:r>
              <a:rPr lang="en-US" dirty="0" err="1" smtClean="0"/>
              <a:t>menginterpretasi</a:t>
            </a:r>
            <a:r>
              <a:rPr lang="en-US" dirty="0" smtClean="0"/>
              <a:t> </a:t>
            </a:r>
            <a:r>
              <a:rPr lang="en-US" dirty="0" err="1" smtClean="0"/>
              <a:t>isi</a:t>
            </a:r>
            <a:r>
              <a:rPr lang="en-US" dirty="0" smtClean="0"/>
              <a:t> </a:t>
            </a:r>
            <a:r>
              <a:rPr lang="en-US" dirty="0" err="1" smtClean="0"/>
              <a:t>bacaan</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381000"/>
            <a:ext cx="8077200" cy="762000"/>
          </a:xfrm>
          <a:solidFill>
            <a:schemeClr val="tx2">
              <a:lumMod val="60000"/>
              <a:lumOff val="40000"/>
            </a:schemeClr>
          </a:solidFill>
        </p:spPr>
        <p:txBody>
          <a:bodyPr>
            <a:normAutofit/>
          </a:bodyPr>
          <a:lstStyle/>
          <a:p>
            <a:pPr algn="ctr" eaLnBrk="1" hangingPunct="1">
              <a:defRPr/>
            </a:pPr>
            <a:r>
              <a:rPr lang="id-ID" sz="3200" dirty="0" smtClean="0">
                <a:solidFill>
                  <a:srgbClr val="020256"/>
                </a:solidFill>
                <a:latin typeface="Tahoma" pitchFamily="34" charset="0"/>
              </a:rPr>
              <a:t>KECAKAPAN HIDUP YANG DIHARAPKAN</a:t>
            </a:r>
          </a:p>
        </p:txBody>
      </p:sp>
      <p:sp>
        <p:nvSpPr>
          <p:cNvPr id="20483" name="Rectangle 3"/>
          <p:cNvSpPr>
            <a:spLocks noGrp="1" noChangeArrowheads="1"/>
          </p:cNvSpPr>
          <p:nvPr>
            <p:ph idx="1"/>
          </p:nvPr>
        </p:nvSpPr>
        <p:spPr>
          <a:xfrm>
            <a:off x="533400" y="1371600"/>
            <a:ext cx="8153400" cy="4038600"/>
          </a:xfrm>
          <a:solidFill>
            <a:schemeClr val="bg2">
              <a:lumMod val="75000"/>
            </a:schemeClr>
          </a:solidFill>
        </p:spPr>
        <p:txBody>
          <a:bodyPr>
            <a:normAutofit lnSpcReduction="10000"/>
          </a:bodyPr>
          <a:lstStyle/>
          <a:p>
            <a:pPr eaLnBrk="1" hangingPunct="1">
              <a:lnSpc>
                <a:spcPct val="90000"/>
              </a:lnSpc>
              <a:defRPr/>
            </a:pPr>
            <a:r>
              <a:rPr lang="id-ID" sz="2800" b="1" dirty="0" smtClean="0"/>
              <a:t>Gemar membaca</a:t>
            </a:r>
          </a:p>
          <a:p>
            <a:pPr eaLnBrk="1" hangingPunct="1">
              <a:lnSpc>
                <a:spcPct val="90000"/>
              </a:lnSpc>
              <a:defRPr/>
            </a:pPr>
            <a:r>
              <a:rPr lang="id-ID" sz="2800" b="1" dirty="0" smtClean="0"/>
              <a:t>Cepat menemukan ide</a:t>
            </a:r>
            <a:r>
              <a:rPr lang="en-US" sz="2800" b="1" dirty="0" smtClean="0"/>
              <a:t>, </a:t>
            </a:r>
            <a:r>
              <a:rPr lang="en-US" sz="2800" b="1" dirty="0" err="1" smtClean="0"/>
              <a:t>konsep</a:t>
            </a:r>
            <a:r>
              <a:rPr lang="en-US" sz="2800" b="1" dirty="0" smtClean="0"/>
              <a:t>, </a:t>
            </a:r>
            <a:r>
              <a:rPr lang="en-US" sz="2800" b="1" dirty="0" err="1" smtClean="0"/>
              <a:t>dan</a:t>
            </a:r>
            <a:r>
              <a:rPr lang="en-US" sz="2800" b="1" dirty="0" smtClean="0"/>
              <a:t> </a:t>
            </a:r>
            <a:r>
              <a:rPr lang="en-US" sz="2800" b="1" dirty="0" err="1" smtClean="0"/>
              <a:t>informasi</a:t>
            </a:r>
            <a:r>
              <a:rPr lang="en-US" sz="2800" b="1" dirty="0" smtClean="0"/>
              <a:t> </a:t>
            </a:r>
            <a:r>
              <a:rPr lang="en-US" sz="2800" b="1" dirty="0" err="1" smtClean="0"/>
              <a:t>aktual</a:t>
            </a:r>
            <a:endParaRPr lang="id-ID" sz="2800" b="1" dirty="0" smtClean="0"/>
          </a:p>
          <a:p>
            <a:pPr eaLnBrk="1" hangingPunct="1">
              <a:lnSpc>
                <a:spcPct val="90000"/>
              </a:lnSpc>
              <a:defRPr/>
            </a:pPr>
            <a:r>
              <a:rPr lang="id-ID" sz="2800" b="1" dirty="0" smtClean="0"/>
              <a:t>Kritis bernalar &gt; terampil bertanya dan mempertanyakan</a:t>
            </a:r>
          </a:p>
          <a:p>
            <a:pPr eaLnBrk="1" hangingPunct="1">
              <a:lnSpc>
                <a:spcPct val="90000"/>
              </a:lnSpc>
              <a:defRPr/>
            </a:pPr>
            <a:r>
              <a:rPr lang="id-ID" sz="2800" b="1" dirty="0" smtClean="0"/>
              <a:t>Terampil menganalisis</a:t>
            </a:r>
          </a:p>
          <a:p>
            <a:pPr eaLnBrk="1" hangingPunct="1">
              <a:lnSpc>
                <a:spcPct val="90000"/>
              </a:lnSpc>
              <a:defRPr/>
            </a:pPr>
            <a:r>
              <a:rPr lang="id-ID" sz="2800" b="1" dirty="0" smtClean="0"/>
              <a:t>Terampil merangkum</a:t>
            </a:r>
            <a:endParaRPr lang="en-US" sz="2800" b="1" dirty="0" smtClean="0"/>
          </a:p>
          <a:p>
            <a:pPr eaLnBrk="1" hangingPunct="1">
              <a:lnSpc>
                <a:spcPct val="90000"/>
              </a:lnSpc>
              <a:defRPr/>
            </a:pPr>
            <a:r>
              <a:rPr lang="en-US" sz="2800" b="1" dirty="0" err="1" smtClean="0"/>
              <a:t>Mampu</a:t>
            </a:r>
            <a:r>
              <a:rPr lang="en-US" sz="2800" b="1" dirty="0" smtClean="0"/>
              <a:t> </a:t>
            </a:r>
            <a:r>
              <a:rPr lang="en-US" sz="2800" b="1" dirty="0" err="1" smtClean="0"/>
              <a:t>mengevaluasi</a:t>
            </a:r>
            <a:endParaRPr lang="en-US" sz="2800" b="1" dirty="0" smtClean="0"/>
          </a:p>
          <a:p>
            <a:pPr eaLnBrk="1" hangingPunct="1">
              <a:lnSpc>
                <a:spcPct val="90000"/>
              </a:lnSpc>
              <a:defRPr/>
            </a:pPr>
            <a:r>
              <a:rPr lang="en-US" sz="2800" b="1" dirty="0" err="1" smtClean="0"/>
              <a:t>Menumbuhkan</a:t>
            </a:r>
            <a:r>
              <a:rPr lang="en-US" sz="2800" b="1" dirty="0" smtClean="0"/>
              <a:t> </a:t>
            </a:r>
            <a:r>
              <a:rPr lang="en-US" sz="2800" b="1" dirty="0" err="1" smtClean="0"/>
              <a:t>kepribadian</a:t>
            </a:r>
            <a:r>
              <a:rPr lang="en-US" sz="2800" b="1" dirty="0" smtClean="0"/>
              <a:t> </a:t>
            </a:r>
            <a:r>
              <a:rPr lang="en-US" sz="2800" b="1" dirty="0" err="1" smtClean="0"/>
              <a:t>dan</a:t>
            </a:r>
            <a:r>
              <a:rPr lang="en-US" sz="2800" b="1" dirty="0" smtClean="0"/>
              <a:t> rasa </a:t>
            </a:r>
            <a:r>
              <a:rPr lang="en-US" sz="2800" b="1" dirty="0" err="1" smtClean="0"/>
              <a:t>percaya</a:t>
            </a:r>
            <a:r>
              <a:rPr lang="en-US" sz="2800" b="1" dirty="0" smtClean="0"/>
              <a:t> </a:t>
            </a:r>
            <a:r>
              <a:rPr lang="en-US" sz="2800" b="1" dirty="0" err="1" smtClean="0"/>
              <a:t>diri</a:t>
            </a:r>
            <a:r>
              <a:rPr lang="en-US" sz="2800" b="1" dirty="0" smtClean="0"/>
              <a:t> yang </a:t>
            </a:r>
            <a:r>
              <a:rPr lang="en-US" sz="2800" b="1" dirty="0" err="1" smtClean="0"/>
              <a:t>tangguh</a:t>
            </a:r>
            <a:r>
              <a:rPr lang="en-US" sz="2800" b="1" dirty="0" smtClean="0"/>
              <a:t>.</a:t>
            </a:r>
            <a:endParaRPr lang="id-ID" sz="2800" b="1" dirty="0" smtClean="0"/>
          </a:p>
        </p:txBody>
      </p:sp>
      <p:sp>
        <p:nvSpPr>
          <p:cNvPr id="4" name="Flowchart: Extract 3">
            <a:hlinkClick r:id="rId2" action="ppaction://hlinksldjump"/>
          </p:cNvPr>
          <p:cNvSpPr/>
          <p:nvPr/>
        </p:nvSpPr>
        <p:spPr>
          <a:xfrm>
            <a:off x="8382000" y="685800"/>
            <a:ext cx="228600" cy="3048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304800"/>
            <a:ext cx="7772400" cy="914400"/>
          </a:xfrm>
          <a:solidFill>
            <a:schemeClr val="tx2">
              <a:lumMod val="60000"/>
              <a:lumOff val="40000"/>
            </a:schemeClr>
          </a:solidFill>
        </p:spPr>
        <p:txBody>
          <a:bodyPr>
            <a:noAutofit/>
          </a:bodyPr>
          <a:lstStyle/>
          <a:p>
            <a:pPr eaLnBrk="1" hangingPunct="1">
              <a:defRPr/>
            </a:pPr>
            <a:r>
              <a:rPr sz="3200" b="1" smtClean="0">
                <a:solidFill>
                  <a:schemeClr val="tx2">
                    <a:lumMod val="50000"/>
                  </a:schemeClr>
                </a:solidFill>
              </a:rPr>
              <a:t>TRADISI MEMBACA</a:t>
            </a:r>
            <a:endParaRPr sz="3200" b="1">
              <a:solidFill>
                <a:schemeClr val="tx2">
                  <a:lumMod val="50000"/>
                </a:schemeClr>
              </a:solidFill>
            </a:endParaRPr>
          </a:p>
        </p:txBody>
      </p:sp>
      <p:sp>
        <p:nvSpPr>
          <p:cNvPr id="5" name="Subtitle 4"/>
          <p:cNvSpPr>
            <a:spLocks noGrp="1"/>
          </p:cNvSpPr>
          <p:nvPr>
            <p:ph type="subTitle" idx="1"/>
          </p:nvPr>
        </p:nvSpPr>
        <p:spPr>
          <a:xfrm>
            <a:off x="492370" y="1219200"/>
            <a:ext cx="8088922" cy="4952999"/>
          </a:xfrm>
        </p:spPr>
        <p:style>
          <a:lnRef idx="1">
            <a:schemeClr val="accent2"/>
          </a:lnRef>
          <a:fillRef idx="2">
            <a:schemeClr val="accent2"/>
          </a:fillRef>
          <a:effectRef idx="1">
            <a:schemeClr val="accent2"/>
          </a:effectRef>
          <a:fontRef idx="minor">
            <a:schemeClr val="dk1"/>
          </a:fontRef>
        </p:style>
        <p:txBody>
          <a:bodyPr>
            <a:noAutofit/>
          </a:bodyPr>
          <a:lstStyle/>
          <a:p>
            <a:pPr algn="l" eaLnBrk="1" hangingPunct="1">
              <a:buFont typeface="Wingdings" pitchFamily="2" charset="2"/>
              <a:buChar char="v"/>
              <a:defRPr/>
            </a:pPr>
            <a:r>
              <a:rPr lang="en-US" sz="2000" b="1" dirty="0" smtClean="0">
                <a:solidFill>
                  <a:schemeClr val="tx2">
                    <a:lumMod val="50000"/>
                  </a:schemeClr>
                </a:solidFill>
              </a:rPr>
              <a:t> </a:t>
            </a:r>
            <a:r>
              <a:rPr lang="en-US" sz="2000" b="1" dirty="0" err="1" smtClean="0">
                <a:solidFill>
                  <a:schemeClr val="tx2">
                    <a:lumMod val="50000"/>
                  </a:schemeClr>
                </a:solidFill>
              </a:rPr>
              <a:t>Pertama</a:t>
            </a:r>
            <a:r>
              <a:rPr lang="en-US" sz="2000" b="1" dirty="0">
                <a:solidFill>
                  <a:schemeClr val="tx2">
                    <a:lumMod val="50000"/>
                  </a:schemeClr>
                </a:solidFill>
              </a:rPr>
              <a:t>, </a:t>
            </a:r>
            <a:r>
              <a:rPr lang="en-US" sz="2000" b="1" dirty="0" smtClean="0">
                <a:solidFill>
                  <a:srgbClr val="0070C0"/>
                </a:solidFill>
              </a:rPr>
              <a:t>M</a:t>
            </a:r>
            <a:r>
              <a:rPr lang="id-ID" sz="2000" b="1" dirty="0" smtClean="0">
                <a:solidFill>
                  <a:srgbClr val="0070C0"/>
                </a:solidFill>
              </a:rPr>
              <a:t>e</a:t>
            </a:r>
            <a:r>
              <a:rPr lang="en-US" sz="2000" b="1" dirty="0" err="1" smtClean="0">
                <a:solidFill>
                  <a:srgbClr val="0070C0"/>
                </a:solidFill>
              </a:rPr>
              <a:t>mbaca</a:t>
            </a:r>
            <a:r>
              <a:rPr lang="en-US" sz="2000" b="1" dirty="0" smtClean="0">
                <a:solidFill>
                  <a:srgbClr val="0070C0"/>
                </a:solidFill>
              </a:rPr>
              <a:t> yang </a:t>
            </a:r>
            <a:r>
              <a:rPr lang="en-US" sz="2000" b="1" dirty="0" err="1" smtClean="0">
                <a:solidFill>
                  <a:srgbClr val="0070C0"/>
                </a:solidFill>
              </a:rPr>
              <a:t>baik</a:t>
            </a:r>
            <a:endParaRPr lang="en-US" sz="2000" b="1" dirty="0" smtClean="0">
              <a:solidFill>
                <a:srgbClr val="0070C0"/>
              </a:solidFill>
            </a:endParaRPr>
          </a:p>
          <a:p>
            <a:pPr marL="234950" algn="l" eaLnBrk="1" hangingPunct="1">
              <a:defRPr/>
            </a:pPr>
            <a:r>
              <a:rPr lang="id-ID" sz="2000" dirty="0" smtClean="0">
                <a:solidFill>
                  <a:schemeClr val="tx1"/>
                </a:solidFill>
              </a:rPr>
              <a:t>Membaca merupakan keterampilan berbahasa yang bertujuan untuk memahami ide, gagasan, serta perasaan dalam teks. </a:t>
            </a:r>
            <a:r>
              <a:rPr lang="en-US" sz="2000" dirty="0" err="1" smtClean="0">
                <a:solidFill>
                  <a:schemeClr val="tx1"/>
                </a:solidFill>
              </a:rPr>
              <a:t>Pembaca</a:t>
            </a:r>
            <a:r>
              <a:rPr lang="en-US" sz="2000" dirty="0" smtClean="0">
                <a:solidFill>
                  <a:schemeClr val="tx1"/>
                </a:solidFill>
              </a:rPr>
              <a:t> yang </a:t>
            </a:r>
            <a:r>
              <a:rPr lang="en-US" sz="2000" dirty="0" err="1" smtClean="0">
                <a:solidFill>
                  <a:schemeClr val="tx1"/>
                </a:solidFill>
              </a:rPr>
              <a:t>baik</a:t>
            </a:r>
            <a:r>
              <a:rPr lang="en-US" sz="2000" dirty="0" smtClean="0">
                <a:solidFill>
                  <a:schemeClr val="tx1"/>
                </a:solidFill>
              </a:rPr>
              <a:t> </a:t>
            </a:r>
            <a:r>
              <a:rPr lang="en-US" sz="2000" dirty="0" err="1" smtClean="0">
                <a:solidFill>
                  <a:schemeClr val="tx1"/>
                </a:solidFill>
              </a:rPr>
              <a:t>akan</a:t>
            </a:r>
            <a:r>
              <a:rPr lang="en-US" sz="2000" dirty="0" smtClean="0">
                <a:solidFill>
                  <a:schemeClr val="tx1"/>
                </a:solidFill>
              </a:rPr>
              <a:t> </a:t>
            </a:r>
            <a:r>
              <a:rPr lang="en-US" sz="2000" dirty="0" err="1" smtClean="0">
                <a:solidFill>
                  <a:schemeClr val="tx1"/>
                </a:solidFill>
              </a:rPr>
              <a:t>memperhatikan</a:t>
            </a:r>
            <a:r>
              <a:rPr lang="en-US" sz="2000" dirty="0" smtClean="0">
                <a:solidFill>
                  <a:schemeClr val="tx1"/>
                </a:solidFill>
              </a:rPr>
              <a:t> </a:t>
            </a:r>
            <a:r>
              <a:rPr lang="en-US" sz="2000" b="1" dirty="0" err="1" smtClean="0">
                <a:solidFill>
                  <a:srgbClr val="020256"/>
                </a:solidFill>
              </a:rPr>
              <a:t>kecepatan</a:t>
            </a:r>
            <a:r>
              <a:rPr lang="en-US" sz="2000" b="1" dirty="0" smtClean="0">
                <a:solidFill>
                  <a:srgbClr val="020256"/>
                </a:solidFill>
              </a:rPr>
              <a:t> </a:t>
            </a:r>
            <a:r>
              <a:rPr lang="en-US" sz="2000" dirty="0" err="1" smtClean="0">
                <a:solidFill>
                  <a:schemeClr val="tx1"/>
                </a:solidFill>
              </a:rPr>
              <a:t>dan</a:t>
            </a:r>
            <a:r>
              <a:rPr lang="en-US" sz="2000" dirty="0" smtClean="0">
                <a:solidFill>
                  <a:schemeClr val="tx1"/>
                </a:solidFill>
              </a:rPr>
              <a:t> </a:t>
            </a:r>
            <a:r>
              <a:rPr lang="en-US" sz="2000" b="1" dirty="0" err="1" smtClean="0">
                <a:solidFill>
                  <a:schemeClr val="tx1"/>
                </a:solidFill>
              </a:rPr>
              <a:t>pemahaman</a:t>
            </a:r>
            <a:r>
              <a:rPr lang="en-US" sz="2000" dirty="0" smtClean="0">
                <a:solidFill>
                  <a:schemeClr val="tx1"/>
                </a:solidFill>
              </a:rPr>
              <a:t> </a:t>
            </a:r>
            <a:r>
              <a:rPr lang="en-US" sz="2000" dirty="0" err="1" smtClean="0">
                <a:solidFill>
                  <a:schemeClr val="tx1"/>
                </a:solidFill>
              </a:rPr>
              <a:t>saat</a:t>
            </a:r>
            <a:r>
              <a:rPr lang="en-US" sz="2000" dirty="0" smtClean="0">
                <a:solidFill>
                  <a:schemeClr val="tx1"/>
                </a:solidFill>
              </a:rPr>
              <a:t> </a:t>
            </a:r>
            <a:r>
              <a:rPr lang="en-US" sz="2000" dirty="0" err="1" smtClean="0">
                <a:solidFill>
                  <a:schemeClr val="tx1"/>
                </a:solidFill>
              </a:rPr>
              <a:t>membaca</a:t>
            </a:r>
            <a:r>
              <a:rPr lang="en-US" sz="2000" dirty="0" smtClean="0">
                <a:solidFill>
                  <a:schemeClr val="tx1"/>
                </a:solidFill>
              </a:rPr>
              <a:t>.</a:t>
            </a:r>
          </a:p>
          <a:p>
            <a:pPr algn="l" eaLnBrk="1" hangingPunct="1">
              <a:buFont typeface="Wingdings" pitchFamily="2" charset="2"/>
              <a:buChar char="v"/>
              <a:defRPr/>
            </a:pPr>
            <a:r>
              <a:rPr lang="en-US" sz="2000" b="1" dirty="0" smtClean="0">
                <a:solidFill>
                  <a:schemeClr val="tx1"/>
                </a:solidFill>
              </a:rPr>
              <a:t> </a:t>
            </a:r>
            <a:r>
              <a:rPr lang="en-US" sz="2000" b="1" dirty="0" err="1" smtClean="0">
                <a:solidFill>
                  <a:schemeClr val="tx1"/>
                </a:solidFill>
              </a:rPr>
              <a:t>Kedua</a:t>
            </a:r>
            <a:r>
              <a:rPr lang="en-US" sz="2000" b="1" dirty="0" smtClean="0">
                <a:solidFill>
                  <a:schemeClr val="tx1"/>
                </a:solidFill>
              </a:rPr>
              <a:t>, </a:t>
            </a:r>
            <a:r>
              <a:rPr lang="fi-FI" sz="2000" b="1" dirty="0" smtClean="0">
                <a:solidFill>
                  <a:srgbClr val="0070C0"/>
                </a:solidFill>
              </a:rPr>
              <a:t>Memilih materi bacaan </a:t>
            </a:r>
          </a:p>
          <a:p>
            <a:pPr marL="234950" algn="l" eaLnBrk="1" hangingPunct="1">
              <a:defRPr/>
            </a:pPr>
            <a:r>
              <a:rPr lang="en-US" sz="2000" dirty="0" smtClean="0">
                <a:solidFill>
                  <a:schemeClr val="tx1"/>
                </a:solidFill>
              </a:rPr>
              <a:t>M</a:t>
            </a:r>
            <a:r>
              <a:rPr lang="id-ID" sz="2000" dirty="0" smtClean="0">
                <a:solidFill>
                  <a:schemeClr val="tx1"/>
                </a:solidFill>
              </a:rPr>
              <a:t>engenali karakteristik </a:t>
            </a:r>
            <a:r>
              <a:rPr lang="en-US" sz="2000" dirty="0" err="1" smtClean="0">
                <a:solidFill>
                  <a:schemeClr val="tx1"/>
                </a:solidFill>
              </a:rPr>
              <a:t>bacaan</a:t>
            </a:r>
            <a:r>
              <a:rPr lang="en-US" sz="2000" dirty="0" smtClean="0">
                <a:solidFill>
                  <a:schemeClr val="tx1"/>
                </a:solidFill>
              </a:rPr>
              <a:t>, </a:t>
            </a:r>
            <a:r>
              <a:rPr lang="id-ID" sz="2000" dirty="0" smtClean="0">
                <a:solidFill>
                  <a:schemeClr val="tx1"/>
                </a:solidFill>
              </a:rPr>
              <a:t>bahasanya mudah dimengerti</a:t>
            </a:r>
            <a:r>
              <a:rPr lang="en-US" sz="2000" dirty="0" smtClean="0">
                <a:solidFill>
                  <a:schemeClr val="tx1"/>
                </a:solidFill>
              </a:rPr>
              <a:t>, </a:t>
            </a:r>
            <a:r>
              <a:rPr lang="id-ID" sz="2000" dirty="0" smtClean="0">
                <a:solidFill>
                  <a:schemeClr val="tx1"/>
                </a:solidFill>
              </a:rPr>
              <a:t>ada pesan yang disampaikan</a:t>
            </a:r>
            <a:r>
              <a:rPr lang="en-US" sz="2000" dirty="0" smtClean="0">
                <a:solidFill>
                  <a:schemeClr val="tx1"/>
                </a:solidFill>
              </a:rPr>
              <a:t>, </a:t>
            </a:r>
            <a:r>
              <a:rPr lang="en-US" sz="2000" dirty="0" err="1" smtClean="0">
                <a:solidFill>
                  <a:schemeClr val="tx1"/>
                </a:solidFill>
              </a:rPr>
              <a:t>mendidik</a:t>
            </a:r>
            <a:r>
              <a:rPr lang="en-US" sz="2000" dirty="0" smtClean="0">
                <a:solidFill>
                  <a:schemeClr val="tx1"/>
                </a:solidFill>
              </a:rPr>
              <a:t>,</a:t>
            </a:r>
            <a:r>
              <a:rPr lang="id-ID" sz="2000" dirty="0" smtClean="0">
                <a:solidFill>
                  <a:schemeClr val="tx1"/>
                </a:solidFill>
              </a:rPr>
              <a:t>  menghibur</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mudah</a:t>
            </a:r>
            <a:r>
              <a:rPr lang="en-US" sz="2000" dirty="0" smtClean="0">
                <a:solidFill>
                  <a:schemeClr val="tx1"/>
                </a:solidFill>
              </a:rPr>
              <a:t> </a:t>
            </a:r>
            <a:r>
              <a:rPr lang="en-US" sz="2000" dirty="0" err="1" smtClean="0">
                <a:solidFill>
                  <a:schemeClr val="tx1"/>
                </a:solidFill>
              </a:rPr>
              <a:t>diperoleh</a:t>
            </a:r>
            <a:endParaRPr lang="en-US" sz="2000" dirty="0" smtClean="0">
              <a:solidFill>
                <a:schemeClr val="tx1"/>
              </a:solidFill>
            </a:endParaRPr>
          </a:p>
          <a:p>
            <a:pPr marL="234950" indent="-234950" algn="l" eaLnBrk="1" hangingPunct="1">
              <a:buFont typeface="Wingdings" pitchFamily="2" charset="2"/>
              <a:buChar char="v"/>
              <a:defRPr/>
            </a:pPr>
            <a:r>
              <a:rPr lang="en-US" sz="2000" b="1" dirty="0" err="1" smtClean="0">
                <a:solidFill>
                  <a:schemeClr val="tx1"/>
                </a:solidFill>
              </a:rPr>
              <a:t>Ketiga</a:t>
            </a:r>
            <a:r>
              <a:rPr lang="en-US" sz="2000" b="1" dirty="0" smtClean="0">
                <a:solidFill>
                  <a:schemeClr val="tx1"/>
                </a:solidFill>
              </a:rPr>
              <a:t>, </a:t>
            </a:r>
            <a:r>
              <a:rPr lang="fi-FI" sz="2000" b="1" dirty="0" smtClean="0">
                <a:solidFill>
                  <a:srgbClr val="0070C0"/>
                </a:solidFill>
              </a:rPr>
              <a:t>Menyediakan waktu</a:t>
            </a:r>
          </a:p>
          <a:p>
            <a:pPr marL="234950" indent="-234950" algn="l" eaLnBrk="1" hangingPunct="1">
              <a:defRPr/>
            </a:pPr>
            <a:r>
              <a:rPr lang="fi-FI" sz="2000" b="1" dirty="0" smtClean="0">
                <a:solidFill>
                  <a:srgbClr val="0070C0"/>
                </a:solidFill>
              </a:rPr>
              <a:t>	</a:t>
            </a:r>
            <a:r>
              <a:rPr lang="fi-FI" sz="2000" dirty="0" smtClean="0">
                <a:solidFill>
                  <a:schemeClr val="tx1"/>
                </a:solidFill>
              </a:rPr>
              <a:t>Agar kemampuan membaca menjadi baik salah satu cara yang perlu dilakukan adalah menyediakan waktu rutin untuk selalu membaca</a:t>
            </a:r>
          </a:p>
          <a:p>
            <a:pPr marL="234950" indent="-234950" algn="l" eaLnBrk="1" hangingPunct="1">
              <a:buFont typeface="Wingdings" pitchFamily="2" charset="2"/>
              <a:buChar char="v"/>
              <a:defRPr/>
            </a:pPr>
            <a:r>
              <a:rPr lang="fi-FI" sz="2000" b="1" dirty="0" smtClean="0">
                <a:solidFill>
                  <a:schemeClr val="tx1"/>
                </a:solidFill>
              </a:rPr>
              <a:t>Keempat,</a:t>
            </a:r>
            <a:r>
              <a:rPr lang="fi-FI" sz="2000" b="1" dirty="0" smtClean="0">
                <a:solidFill>
                  <a:srgbClr val="0070C0"/>
                </a:solidFill>
              </a:rPr>
              <a:t> Membaca kritis  </a:t>
            </a:r>
          </a:p>
          <a:p>
            <a:pPr marL="234950" indent="-234950" algn="l" eaLnBrk="1" hangingPunct="1">
              <a:defRPr/>
            </a:pPr>
            <a:r>
              <a:rPr lang="en-US" sz="2000" dirty="0" smtClean="0">
                <a:solidFill>
                  <a:schemeClr val="tx1"/>
                </a:solidFill>
              </a:rPr>
              <a:t>	</a:t>
            </a:r>
            <a:r>
              <a:rPr lang="en-US" sz="2000" dirty="0" err="1" smtClean="0">
                <a:solidFill>
                  <a:schemeClr val="tx1"/>
                </a:solidFill>
              </a:rPr>
              <a:t>Setelah</a:t>
            </a:r>
            <a:r>
              <a:rPr lang="en-US" sz="2000" dirty="0" smtClean="0">
                <a:solidFill>
                  <a:schemeClr val="tx1"/>
                </a:solidFill>
              </a:rPr>
              <a:t> </a:t>
            </a:r>
            <a:r>
              <a:rPr lang="en-US" sz="2000" dirty="0" err="1" smtClean="0">
                <a:solidFill>
                  <a:schemeClr val="tx1"/>
                </a:solidFill>
              </a:rPr>
              <a:t>melakukan</a:t>
            </a:r>
            <a:r>
              <a:rPr lang="en-US" sz="2000" dirty="0" smtClean="0">
                <a:solidFill>
                  <a:schemeClr val="tx1"/>
                </a:solidFill>
              </a:rPr>
              <a:t> </a:t>
            </a:r>
            <a:r>
              <a:rPr lang="en-US" sz="2000" dirty="0" err="1" smtClean="0">
                <a:solidFill>
                  <a:schemeClr val="tx1"/>
                </a:solidFill>
              </a:rPr>
              <a:t>pemahaman</a:t>
            </a:r>
            <a:r>
              <a:rPr lang="en-US" sz="2000" dirty="0" smtClean="0">
                <a:solidFill>
                  <a:schemeClr val="tx1"/>
                </a:solidFill>
              </a:rPr>
              <a:t> </a:t>
            </a:r>
            <a:r>
              <a:rPr lang="en-US" sz="2000" dirty="0" err="1" smtClean="0">
                <a:solidFill>
                  <a:schemeClr val="tx1"/>
                </a:solidFill>
              </a:rPr>
              <a:t>terhadap</a:t>
            </a:r>
            <a:r>
              <a:rPr lang="en-US" sz="2000" dirty="0" smtClean="0">
                <a:solidFill>
                  <a:schemeClr val="tx1"/>
                </a:solidFill>
              </a:rPr>
              <a:t> </a:t>
            </a:r>
            <a:r>
              <a:rPr lang="en-US" sz="2000" dirty="0" err="1" smtClean="0">
                <a:solidFill>
                  <a:schemeClr val="tx1"/>
                </a:solidFill>
              </a:rPr>
              <a:t>isi</a:t>
            </a:r>
            <a:r>
              <a:rPr lang="en-US" sz="2000" dirty="0" smtClean="0">
                <a:solidFill>
                  <a:schemeClr val="tx1"/>
                </a:solidFill>
              </a:rPr>
              <a:t>/</a:t>
            </a:r>
            <a:r>
              <a:rPr lang="en-US" sz="2000" dirty="0" err="1" smtClean="0">
                <a:solidFill>
                  <a:schemeClr val="tx1"/>
                </a:solidFill>
              </a:rPr>
              <a:t>informasi</a:t>
            </a:r>
            <a:r>
              <a:rPr lang="en-US" sz="2000" dirty="0" smtClean="0">
                <a:solidFill>
                  <a:schemeClr val="tx1"/>
                </a:solidFill>
              </a:rPr>
              <a:t>, </a:t>
            </a:r>
            <a:r>
              <a:rPr lang="en-US" sz="2000" dirty="0" err="1" smtClean="0">
                <a:solidFill>
                  <a:schemeClr val="tx1"/>
                </a:solidFill>
              </a:rPr>
              <a:t>pembaca</a:t>
            </a:r>
            <a:r>
              <a:rPr lang="en-US" sz="2000" dirty="0" smtClean="0">
                <a:solidFill>
                  <a:schemeClr val="tx1"/>
                </a:solidFill>
              </a:rPr>
              <a:t> </a:t>
            </a:r>
            <a:r>
              <a:rPr lang="en-US" sz="2000" dirty="0" err="1" smtClean="0">
                <a:solidFill>
                  <a:schemeClr val="tx1"/>
                </a:solidFill>
              </a:rPr>
              <a:t>akan</a:t>
            </a:r>
            <a:r>
              <a:rPr lang="en-US" sz="2000" dirty="0" smtClean="0">
                <a:solidFill>
                  <a:schemeClr val="tx1"/>
                </a:solidFill>
              </a:rPr>
              <a:t> </a:t>
            </a:r>
            <a:r>
              <a:rPr lang="en-US" sz="2000" dirty="0" err="1" smtClean="0">
                <a:solidFill>
                  <a:schemeClr val="tx1"/>
                </a:solidFill>
              </a:rPr>
              <a:t>mengalami</a:t>
            </a:r>
            <a:r>
              <a:rPr lang="en-US" sz="2000" dirty="0" smtClean="0">
                <a:solidFill>
                  <a:schemeClr val="tx1"/>
                </a:solidFill>
              </a:rPr>
              <a:t> </a:t>
            </a:r>
            <a:r>
              <a:rPr lang="en-US" sz="2000" dirty="0" err="1" smtClean="0">
                <a:solidFill>
                  <a:schemeClr val="tx1"/>
                </a:solidFill>
              </a:rPr>
              <a:t>proses</a:t>
            </a:r>
            <a:r>
              <a:rPr lang="en-US" sz="2000" dirty="0" smtClean="0">
                <a:solidFill>
                  <a:schemeClr val="tx1"/>
                </a:solidFill>
              </a:rPr>
              <a:t> </a:t>
            </a:r>
            <a:r>
              <a:rPr lang="en-US" sz="2000" dirty="0" err="1" smtClean="0">
                <a:solidFill>
                  <a:schemeClr val="tx1"/>
                </a:solidFill>
              </a:rPr>
              <a:t>analisis</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evaluasi</a:t>
            </a:r>
            <a:r>
              <a:rPr lang="en-US" sz="2000" dirty="0" smtClean="0">
                <a:solidFill>
                  <a:schemeClr val="tx1"/>
                </a:solidFill>
              </a:rPr>
              <a:t> </a:t>
            </a:r>
            <a:r>
              <a:rPr lang="en-US" sz="2000" dirty="0" err="1" smtClean="0">
                <a:solidFill>
                  <a:schemeClr val="tx1"/>
                </a:solidFill>
              </a:rPr>
              <a:t>terhadap</a:t>
            </a:r>
            <a:r>
              <a:rPr lang="en-US" sz="2000" dirty="0" smtClean="0">
                <a:solidFill>
                  <a:schemeClr val="tx1"/>
                </a:solidFill>
              </a:rPr>
              <a:t> </a:t>
            </a:r>
            <a:r>
              <a:rPr lang="en-US" sz="2000" dirty="0" err="1" smtClean="0">
                <a:solidFill>
                  <a:schemeClr val="tx1"/>
                </a:solidFill>
              </a:rPr>
              <a:t>teks</a:t>
            </a:r>
            <a:r>
              <a:rPr lang="en-US" sz="2000" dirty="0" smtClean="0">
                <a:solidFill>
                  <a:schemeClr val="tx1"/>
                </a:solidFill>
              </a:rPr>
              <a:t> yang </a:t>
            </a:r>
            <a:r>
              <a:rPr lang="en-US" sz="2000" dirty="0" err="1" smtClean="0">
                <a:solidFill>
                  <a:schemeClr val="tx1"/>
                </a:solidFill>
              </a:rPr>
              <a:t>dibaca</a:t>
            </a:r>
            <a:r>
              <a:rPr lang="en-US" sz="2000" dirty="0" smtClean="0">
                <a:solidFill>
                  <a:schemeClr val="tx1"/>
                </a:solidFill>
              </a:rPr>
              <a:t>. </a:t>
            </a:r>
            <a:endParaRPr lang="en-US" sz="2000" b="1" dirty="0">
              <a:solidFill>
                <a:schemeClr val="tx1"/>
              </a:solidFill>
            </a:endParaRPr>
          </a:p>
        </p:txBody>
      </p:sp>
      <p:sp>
        <p:nvSpPr>
          <p:cNvPr id="6" name="Isosceles Triangle 5">
            <a:hlinkClick r:id="rId2" action="ppaction://hlinksldjump"/>
          </p:cNvPr>
          <p:cNvSpPr/>
          <p:nvPr/>
        </p:nvSpPr>
        <p:spPr>
          <a:xfrm>
            <a:off x="7696200" y="685800"/>
            <a:ext cx="280988" cy="3048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PEMBELAJARAN MENDENGARKAN </a:t>
            </a:r>
            <a:endParaRPr lang="en-US" dirty="0"/>
          </a:p>
        </p:txBody>
      </p:sp>
      <p:sp>
        <p:nvSpPr>
          <p:cNvPr id="3" name="Content Placeholder 2"/>
          <p:cNvSpPr>
            <a:spLocks noGrp="1"/>
          </p:cNvSpPr>
          <p:nvPr>
            <p:ph idx="1"/>
          </p:nvPr>
        </p:nvSpPr>
        <p:spPr/>
        <p:txBody>
          <a:bodyPr/>
          <a:lstStyle/>
          <a:p>
            <a:pPr lvl="0">
              <a:buNone/>
            </a:pPr>
            <a:r>
              <a:rPr lang="en-US" b="1" dirty="0" smtClean="0"/>
              <a:t>1.Retelling </a:t>
            </a:r>
            <a:r>
              <a:rPr lang="en-US" b="1" dirty="0" smtClean="0"/>
              <a:t>story</a:t>
            </a:r>
            <a:endParaRPr lang="en-US" dirty="0" smtClean="0"/>
          </a:p>
          <a:p>
            <a:pPr lvl="0"/>
            <a:r>
              <a:rPr lang="en-US" dirty="0" smtClean="0"/>
              <a:t>Guru </a:t>
            </a:r>
            <a:r>
              <a:rPr lang="en-US" dirty="0" err="1" smtClean="0"/>
              <a:t>menyiapkan</a:t>
            </a:r>
            <a:r>
              <a:rPr lang="en-US" dirty="0" smtClean="0"/>
              <a:t> </a:t>
            </a:r>
            <a:r>
              <a:rPr lang="en-US" dirty="0" err="1" smtClean="0"/>
              <a:t>bahan</a:t>
            </a:r>
            <a:r>
              <a:rPr lang="en-US" dirty="0" smtClean="0"/>
              <a:t> </a:t>
            </a:r>
            <a:r>
              <a:rPr lang="en-US" dirty="0" err="1" smtClean="0"/>
              <a:t>bacaan</a:t>
            </a:r>
            <a:r>
              <a:rPr lang="en-US" dirty="0" smtClean="0"/>
              <a:t>.</a:t>
            </a:r>
          </a:p>
          <a:p>
            <a:pPr lvl="0"/>
            <a:r>
              <a:rPr lang="en-US" dirty="0" err="1" smtClean="0"/>
              <a:t>Salah</a:t>
            </a:r>
            <a:r>
              <a:rPr lang="en-US" dirty="0" smtClean="0"/>
              <a:t> </a:t>
            </a:r>
            <a:r>
              <a:rPr lang="en-US" dirty="0" err="1" smtClean="0"/>
              <a:t>satu</a:t>
            </a:r>
            <a:r>
              <a:rPr lang="en-US" dirty="0" smtClean="0"/>
              <a:t> </a:t>
            </a:r>
            <a:r>
              <a:rPr lang="en-US" dirty="0" err="1" smtClean="0"/>
              <a:t>siswa</a:t>
            </a:r>
            <a:r>
              <a:rPr lang="en-US" dirty="0" smtClean="0"/>
              <a:t> </a:t>
            </a:r>
            <a:r>
              <a:rPr lang="en-US" dirty="0" err="1" smtClean="0"/>
              <a:t>membaca</a:t>
            </a:r>
            <a:r>
              <a:rPr lang="en-US" dirty="0" smtClean="0"/>
              <a:t> </a:t>
            </a:r>
            <a:r>
              <a:rPr lang="en-US" dirty="0" err="1" smtClean="0"/>
              <a:t>dengan</a:t>
            </a:r>
            <a:r>
              <a:rPr lang="en-US" dirty="0" smtClean="0"/>
              <a:t> </a:t>
            </a:r>
            <a:r>
              <a:rPr lang="en-US" dirty="0" err="1" smtClean="0"/>
              <a:t>membaca</a:t>
            </a:r>
            <a:r>
              <a:rPr lang="en-US" dirty="0" smtClean="0"/>
              <a:t> </a:t>
            </a:r>
            <a:r>
              <a:rPr lang="en-US" dirty="0" err="1" smtClean="0"/>
              <a:t>nyaring</a:t>
            </a:r>
            <a:r>
              <a:rPr lang="en-US" dirty="0" smtClean="0"/>
              <a:t>.</a:t>
            </a:r>
          </a:p>
          <a:p>
            <a:pPr lvl="0"/>
            <a:r>
              <a:rPr lang="en-US" dirty="0" err="1" smtClean="0"/>
              <a:t>Siswa</a:t>
            </a:r>
            <a:r>
              <a:rPr lang="en-US" dirty="0" smtClean="0"/>
              <a:t> </a:t>
            </a:r>
            <a:r>
              <a:rPr lang="en-US" dirty="0" err="1" smtClean="0"/>
              <a:t>menyimak</a:t>
            </a:r>
            <a:r>
              <a:rPr lang="en-US" dirty="0" smtClean="0"/>
              <a:t> </a:t>
            </a:r>
            <a:r>
              <a:rPr lang="en-US" dirty="0" err="1" smtClean="0"/>
              <a:t>dengan</a:t>
            </a:r>
            <a:r>
              <a:rPr lang="en-US" dirty="0" smtClean="0"/>
              <a:t> </a:t>
            </a:r>
            <a:r>
              <a:rPr lang="en-US" dirty="0" err="1" smtClean="0"/>
              <a:t>seksama</a:t>
            </a:r>
            <a:r>
              <a:rPr lang="en-US" dirty="0" smtClean="0"/>
              <a:t>.</a:t>
            </a:r>
          </a:p>
          <a:p>
            <a:pPr lvl="0"/>
            <a:r>
              <a:rPr lang="en-US" dirty="0" err="1" smtClean="0"/>
              <a:t>Siswa</a:t>
            </a:r>
            <a:r>
              <a:rPr lang="en-US" dirty="0" smtClean="0"/>
              <a:t> </a:t>
            </a:r>
            <a:r>
              <a:rPr lang="en-US" dirty="0" err="1" smtClean="0"/>
              <a:t>ditugasi</a:t>
            </a:r>
            <a:r>
              <a:rPr lang="en-US" dirty="0" smtClean="0"/>
              <a:t> </a:t>
            </a:r>
            <a:r>
              <a:rPr lang="en-US" dirty="0" err="1" smtClean="0"/>
              <a:t>untuk</a:t>
            </a:r>
            <a:r>
              <a:rPr lang="en-US" dirty="0" smtClean="0"/>
              <a:t> </a:t>
            </a:r>
            <a:r>
              <a:rPr lang="en-US" dirty="0" err="1" smtClean="0"/>
              <a:t>menceritakan</a:t>
            </a:r>
            <a:r>
              <a:rPr lang="en-US" dirty="0" smtClean="0"/>
              <a:t> </a:t>
            </a:r>
            <a:r>
              <a:rPr lang="en-US" dirty="0" err="1" smtClean="0"/>
              <a:t>kembali</a:t>
            </a:r>
            <a:r>
              <a:rPr lang="en-US" dirty="0" smtClean="0"/>
              <a:t> </a:t>
            </a:r>
            <a:r>
              <a:rPr lang="en-US" dirty="0" err="1" smtClean="0"/>
              <a:t>isi</a:t>
            </a:r>
            <a:r>
              <a:rPr lang="en-US" dirty="0" smtClean="0"/>
              <a:t> </a:t>
            </a:r>
            <a:r>
              <a:rPr lang="en-US" dirty="0" err="1" smtClean="0"/>
              <a:t>bacaan</a:t>
            </a:r>
            <a:r>
              <a:rPr lang="en-US" dirty="0" smtClean="0"/>
              <a:t> </a:t>
            </a:r>
            <a:r>
              <a:rPr lang="en-US" dirty="0" err="1" smtClean="0"/>
              <a:t>dengan</a:t>
            </a:r>
            <a:r>
              <a:rPr lang="en-US" dirty="0" smtClean="0"/>
              <a:t> </a:t>
            </a:r>
            <a:r>
              <a:rPr lang="en-US" dirty="0" err="1" smtClean="0"/>
              <a:t>bahasa</a:t>
            </a:r>
            <a:r>
              <a:rPr lang="en-US" dirty="0" smtClean="0"/>
              <a:t> </a:t>
            </a:r>
            <a:r>
              <a:rPr lang="en-US" dirty="0" err="1" smtClean="0"/>
              <a:t>sendiri</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a:t>
            </a:r>
            <a:r>
              <a:rPr lang="en-US" dirty="0" err="1" smtClean="0"/>
              <a:t>Pembelajaran</a:t>
            </a:r>
            <a:r>
              <a:rPr lang="en-US" dirty="0" smtClean="0"/>
              <a:t> </a:t>
            </a:r>
            <a:r>
              <a:rPr lang="en-US" dirty="0" err="1" smtClean="0"/>
              <a:t>Mendengarkan</a:t>
            </a:r>
            <a:endParaRPr lang="en-US" dirty="0"/>
          </a:p>
        </p:txBody>
      </p:sp>
      <p:sp>
        <p:nvSpPr>
          <p:cNvPr id="3" name="Content Placeholder 2"/>
          <p:cNvSpPr>
            <a:spLocks noGrp="1"/>
          </p:cNvSpPr>
          <p:nvPr>
            <p:ph idx="1"/>
          </p:nvPr>
        </p:nvSpPr>
        <p:spPr>
          <a:xfrm>
            <a:off x="457200" y="1600200"/>
            <a:ext cx="8305800" cy="4953000"/>
          </a:xfrm>
        </p:spPr>
        <p:txBody>
          <a:bodyPr>
            <a:noAutofit/>
          </a:bodyPr>
          <a:lstStyle/>
          <a:p>
            <a:pPr lvl="0"/>
            <a:r>
              <a:rPr lang="en-US" sz="2400" b="1" dirty="0" err="1" smtClean="0">
                <a:latin typeface="Arial Black" pitchFamily="34" charset="0"/>
              </a:rPr>
              <a:t>Bisik</a:t>
            </a:r>
            <a:r>
              <a:rPr lang="en-US" sz="2400" b="1" dirty="0" smtClean="0">
                <a:latin typeface="Arial Black" pitchFamily="34" charset="0"/>
              </a:rPr>
              <a:t> </a:t>
            </a:r>
            <a:r>
              <a:rPr lang="en-US" sz="2400" b="1" dirty="0" err="1" smtClean="0">
                <a:latin typeface="Arial Black" pitchFamily="34" charset="0"/>
              </a:rPr>
              <a:t>Berantai</a:t>
            </a:r>
            <a:endParaRPr lang="en-US" sz="2400" dirty="0" smtClean="0">
              <a:latin typeface="Arial Black" pitchFamily="34" charset="0"/>
            </a:endParaRPr>
          </a:p>
          <a:p>
            <a:pPr lvl="1"/>
            <a:r>
              <a:rPr lang="en-US" sz="2400" dirty="0" smtClean="0">
                <a:latin typeface="Arial Black" pitchFamily="34" charset="0"/>
              </a:rPr>
              <a:t>Guru </a:t>
            </a:r>
            <a:r>
              <a:rPr lang="en-US" sz="2400" dirty="0" err="1" smtClean="0">
                <a:latin typeface="Arial Black" pitchFamily="34" charset="0"/>
              </a:rPr>
              <a:t>membisikkan</a:t>
            </a:r>
            <a:r>
              <a:rPr lang="en-US" sz="2400" dirty="0" smtClean="0">
                <a:latin typeface="Arial Black" pitchFamily="34" charset="0"/>
              </a:rPr>
              <a:t> </a:t>
            </a:r>
            <a:r>
              <a:rPr lang="en-US" sz="2400" dirty="0" err="1" smtClean="0">
                <a:latin typeface="Arial Black" pitchFamily="34" charset="0"/>
              </a:rPr>
              <a:t>suatu</a:t>
            </a:r>
            <a:r>
              <a:rPr lang="en-US" sz="2400" dirty="0" smtClean="0">
                <a:latin typeface="Arial Black" pitchFamily="34" charset="0"/>
              </a:rPr>
              <a:t> </a:t>
            </a:r>
            <a:r>
              <a:rPr lang="en-US" sz="2400" dirty="0" err="1" smtClean="0">
                <a:latin typeface="Arial Black" pitchFamily="34" charset="0"/>
              </a:rPr>
              <a:t>pesan</a:t>
            </a:r>
            <a:r>
              <a:rPr lang="en-US" sz="2400" dirty="0" smtClean="0">
                <a:latin typeface="Arial Black" pitchFamily="34" charset="0"/>
              </a:rPr>
              <a:t> </a:t>
            </a:r>
            <a:r>
              <a:rPr lang="en-US" sz="2400" dirty="0" err="1" smtClean="0">
                <a:latin typeface="Arial Black" pitchFamily="34" charset="0"/>
              </a:rPr>
              <a:t>kepada</a:t>
            </a:r>
            <a:r>
              <a:rPr lang="en-US" sz="2400" dirty="0" smtClean="0">
                <a:latin typeface="Arial Black" pitchFamily="34" charset="0"/>
              </a:rPr>
              <a:t> </a:t>
            </a:r>
            <a:r>
              <a:rPr lang="en-US" sz="2400" dirty="0" err="1" smtClean="0">
                <a:latin typeface="Arial Black" pitchFamily="34" charset="0"/>
              </a:rPr>
              <a:t>seorang</a:t>
            </a:r>
            <a:r>
              <a:rPr lang="en-US" sz="2400" dirty="0" smtClean="0">
                <a:latin typeface="Arial Black" pitchFamily="34" charset="0"/>
              </a:rPr>
              <a:t> </a:t>
            </a:r>
            <a:r>
              <a:rPr lang="en-US" sz="2400" dirty="0" err="1" smtClean="0">
                <a:latin typeface="Arial Black" pitchFamily="34" charset="0"/>
              </a:rPr>
              <a:t>siswa</a:t>
            </a:r>
            <a:r>
              <a:rPr lang="en-US" sz="2400" dirty="0" smtClean="0">
                <a:latin typeface="Arial Black" pitchFamily="34" charset="0"/>
              </a:rPr>
              <a:t>.</a:t>
            </a:r>
          </a:p>
          <a:p>
            <a:pPr lvl="1"/>
            <a:r>
              <a:rPr lang="en-US" sz="2400" dirty="0" err="1" smtClean="0">
                <a:latin typeface="Arial Black" pitchFamily="34" charset="0"/>
              </a:rPr>
              <a:t>Siswa</a:t>
            </a:r>
            <a:r>
              <a:rPr lang="en-US" sz="2400" dirty="0" smtClean="0">
                <a:latin typeface="Arial Black" pitchFamily="34" charset="0"/>
              </a:rPr>
              <a:t> </a:t>
            </a:r>
            <a:r>
              <a:rPr lang="en-US" sz="2400" dirty="0" err="1" smtClean="0">
                <a:latin typeface="Arial Black" pitchFamily="34" charset="0"/>
              </a:rPr>
              <a:t>tersebut</a:t>
            </a:r>
            <a:r>
              <a:rPr lang="en-US" sz="2400" dirty="0" smtClean="0">
                <a:latin typeface="Arial Black" pitchFamily="34" charset="0"/>
              </a:rPr>
              <a:t> </a:t>
            </a:r>
            <a:r>
              <a:rPr lang="en-US" sz="2400" dirty="0" err="1" smtClean="0">
                <a:latin typeface="Arial Black" pitchFamily="34" charset="0"/>
              </a:rPr>
              <a:t>membisikkan</a:t>
            </a:r>
            <a:r>
              <a:rPr lang="en-US" sz="2400" dirty="0" smtClean="0">
                <a:latin typeface="Arial Black" pitchFamily="34" charset="0"/>
              </a:rPr>
              <a:t> </a:t>
            </a:r>
            <a:r>
              <a:rPr lang="en-US" sz="2400" dirty="0" err="1" smtClean="0">
                <a:latin typeface="Arial Black" pitchFamily="34" charset="0"/>
              </a:rPr>
              <a:t>pesan</a:t>
            </a:r>
            <a:r>
              <a:rPr lang="en-US" sz="2400" dirty="0" smtClean="0">
                <a:latin typeface="Arial Black" pitchFamily="34" charset="0"/>
              </a:rPr>
              <a:t> </a:t>
            </a:r>
            <a:r>
              <a:rPr lang="en-US" sz="2400" dirty="0" err="1" smtClean="0">
                <a:latin typeface="Arial Black" pitchFamily="34" charset="0"/>
              </a:rPr>
              <a:t>itu</a:t>
            </a:r>
            <a:r>
              <a:rPr lang="en-US" sz="2400" dirty="0" smtClean="0">
                <a:latin typeface="Arial Black" pitchFamily="34" charset="0"/>
              </a:rPr>
              <a:t> </a:t>
            </a:r>
            <a:r>
              <a:rPr lang="en-US" sz="2400" dirty="0" err="1" smtClean="0">
                <a:latin typeface="Arial Black" pitchFamily="34" charset="0"/>
              </a:rPr>
              <a:t>kepada</a:t>
            </a:r>
            <a:r>
              <a:rPr lang="en-US" sz="2400" dirty="0" smtClean="0">
                <a:latin typeface="Arial Black" pitchFamily="34" charset="0"/>
              </a:rPr>
              <a:t> </a:t>
            </a:r>
            <a:r>
              <a:rPr lang="en-US" sz="2400" dirty="0" err="1" smtClean="0">
                <a:latin typeface="Arial Black" pitchFamily="34" charset="0"/>
              </a:rPr>
              <a:t>siswa</a:t>
            </a:r>
            <a:r>
              <a:rPr lang="en-US" sz="2400" dirty="0" smtClean="0">
                <a:latin typeface="Arial Black" pitchFamily="34" charset="0"/>
              </a:rPr>
              <a:t> </a:t>
            </a:r>
            <a:r>
              <a:rPr lang="en-US" sz="2400" dirty="0" err="1" smtClean="0">
                <a:latin typeface="Arial Black" pitchFamily="34" charset="0"/>
              </a:rPr>
              <a:t>kedua</a:t>
            </a:r>
            <a:r>
              <a:rPr lang="en-US" sz="2400" dirty="0" smtClean="0">
                <a:latin typeface="Arial Black" pitchFamily="34" charset="0"/>
              </a:rPr>
              <a:t>.</a:t>
            </a:r>
          </a:p>
          <a:p>
            <a:pPr lvl="1"/>
            <a:r>
              <a:rPr lang="en-US" sz="2400" dirty="0" err="1" smtClean="0">
                <a:latin typeface="Arial Black" pitchFamily="34" charset="0"/>
              </a:rPr>
              <a:t>Siswa</a:t>
            </a:r>
            <a:r>
              <a:rPr lang="en-US" sz="2400" dirty="0" smtClean="0">
                <a:latin typeface="Arial Black" pitchFamily="34" charset="0"/>
              </a:rPr>
              <a:t> </a:t>
            </a:r>
            <a:r>
              <a:rPr lang="en-US" sz="2400" dirty="0" err="1" smtClean="0">
                <a:latin typeface="Arial Black" pitchFamily="34" charset="0"/>
              </a:rPr>
              <a:t>kedua</a:t>
            </a:r>
            <a:r>
              <a:rPr lang="en-US" sz="2400" dirty="0" smtClean="0">
                <a:latin typeface="Arial Black" pitchFamily="34" charset="0"/>
              </a:rPr>
              <a:t> </a:t>
            </a:r>
            <a:r>
              <a:rPr lang="en-US" sz="2400" dirty="0" err="1" smtClean="0">
                <a:latin typeface="Arial Black" pitchFamily="34" charset="0"/>
              </a:rPr>
              <a:t>membisikkan</a:t>
            </a:r>
            <a:r>
              <a:rPr lang="en-US" sz="2400" dirty="0" smtClean="0">
                <a:latin typeface="Arial Black" pitchFamily="34" charset="0"/>
              </a:rPr>
              <a:t> </a:t>
            </a:r>
            <a:r>
              <a:rPr lang="en-US" sz="2400" dirty="0" err="1" smtClean="0">
                <a:latin typeface="Arial Black" pitchFamily="34" charset="0"/>
              </a:rPr>
              <a:t>pesan</a:t>
            </a:r>
            <a:r>
              <a:rPr lang="en-US" sz="2400" dirty="0" smtClean="0">
                <a:latin typeface="Arial Black" pitchFamily="34" charset="0"/>
              </a:rPr>
              <a:t> </a:t>
            </a:r>
            <a:r>
              <a:rPr lang="en-US" sz="2400" dirty="0" err="1" smtClean="0">
                <a:latin typeface="Arial Black" pitchFamily="34" charset="0"/>
              </a:rPr>
              <a:t>itu</a:t>
            </a:r>
            <a:r>
              <a:rPr lang="en-US" sz="2400" dirty="0" smtClean="0">
                <a:latin typeface="Arial Black" pitchFamily="34" charset="0"/>
              </a:rPr>
              <a:t> </a:t>
            </a:r>
            <a:r>
              <a:rPr lang="en-US" sz="2400" dirty="0" err="1" smtClean="0">
                <a:latin typeface="Arial Black" pitchFamily="34" charset="0"/>
              </a:rPr>
              <a:t>kepada</a:t>
            </a:r>
            <a:r>
              <a:rPr lang="en-US" sz="2400" dirty="0" smtClean="0">
                <a:latin typeface="Arial Black" pitchFamily="34" charset="0"/>
              </a:rPr>
              <a:t> </a:t>
            </a:r>
            <a:r>
              <a:rPr lang="en-US" sz="2400" dirty="0" err="1" smtClean="0">
                <a:latin typeface="Arial Black" pitchFamily="34" charset="0"/>
              </a:rPr>
              <a:t>siswa</a:t>
            </a:r>
            <a:r>
              <a:rPr lang="en-US" sz="2400" dirty="0" smtClean="0">
                <a:latin typeface="Arial Black" pitchFamily="34" charset="0"/>
              </a:rPr>
              <a:t> </a:t>
            </a:r>
            <a:r>
              <a:rPr lang="en-US" sz="2400" dirty="0" err="1" smtClean="0">
                <a:latin typeface="Arial Black" pitchFamily="34" charset="0"/>
              </a:rPr>
              <a:t>ketiga</a:t>
            </a:r>
            <a:r>
              <a:rPr lang="en-US" sz="2400" dirty="0" smtClean="0">
                <a:latin typeface="Arial Black" pitchFamily="34" charset="0"/>
              </a:rPr>
              <a:t>. </a:t>
            </a:r>
            <a:r>
              <a:rPr lang="en-US" sz="2400" dirty="0" err="1" smtClean="0">
                <a:latin typeface="Arial Black" pitchFamily="34" charset="0"/>
              </a:rPr>
              <a:t>Begitu</a:t>
            </a:r>
            <a:r>
              <a:rPr lang="en-US" sz="2400" dirty="0" smtClean="0">
                <a:latin typeface="Arial Black" pitchFamily="34" charset="0"/>
              </a:rPr>
              <a:t> </a:t>
            </a:r>
            <a:r>
              <a:rPr lang="en-US" sz="2400" dirty="0" err="1" smtClean="0">
                <a:latin typeface="Arial Black" pitchFamily="34" charset="0"/>
              </a:rPr>
              <a:t>seterusnya</a:t>
            </a:r>
            <a:r>
              <a:rPr lang="en-US" sz="2400" dirty="0" smtClean="0">
                <a:latin typeface="Arial Black" pitchFamily="34" charset="0"/>
              </a:rPr>
              <a:t>.</a:t>
            </a:r>
          </a:p>
          <a:p>
            <a:pPr lvl="1"/>
            <a:r>
              <a:rPr lang="en-US" sz="2400" dirty="0" err="1" smtClean="0">
                <a:latin typeface="Arial Black" pitchFamily="34" charset="0"/>
              </a:rPr>
              <a:t>Siswa</a:t>
            </a:r>
            <a:r>
              <a:rPr lang="en-US" sz="2400" dirty="0" smtClean="0">
                <a:latin typeface="Arial Black" pitchFamily="34" charset="0"/>
              </a:rPr>
              <a:t> </a:t>
            </a:r>
            <a:r>
              <a:rPr lang="en-US" sz="2400" dirty="0" err="1" smtClean="0">
                <a:latin typeface="Arial Black" pitchFamily="34" charset="0"/>
              </a:rPr>
              <a:t>terakhir</a:t>
            </a:r>
            <a:r>
              <a:rPr lang="en-US" sz="2400" dirty="0" smtClean="0">
                <a:latin typeface="Arial Black" pitchFamily="34" charset="0"/>
              </a:rPr>
              <a:t> </a:t>
            </a:r>
            <a:r>
              <a:rPr lang="en-US" sz="2400" dirty="0" err="1" smtClean="0">
                <a:latin typeface="Arial Black" pitchFamily="34" charset="0"/>
              </a:rPr>
              <a:t>menyebutkan</a:t>
            </a:r>
            <a:r>
              <a:rPr lang="en-US" sz="2400" dirty="0" smtClean="0">
                <a:latin typeface="Arial Black" pitchFamily="34" charset="0"/>
              </a:rPr>
              <a:t> </a:t>
            </a:r>
            <a:r>
              <a:rPr lang="en-US" sz="2400" dirty="0" err="1" smtClean="0">
                <a:latin typeface="Arial Black" pitchFamily="34" charset="0"/>
              </a:rPr>
              <a:t>pesan</a:t>
            </a:r>
            <a:r>
              <a:rPr lang="en-US" sz="2400" dirty="0" smtClean="0">
                <a:latin typeface="Arial Black" pitchFamily="34" charset="0"/>
              </a:rPr>
              <a:t> </a:t>
            </a:r>
            <a:r>
              <a:rPr lang="en-US" sz="2400" dirty="0" err="1" smtClean="0">
                <a:latin typeface="Arial Black" pitchFamily="34" charset="0"/>
              </a:rPr>
              <a:t>itu</a:t>
            </a:r>
            <a:r>
              <a:rPr lang="en-US" sz="2400" dirty="0" smtClean="0">
                <a:latin typeface="Arial Black" pitchFamily="34" charset="0"/>
              </a:rPr>
              <a:t> </a:t>
            </a:r>
            <a:r>
              <a:rPr lang="en-US" sz="2400" dirty="0" err="1" smtClean="0">
                <a:latin typeface="Arial Black" pitchFamily="34" charset="0"/>
              </a:rPr>
              <a:t>dengan</a:t>
            </a:r>
            <a:r>
              <a:rPr lang="en-US" sz="2400" dirty="0" smtClean="0">
                <a:latin typeface="Arial Black" pitchFamily="34" charset="0"/>
              </a:rPr>
              <a:t> </a:t>
            </a:r>
            <a:r>
              <a:rPr lang="en-US" sz="2400" dirty="0" err="1" smtClean="0">
                <a:latin typeface="Arial Black" pitchFamily="34" charset="0"/>
              </a:rPr>
              <a:t>suara</a:t>
            </a:r>
            <a:r>
              <a:rPr lang="en-US" sz="2400" dirty="0" smtClean="0">
                <a:latin typeface="Arial Black" pitchFamily="34" charset="0"/>
              </a:rPr>
              <a:t> </a:t>
            </a:r>
            <a:r>
              <a:rPr lang="en-US" sz="2400" dirty="0" err="1" smtClean="0">
                <a:latin typeface="Arial Black" pitchFamily="34" charset="0"/>
              </a:rPr>
              <a:t>jelas</a:t>
            </a:r>
            <a:r>
              <a:rPr lang="en-US" sz="2400" dirty="0" smtClean="0">
                <a:latin typeface="Arial Black" pitchFamily="34" charset="0"/>
              </a:rPr>
              <a:t> </a:t>
            </a:r>
            <a:r>
              <a:rPr lang="en-US" sz="2400" dirty="0" err="1" smtClean="0">
                <a:latin typeface="Arial Black" pitchFamily="34" charset="0"/>
              </a:rPr>
              <a:t>di</a:t>
            </a:r>
            <a:r>
              <a:rPr lang="en-US" sz="2400" dirty="0" smtClean="0">
                <a:latin typeface="Arial Black" pitchFamily="34" charset="0"/>
              </a:rPr>
              <a:t> </a:t>
            </a:r>
            <a:r>
              <a:rPr lang="en-US" sz="2400" dirty="0" err="1" smtClean="0">
                <a:latin typeface="Arial Black" pitchFamily="34" charset="0"/>
              </a:rPr>
              <a:t>depan</a:t>
            </a:r>
            <a:r>
              <a:rPr lang="en-US" sz="2400" dirty="0" smtClean="0">
                <a:latin typeface="Arial Black" pitchFamily="34" charset="0"/>
              </a:rPr>
              <a:t> </a:t>
            </a:r>
            <a:r>
              <a:rPr lang="en-US" sz="2400" dirty="0" err="1" smtClean="0">
                <a:latin typeface="Arial Black" pitchFamily="34" charset="0"/>
              </a:rPr>
              <a:t>kelas</a:t>
            </a:r>
            <a:r>
              <a:rPr lang="en-US" sz="2400" dirty="0" smtClean="0">
                <a:latin typeface="Arial Black" pitchFamily="34" charset="0"/>
              </a:rPr>
              <a:t>. Guru </a:t>
            </a:r>
            <a:r>
              <a:rPr lang="en-US" sz="2400" dirty="0" err="1" smtClean="0">
                <a:latin typeface="Arial Black" pitchFamily="34" charset="0"/>
              </a:rPr>
              <a:t>memeriksa</a:t>
            </a:r>
            <a:r>
              <a:rPr lang="en-US" sz="2400" dirty="0" smtClean="0">
                <a:latin typeface="Arial Black" pitchFamily="34" charset="0"/>
              </a:rPr>
              <a:t> </a:t>
            </a:r>
            <a:r>
              <a:rPr lang="en-US" sz="2400" dirty="0" err="1" smtClean="0">
                <a:latin typeface="Arial Black" pitchFamily="34" charset="0"/>
              </a:rPr>
              <a:t>apakah</a:t>
            </a:r>
            <a:r>
              <a:rPr lang="en-US" sz="2400" dirty="0" smtClean="0">
                <a:latin typeface="Arial Black" pitchFamily="34" charset="0"/>
              </a:rPr>
              <a:t> </a:t>
            </a:r>
            <a:r>
              <a:rPr lang="en-US" sz="2400" dirty="0" err="1" smtClean="0">
                <a:latin typeface="Arial Black" pitchFamily="34" charset="0"/>
              </a:rPr>
              <a:t>pesan</a:t>
            </a:r>
            <a:r>
              <a:rPr lang="en-US" sz="2400" dirty="0" smtClean="0">
                <a:latin typeface="Arial Black" pitchFamily="34" charset="0"/>
              </a:rPr>
              <a:t> </a:t>
            </a:r>
            <a:r>
              <a:rPr lang="en-US" sz="2400" dirty="0" err="1" smtClean="0">
                <a:latin typeface="Arial Black" pitchFamily="34" charset="0"/>
              </a:rPr>
              <a:t>itu</a:t>
            </a:r>
            <a:r>
              <a:rPr lang="en-US" sz="2400" dirty="0" smtClean="0">
                <a:latin typeface="Arial Black" pitchFamily="34" charset="0"/>
              </a:rPr>
              <a:t> </a:t>
            </a:r>
            <a:r>
              <a:rPr lang="en-US" sz="2400" dirty="0" err="1" smtClean="0">
                <a:latin typeface="Arial Black" pitchFamily="34" charset="0"/>
              </a:rPr>
              <a:t>benar-benar</a:t>
            </a:r>
            <a:r>
              <a:rPr lang="en-US" sz="2400" dirty="0" smtClean="0">
                <a:latin typeface="Arial Black" pitchFamily="34" charset="0"/>
              </a:rPr>
              <a:t> </a:t>
            </a:r>
            <a:r>
              <a:rPr lang="en-US" sz="2400" dirty="0" err="1" smtClean="0">
                <a:latin typeface="Arial Black" pitchFamily="34" charset="0"/>
              </a:rPr>
              <a:t>sampai</a:t>
            </a:r>
            <a:r>
              <a:rPr lang="en-US" sz="2400" dirty="0" smtClean="0">
                <a:latin typeface="Arial Black" pitchFamily="34" charset="0"/>
              </a:rPr>
              <a:t> </a:t>
            </a:r>
            <a:r>
              <a:rPr lang="en-US" sz="2400" dirty="0" err="1" smtClean="0">
                <a:latin typeface="Arial Black" pitchFamily="34" charset="0"/>
              </a:rPr>
              <a:t>pada</a:t>
            </a:r>
            <a:r>
              <a:rPr lang="en-US" sz="2400" dirty="0" smtClean="0">
                <a:latin typeface="Arial Black" pitchFamily="34" charset="0"/>
              </a:rPr>
              <a:t> </a:t>
            </a:r>
            <a:r>
              <a:rPr lang="en-US" sz="2400" dirty="0" err="1" smtClean="0">
                <a:latin typeface="Arial Black" pitchFamily="34" charset="0"/>
              </a:rPr>
              <a:t>siswa</a:t>
            </a:r>
            <a:r>
              <a:rPr lang="en-US" sz="2400" dirty="0" smtClean="0">
                <a:latin typeface="Arial Black" pitchFamily="34" charset="0"/>
              </a:rPr>
              <a:t> </a:t>
            </a:r>
            <a:r>
              <a:rPr lang="en-US" sz="2400" dirty="0" err="1" smtClean="0">
                <a:latin typeface="Arial Black" pitchFamily="34" charset="0"/>
              </a:rPr>
              <a:t>terakhir</a:t>
            </a:r>
            <a:r>
              <a:rPr lang="en-US" sz="2400" dirty="0" smtClean="0">
                <a:latin typeface="Arial Black" pitchFamily="34" charset="0"/>
              </a:rPr>
              <a:t> </a:t>
            </a:r>
            <a:r>
              <a:rPr lang="en-US" sz="2400" dirty="0" err="1" smtClean="0">
                <a:latin typeface="Arial Black" pitchFamily="34" charset="0"/>
              </a:rPr>
              <a:t>atau</a:t>
            </a:r>
            <a:r>
              <a:rPr lang="en-US" sz="2400" dirty="0" smtClean="0">
                <a:latin typeface="Arial Black" pitchFamily="34" charset="0"/>
              </a:rPr>
              <a:t> </a:t>
            </a:r>
            <a:r>
              <a:rPr lang="en-US" sz="2400" dirty="0" err="1" smtClean="0">
                <a:latin typeface="Arial Black" pitchFamily="34" charset="0"/>
              </a:rPr>
              <a:t>tidak</a:t>
            </a:r>
            <a:r>
              <a:rPr lang="en-US" sz="2400" dirty="0" smtClean="0">
                <a:latin typeface="Arial Black" pitchFamily="34" charset="0"/>
              </a:rPr>
              <a:t>.</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b="1" dirty="0" smtClean="0"/>
              <a:t>MODEL PEMBELAJARAN MEMBACA</a:t>
            </a:r>
            <a:br>
              <a:rPr lang="en-US" b="1" dirty="0" smtClean="0"/>
            </a:br>
            <a:r>
              <a:rPr lang="en-US" b="1" dirty="0" smtClean="0"/>
              <a:t>MENGAPA PENTING ?</a:t>
            </a:r>
            <a:endParaRPr lang="en-US" b="1" dirty="0"/>
          </a:p>
        </p:txBody>
      </p:sp>
      <p:sp>
        <p:nvSpPr>
          <p:cNvPr id="5" name="Content Placeholder 4"/>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en-US" i="1" dirty="0" smtClean="0">
                <a:solidFill>
                  <a:srgbClr val="020256"/>
                </a:solidFill>
              </a:rPr>
              <a:t>Reading </a:t>
            </a:r>
            <a:r>
              <a:rPr lang="en-US" i="1" dirty="0" err="1" smtClean="0">
                <a:solidFill>
                  <a:srgbClr val="020256"/>
                </a:solidFill>
              </a:rPr>
              <a:t>Comprehensi</a:t>
            </a:r>
            <a:r>
              <a:rPr lang="en-US" i="1" dirty="0" smtClean="0">
                <a:solidFill>
                  <a:srgbClr val="020256"/>
                </a:solidFill>
              </a:rPr>
              <a:t> </a:t>
            </a:r>
            <a:r>
              <a:rPr lang="en-US" dirty="0" err="1" smtClean="0">
                <a:solidFill>
                  <a:srgbClr val="020256"/>
                </a:solidFill>
              </a:rPr>
              <a:t>dan</a:t>
            </a:r>
            <a:r>
              <a:rPr lang="en-US" dirty="0" smtClean="0">
                <a:solidFill>
                  <a:srgbClr val="020256"/>
                </a:solidFill>
              </a:rPr>
              <a:t> </a:t>
            </a:r>
            <a:r>
              <a:rPr lang="en-US" i="1" dirty="0" smtClean="0">
                <a:solidFill>
                  <a:srgbClr val="020256"/>
                </a:solidFill>
              </a:rPr>
              <a:t>Reading Ability  </a:t>
            </a:r>
            <a:r>
              <a:rPr lang="en-US" dirty="0" err="1" smtClean="0">
                <a:solidFill>
                  <a:srgbClr val="020256"/>
                </a:solidFill>
              </a:rPr>
              <a:t>menjadi</a:t>
            </a:r>
            <a:r>
              <a:rPr lang="en-US" dirty="0" smtClean="0">
                <a:solidFill>
                  <a:srgbClr val="020256"/>
                </a:solidFill>
              </a:rPr>
              <a:t> </a:t>
            </a:r>
            <a:r>
              <a:rPr lang="en-US" dirty="0" err="1" smtClean="0">
                <a:solidFill>
                  <a:srgbClr val="020256"/>
                </a:solidFill>
              </a:rPr>
              <a:t>tolak</a:t>
            </a:r>
            <a:r>
              <a:rPr lang="en-US" dirty="0" smtClean="0">
                <a:solidFill>
                  <a:srgbClr val="020256"/>
                </a:solidFill>
              </a:rPr>
              <a:t> </a:t>
            </a:r>
            <a:r>
              <a:rPr lang="en-US" dirty="0" err="1" smtClean="0">
                <a:solidFill>
                  <a:srgbClr val="020256"/>
                </a:solidFill>
              </a:rPr>
              <a:t>ukur</a:t>
            </a:r>
            <a:r>
              <a:rPr lang="en-US" dirty="0" smtClean="0">
                <a:solidFill>
                  <a:srgbClr val="020256"/>
                </a:solidFill>
              </a:rPr>
              <a:t> </a:t>
            </a:r>
            <a:r>
              <a:rPr lang="en-US" dirty="0" err="1" smtClean="0">
                <a:solidFill>
                  <a:srgbClr val="020256"/>
                </a:solidFill>
              </a:rPr>
              <a:t>suatu</a:t>
            </a:r>
            <a:r>
              <a:rPr lang="en-US" dirty="0" smtClean="0">
                <a:solidFill>
                  <a:srgbClr val="020256"/>
                </a:solidFill>
              </a:rPr>
              <a:t> </a:t>
            </a:r>
            <a:r>
              <a:rPr lang="en-US" dirty="0" err="1" smtClean="0">
                <a:solidFill>
                  <a:srgbClr val="020256"/>
                </a:solidFill>
              </a:rPr>
              <a:t>bangsa</a:t>
            </a:r>
            <a:r>
              <a:rPr lang="en-US" dirty="0" smtClean="0">
                <a:solidFill>
                  <a:srgbClr val="020256"/>
                </a:solidFill>
              </a:rPr>
              <a:t>. </a:t>
            </a:r>
          </a:p>
          <a:p>
            <a:r>
              <a:rPr lang="en-US" i="1" dirty="0" smtClean="0"/>
              <a:t>Reading is a basic tool in the living a good life </a:t>
            </a:r>
          </a:p>
          <a:p>
            <a:pPr>
              <a:buNone/>
            </a:pPr>
            <a:r>
              <a:rPr lang="en-US" dirty="0" smtClean="0"/>
              <a:t>   (</a:t>
            </a:r>
            <a:r>
              <a:rPr lang="en-US" dirty="0" err="1" smtClean="0"/>
              <a:t>membaca</a:t>
            </a:r>
            <a:r>
              <a:rPr lang="en-US" dirty="0" smtClean="0"/>
              <a:t> </a:t>
            </a:r>
            <a:r>
              <a:rPr lang="en-US" dirty="0" err="1" smtClean="0"/>
              <a:t>merupakan</a:t>
            </a:r>
            <a:r>
              <a:rPr lang="en-US" dirty="0" smtClean="0"/>
              <a:t> </a:t>
            </a:r>
            <a:r>
              <a:rPr lang="en-US" dirty="0" err="1" smtClean="0"/>
              <a:t>alat</a:t>
            </a:r>
            <a:r>
              <a:rPr lang="en-US" dirty="0" smtClean="0"/>
              <a:t> </a:t>
            </a:r>
            <a:r>
              <a:rPr lang="en-US" dirty="0" err="1" smtClean="0"/>
              <a:t>utama</a:t>
            </a:r>
            <a:r>
              <a:rPr lang="en-US" dirty="0" smtClean="0"/>
              <a:t> </a:t>
            </a:r>
            <a:r>
              <a:rPr lang="en-US" dirty="0" err="1" smtClean="0"/>
              <a:t>untuk</a:t>
            </a:r>
            <a:r>
              <a:rPr lang="en-US" dirty="0" smtClean="0"/>
              <a:t> </a:t>
            </a:r>
            <a:r>
              <a:rPr lang="en-US" dirty="0" err="1" smtClean="0"/>
              <a:t>kehidupan</a:t>
            </a:r>
            <a:r>
              <a:rPr lang="en-US" dirty="0" smtClean="0"/>
              <a:t> yang </a:t>
            </a:r>
            <a:r>
              <a:rPr lang="en-US" dirty="0" err="1" smtClean="0"/>
              <a:t>baik</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914400" y="1828800"/>
            <a:ext cx="7620000" cy="3785652"/>
          </a:xfrm>
          <a:prstGeom prst="rect">
            <a:avLst/>
          </a:prstGeom>
        </p:spPr>
        <p:txBody>
          <a:bodyPr wrap="square">
            <a:spAutoFit/>
          </a:bodyPr>
          <a:lstStyle/>
          <a:p>
            <a:r>
              <a:rPr lang="en-US" sz="2400" i="1" dirty="0" smtClean="0">
                <a:latin typeface="Arial Black" pitchFamily="34" charset="0"/>
              </a:rPr>
              <a:t>Guru</a:t>
            </a:r>
            <a:r>
              <a:rPr lang="en-US" sz="2400" dirty="0" smtClean="0">
                <a:latin typeface="Arial Black" pitchFamily="34" charset="0"/>
              </a:rPr>
              <a:t>	: </a:t>
            </a:r>
            <a:r>
              <a:rPr lang="en-US" sz="2400" dirty="0" err="1" smtClean="0">
                <a:latin typeface="Arial Black" pitchFamily="34" charset="0"/>
              </a:rPr>
              <a:t>Hari</a:t>
            </a:r>
            <a:r>
              <a:rPr lang="en-US" sz="2400" dirty="0" smtClean="0">
                <a:latin typeface="Arial Black" pitchFamily="34" charset="0"/>
              </a:rPr>
              <a:t> </a:t>
            </a:r>
            <a:r>
              <a:rPr lang="en-US" sz="2400" dirty="0" err="1" smtClean="0">
                <a:latin typeface="Arial Black" pitchFamily="34" charset="0"/>
              </a:rPr>
              <a:t>ini</a:t>
            </a:r>
            <a:r>
              <a:rPr lang="en-US" sz="2400" dirty="0" smtClean="0">
                <a:latin typeface="Arial Black" pitchFamily="34" charset="0"/>
              </a:rPr>
              <a:t> Pak Ali </a:t>
            </a:r>
            <a:r>
              <a:rPr lang="en-US" sz="2400" dirty="0" err="1" smtClean="0">
                <a:latin typeface="Arial Black" pitchFamily="34" charset="0"/>
              </a:rPr>
              <a:t>berkunjung</a:t>
            </a:r>
            <a:r>
              <a:rPr lang="en-US" sz="2400" dirty="0" smtClean="0">
                <a:latin typeface="Arial Black" pitchFamily="34" charset="0"/>
              </a:rPr>
              <a:t> </a:t>
            </a:r>
            <a:r>
              <a:rPr lang="en-US" sz="2400" dirty="0" err="1" smtClean="0">
                <a:latin typeface="Arial Black" pitchFamily="34" charset="0"/>
              </a:rPr>
              <a:t>ke</a:t>
            </a:r>
            <a:r>
              <a:rPr lang="en-US" sz="2400" dirty="0" smtClean="0">
                <a:latin typeface="Arial Black" pitchFamily="34" charset="0"/>
              </a:rPr>
              <a:t> </a:t>
            </a:r>
            <a:r>
              <a:rPr lang="en-US" sz="2400" dirty="0" err="1" smtClean="0">
                <a:latin typeface="Arial Black" pitchFamily="34" charset="0"/>
              </a:rPr>
              <a:t>sekolah</a:t>
            </a:r>
            <a:r>
              <a:rPr lang="en-US" sz="2400" dirty="0" smtClean="0">
                <a:latin typeface="Arial Black" pitchFamily="34" charset="0"/>
              </a:rPr>
              <a:t> </a:t>
            </a:r>
            <a:r>
              <a:rPr lang="en-US" sz="2400" dirty="0" err="1" smtClean="0">
                <a:latin typeface="Arial Black" pitchFamily="34" charset="0"/>
              </a:rPr>
              <a:t>kita</a:t>
            </a:r>
            <a:r>
              <a:rPr lang="en-US" sz="2400" dirty="0" smtClean="0">
                <a:latin typeface="Arial Black" pitchFamily="34" charset="0"/>
              </a:rPr>
              <a:t>.</a:t>
            </a:r>
          </a:p>
          <a:p>
            <a:r>
              <a:rPr lang="en-US" sz="2400" i="1" dirty="0" err="1" smtClean="0">
                <a:latin typeface="Arial Black" pitchFamily="34" charset="0"/>
              </a:rPr>
              <a:t>Siswa</a:t>
            </a:r>
            <a:r>
              <a:rPr lang="en-US" sz="2400" dirty="0" smtClean="0">
                <a:latin typeface="Arial Black" pitchFamily="34" charset="0"/>
              </a:rPr>
              <a:t>	: A. </a:t>
            </a:r>
            <a:r>
              <a:rPr lang="en-US" sz="2400" dirty="0" err="1" smtClean="0">
                <a:latin typeface="Arial Black" pitchFamily="34" charset="0"/>
              </a:rPr>
              <a:t>Hari</a:t>
            </a:r>
            <a:r>
              <a:rPr lang="en-US" sz="2400" dirty="0" smtClean="0">
                <a:latin typeface="Arial Black" pitchFamily="34" charset="0"/>
              </a:rPr>
              <a:t> </a:t>
            </a:r>
            <a:r>
              <a:rPr lang="en-US" sz="2400" dirty="0" err="1" smtClean="0">
                <a:latin typeface="Arial Black" pitchFamily="34" charset="0"/>
              </a:rPr>
              <a:t>ini</a:t>
            </a:r>
            <a:r>
              <a:rPr lang="en-US" sz="2400" dirty="0" smtClean="0">
                <a:latin typeface="Arial Black" pitchFamily="34" charset="0"/>
              </a:rPr>
              <a:t> Pak Ali </a:t>
            </a:r>
            <a:r>
              <a:rPr lang="en-US" sz="2400" dirty="0" err="1" smtClean="0">
                <a:latin typeface="Arial Black" pitchFamily="34" charset="0"/>
              </a:rPr>
              <a:t>berkunjung</a:t>
            </a:r>
            <a:r>
              <a:rPr lang="en-US" sz="2400" dirty="0" smtClean="0">
                <a:latin typeface="Arial Black" pitchFamily="34" charset="0"/>
              </a:rPr>
              <a:t> </a:t>
            </a:r>
            <a:r>
              <a:rPr lang="en-US" sz="2400" dirty="0" err="1" smtClean="0">
                <a:latin typeface="Arial Black" pitchFamily="34" charset="0"/>
              </a:rPr>
              <a:t>ke</a:t>
            </a:r>
            <a:r>
              <a:rPr lang="en-US" sz="2400" dirty="0" smtClean="0">
                <a:latin typeface="Arial Black" pitchFamily="34" charset="0"/>
              </a:rPr>
              <a:t> </a:t>
            </a:r>
            <a:r>
              <a:rPr lang="en-US" sz="2400" dirty="0" err="1" smtClean="0">
                <a:latin typeface="Arial Black" pitchFamily="34" charset="0"/>
              </a:rPr>
              <a:t>sekolah</a:t>
            </a:r>
            <a:r>
              <a:rPr lang="en-US" sz="2400" dirty="0" smtClean="0">
                <a:latin typeface="Arial Black" pitchFamily="34" charset="0"/>
              </a:rPr>
              <a:t> </a:t>
            </a:r>
            <a:r>
              <a:rPr lang="en-US" sz="2400" dirty="0" err="1" smtClean="0">
                <a:latin typeface="Arial Black" pitchFamily="34" charset="0"/>
              </a:rPr>
              <a:t>kita</a:t>
            </a:r>
            <a:r>
              <a:rPr lang="en-US" sz="2400" dirty="0" smtClean="0">
                <a:latin typeface="Arial Black" pitchFamily="34" charset="0"/>
              </a:rPr>
              <a:t>.</a:t>
            </a:r>
          </a:p>
          <a:p>
            <a:r>
              <a:rPr lang="en-US" sz="2400" i="1" dirty="0" err="1" smtClean="0">
                <a:latin typeface="Arial Black" pitchFamily="34" charset="0"/>
              </a:rPr>
              <a:t>Siswa</a:t>
            </a:r>
            <a:r>
              <a:rPr lang="en-US" sz="2400" dirty="0" smtClean="0">
                <a:latin typeface="Arial Black" pitchFamily="34" charset="0"/>
              </a:rPr>
              <a:t>	: B. </a:t>
            </a:r>
            <a:r>
              <a:rPr lang="en-US" sz="2400" dirty="0" err="1" smtClean="0">
                <a:latin typeface="Arial Black" pitchFamily="34" charset="0"/>
              </a:rPr>
              <a:t>Hari</a:t>
            </a:r>
            <a:r>
              <a:rPr lang="en-US" sz="2400" dirty="0" smtClean="0">
                <a:latin typeface="Arial Black" pitchFamily="34" charset="0"/>
              </a:rPr>
              <a:t> </a:t>
            </a:r>
            <a:r>
              <a:rPr lang="en-US" sz="2400" dirty="0" err="1" smtClean="0">
                <a:latin typeface="Arial Black" pitchFamily="34" charset="0"/>
              </a:rPr>
              <a:t>ini</a:t>
            </a:r>
            <a:r>
              <a:rPr lang="en-US" sz="2400" dirty="0" smtClean="0">
                <a:latin typeface="Arial Black" pitchFamily="34" charset="0"/>
              </a:rPr>
              <a:t> Pak Ali </a:t>
            </a:r>
            <a:r>
              <a:rPr lang="en-US" sz="2400" dirty="0" err="1" smtClean="0">
                <a:latin typeface="Arial Black" pitchFamily="34" charset="0"/>
              </a:rPr>
              <a:t>berkunjung</a:t>
            </a:r>
            <a:r>
              <a:rPr lang="en-US" sz="2400" dirty="0" smtClean="0">
                <a:latin typeface="Arial Black" pitchFamily="34" charset="0"/>
              </a:rPr>
              <a:t> </a:t>
            </a:r>
            <a:r>
              <a:rPr lang="en-US" sz="2400" dirty="0" err="1" smtClean="0">
                <a:latin typeface="Arial Black" pitchFamily="34" charset="0"/>
              </a:rPr>
              <a:t>ke</a:t>
            </a:r>
            <a:r>
              <a:rPr lang="en-US" sz="2400" dirty="0" smtClean="0">
                <a:latin typeface="Arial Black" pitchFamily="34" charset="0"/>
              </a:rPr>
              <a:t> </a:t>
            </a:r>
            <a:r>
              <a:rPr lang="en-US" sz="2400" dirty="0" err="1" smtClean="0">
                <a:latin typeface="Arial Black" pitchFamily="34" charset="0"/>
              </a:rPr>
              <a:t>sekolah</a:t>
            </a:r>
            <a:r>
              <a:rPr lang="en-US" sz="2400" dirty="0" smtClean="0">
                <a:latin typeface="Arial Black" pitchFamily="34" charset="0"/>
              </a:rPr>
              <a:t> </a:t>
            </a:r>
            <a:r>
              <a:rPr lang="en-US" sz="2400" dirty="0" err="1" smtClean="0">
                <a:latin typeface="Arial Black" pitchFamily="34" charset="0"/>
              </a:rPr>
              <a:t>kita</a:t>
            </a:r>
            <a:r>
              <a:rPr lang="en-US" sz="2400" dirty="0" smtClean="0">
                <a:latin typeface="Arial Black" pitchFamily="34" charset="0"/>
              </a:rPr>
              <a:t>.</a:t>
            </a:r>
          </a:p>
          <a:p>
            <a:r>
              <a:rPr lang="en-US" sz="2400" dirty="0" smtClean="0">
                <a:latin typeface="Arial Black" pitchFamily="34" charset="0"/>
              </a:rPr>
              <a:t>		  ……………</a:t>
            </a:r>
          </a:p>
          <a:p>
            <a:r>
              <a:rPr lang="en-US" sz="2400" dirty="0" smtClean="0">
                <a:latin typeface="Arial Black" pitchFamily="34" charset="0"/>
              </a:rPr>
              <a:t>		  ……………</a:t>
            </a:r>
          </a:p>
          <a:p>
            <a:r>
              <a:rPr lang="en-US" sz="2400" dirty="0" smtClean="0">
                <a:latin typeface="Arial Black" pitchFamily="34" charset="0"/>
              </a:rPr>
              <a:t>          Z. </a:t>
            </a:r>
            <a:r>
              <a:rPr lang="en-US" sz="2400" dirty="0" err="1" smtClean="0">
                <a:latin typeface="Arial Black" pitchFamily="34" charset="0"/>
              </a:rPr>
              <a:t>Hari</a:t>
            </a:r>
            <a:r>
              <a:rPr lang="en-US" sz="2400" dirty="0" smtClean="0">
                <a:latin typeface="Arial Black" pitchFamily="34" charset="0"/>
              </a:rPr>
              <a:t> </a:t>
            </a:r>
            <a:r>
              <a:rPr lang="en-US" sz="2400" dirty="0" err="1" smtClean="0">
                <a:latin typeface="Arial Black" pitchFamily="34" charset="0"/>
              </a:rPr>
              <a:t>ini</a:t>
            </a:r>
            <a:r>
              <a:rPr lang="en-US" sz="2400" dirty="0" smtClean="0">
                <a:latin typeface="Arial Black" pitchFamily="34" charset="0"/>
              </a:rPr>
              <a:t> Pak Ali </a:t>
            </a:r>
            <a:r>
              <a:rPr lang="en-US" sz="2400" dirty="0" err="1" smtClean="0">
                <a:latin typeface="Arial Black" pitchFamily="34" charset="0"/>
              </a:rPr>
              <a:t>berkunjung</a:t>
            </a:r>
            <a:r>
              <a:rPr lang="en-US" sz="2400" dirty="0" smtClean="0">
                <a:latin typeface="Arial Black" pitchFamily="34" charset="0"/>
              </a:rPr>
              <a:t> </a:t>
            </a:r>
            <a:r>
              <a:rPr lang="en-US" sz="2400" dirty="0" err="1" smtClean="0">
                <a:latin typeface="Arial Black" pitchFamily="34" charset="0"/>
              </a:rPr>
              <a:t>ke</a:t>
            </a:r>
            <a:r>
              <a:rPr lang="en-US" sz="2400" dirty="0" smtClean="0">
                <a:latin typeface="Arial Black" pitchFamily="34" charset="0"/>
              </a:rPr>
              <a:t> </a:t>
            </a:r>
            <a:r>
              <a:rPr lang="en-US" sz="2400" dirty="0" err="1" smtClean="0">
                <a:latin typeface="Arial Black" pitchFamily="34" charset="0"/>
              </a:rPr>
              <a:t>sekolah</a:t>
            </a:r>
            <a:r>
              <a:rPr lang="en-US" sz="2400" dirty="0" smtClean="0">
                <a:latin typeface="Arial Black" pitchFamily="34" charset="0"/>
              </a:rPr>
              <a:t> </a:t>
            </a:r>
            <a:r>
              <a:rPr lang="en-US" sz="2400" dirty="0" err="1" smtClean="0">
                <a:latin typeface="Arial Black" pitchFamily="34" charset="0"/>
              </a:rPr>
              <a:t>kita</a:t>
            </a:r>
            <a:r>
              <a:rPr lang="en-US" sz="2400" dirty="0" smtClean="0">
                <a:latin typeface="Arial Black" pitchFamily="34" charset="0"/>
              </a:rPr>
              <a:t>. </a:t>
            </a:r>
            <a:r>
              <a:rPr lang="en-US" sz="2400" dirty="0" smtClean="0">
                <a:latin typeface="Arial Black" pitchFamily="34" charset="0"/>
              </a:rPr>
              <a:t>( </a:t>
            </a:r>
            <a:r>
              <a:rPr lang="en-US" sz="2400" dirty="0" err="1" smtClean="0">
                <a:latin typeface="Arial Black" pitchFamily="34" charset="0"/>
              </a:rPr>
              <a:t>Diucapkan</a:t>
            </a:r>
            <a:r>
              <a:rPr lang="en-US" sz="2400" dirty="0" smtClean="0">
                <a:latin typeface="Arial Black" pitchFamily="34" charset="0"/>
              </a:rPr>
              <a:t> </a:t>
            </a:r>
            <a:r>
              <a:rPr lang="en-US" sz="2400" dirty="0" err="1" smtClean="0">
                <a:latin typeface="Arial Black" pitchFamily="34" charset="0"/>
              </a:rPr>
              <a:t>dengan</a:t>
            </a:r>
            <a:r>
              <a:rPr lang="en-US" sz="2400" dirty="0" smtClean="0">
                <a:latin typeface="Arial Black" pitchFamily="34" charset="0"/>
              </a:rPr>
              <a:t> </a:t>
            </a:r>
            <a:r>
              <a:rPr lang="en-US" sz="2400" dirty="0" err="1" smtClean="0">
                <a:latin typeface="Arial Black" pitchFamily="34" charset="0"/>
              </a:rPr>
              <a:t>keras</a:t>
            </a:r>
            <a:r>
              <a:rPr lang="en-US" sz="2400" dirty="0" smtClean="0">
                <a:latin typeface="Arial Black" pitchFamily="34" charset="0"/>
              </a:rPr>
              <a:t> ) </a:t>
            </a:r>
            <a:endParaRPr lang="en-US" sz="2400" dirty="0" smtClean="0">
              <a:latin typeface="Arial Black"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2800" b="1" dirty="0" smtClean="0">
                <a:latin typeface="Arial Black" pitchFamily="34" charset="0"/>
              </a:rPr>
              <a:t>Model </a:t>
            </a:r>
            <a:r>
              <a:rPr lang="en-US" sz="2800" b="1" dirty="0" err="1" smtClean="0">
                <a:latin typeface="Arial Black" pitchFamily="34" charset="0"/>
              </a:rPr>
              <a:t>Menyimak</a:t>
            </a:r>
            <a:r>
              <a:rPr lang="en-US" sz="2800" b="1" dirty="0" smtClean="0">
                <a:latin typeface="Arial Black" pitchFamily="34" charset="0"/>
              </a:rPr>
              <a:t> </a:t>
            </a:r>
            <a:r>
              <a:rPr lang="en-US" sz="2800" b="1" dirty="0" err="1" smtClean="0">
                <a:latin typeface="Arial Black" pitchFamily="34" charset="0"/>
              </a:rPr>
              <a:t>Secara</a:t>
            </a:r>
            <a:r>
              <a:rPr lang="en-US" sz="2800" b="1" dirty="0" smtClean="0">
                <a:latin typeface="Arial Black" pitchFamily="34" charset="0"/>
              </a:rPr>
              <a:t> </a:t>
            </a:r>
            <a:r>
              <a:rPr lang="en-US" sz="2800" b="1" dirty="0" err="1" smtClean="0">
                <a:latin typeface="Arial Black" pitchFamily="34" charset="0"/>
              </a:rPr>
              <a:t>Langsung</a:t>
            </a:r>
            <a:r>
              <a:rPr lang="en-US" sz="2800" b="1" dirty="0" smtClean="0">
                <a:latin typeface="Arial Black" pitchFamily="34" charset="0"/>
              </a:rPr>
              <a:t>/DLA (Direct Listening Activities</a:t>
            </a:r>
            <a:endParaRPr lang="en-US" sz="2800"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latin typeface="Arial Black" pitchFamily="34" charset="0"/>
            </a:endParaRPr>
          </a:p>
          <a:p>
            <a:pPr lvl="0"/>
            <a:r>
              <a:rPr lang="en-US" dirty="0" smtClean="0">
                <a:latin typeface="Arial Black" pitchFamily="34" charset="0"/>
              </a:rPr>
              <a:t>Guru </a:t>
            </a:r>
            <a:r>
              <a:rPr lang="en-US" dirty="0" err="1" smtClean="0">
                <a:latin typeface="Arial Black" pitchFamily="34" charset="0"/>
              </a:rPr>
              <a:t>mengemukakan</a:t>
            </a:r>
            <a:r>
              <a:rPr lang="en-US" dirty="0" smtClean="0">
                <a:latin typeface="Arial Black" pitchFamily="34" charset="0"/>
              </a:rPr>
              <a:t> </a:t>
            </a:r>
            <a:r>
              <a:rPr lang="en-US" dirty="0" err="1" smtClean="0">
                <a:latin typeface="Arial Black" pitchFamily="34" charset="0"/>
              </a:rPr>
              <a:t>tujuan</a:t>
            </a:r>
            <a:r>
              <a:rPr lang="en-US" dirty="0" smtClean="0">
                <a:latin typeface="Arial Black" pitchFamily="34" charset="0"/>
              </a:rPr>
              <a:t> </a:t>
            </a:r>
            <a:r>
              <a:rPr lang="en-US" dirty="0" err="1" smtClean="0">
                <a:latin typeface="Arial Black" pitchFamily="34" charset="0"/>
              </a:rPr>
              <a:t>pembelajaran</a:t>
            </a:r>
            <a:r>
              <a:rPr lang="en-US" dirty="0" smtClean="0">
                <a:latin typeface="Arial Black" pitchFamily="34" charset="0"/>
              </a:rPr>
              <a:t>, </a:t>
            </a:r>
            <a:r>
              <a:rPr lang="en-US" dirty="0" err="1" smtClean="0">
                <a:latin typeface="Arial Black" pitchFamily="34" charset="0"/>
              </a:rPr>
              <a:t>membacakan</a:t>
            </a:r>
            <a:r>
              <a:rPr lang="en-US" dirty="0" smtClean="0">
                <a:latin typeface="Arial Black" pitchFamily="34" charset="0"/>
              </a:rPr>
              <a:t> </a:t>
            </a:r>
            <a:r>
              <a:rPr lang="en-US" dirty="0" err="1" smtClean="0">
                <a:latin typeface="Arial Black" pitchFamily="34" charset="0"/>
              </a:rPr>
              <a:t>judul</a:t>
            </a:r>
            <a:r>
              <a:rPr lang="en-US" dirty="0" smtClean="0">
                <a:latin typeface="Arial Black" pitchFamily="34" charset="0"/>
              </a:rPr>
              <a:t> </a:t>
            </a:r>
            <a:r>
              <a:rPr lang="en-US" dirty="0" err="1" smtClean="0">
                <a:latin typeface="Arial Black" pitchFamily="34" charset="0"/>
              </a:rPr>
              <a:t>teks</a:t>
            </a:r>
            <a:r>
              <a:rPr lang="en-US" dirty="0" smtClean="0">
                <a:latin typeface="Arial Black" pitchFamily="34" charset="0"/>
              </a:rPr>
              <a:t> </a:t>
            </a:r>
            <a:r>
              <a:rPr lang="en-US" dirty="0" err="1" smtClean="0">
                <a:latin typeface="Arial Black" pitchFamily="34" charset="0"/>
              </a:rPr>
              <a:t>simakan</a:t>
            </a:r>
            <a:r>
              <a:rPr lang="en-US" dirty="0" smtClean="0">
                <a:latin typeface="Arial Black" pitchFamily="34" charset="0"/>
              </a:rPr>
              <a:t>, </a:t>
            </a:r>
            <a:r>
              <a:rPr lang="en-US" dirty="0" err="1" smtClean="0">
                <a:latin typeface="Arial Black" pitchFamily="34" charset="0"/>
              </a:rPr>
              <a:t>bertanya</a:t>
            </a:r>
            <a:r>
              <a:rPr lang="en-US" dirty="0" smtClean="0">
                <a:latin typeface="Arial Black" pitchFamily="34" charset="0"/>
              </a:rPr>
              <a:t> </a:t>
            </a:r>
            <a:r>
              <a:rPr lang="en-US" dirty="0" err="1" smtClean="0">
                <a:latin typeface="Arial Black" pitchFamily="34" charset="0"/>
              </a:rPr>
              <a:t>jawab</a:t>
            </a:r>
            <a:r>
              <a:rPr lang="en-US" dirty="0" smtClean="0">
                <a:latin typeface="Arial Black" pitchFamily="34" charset="0"/>
              </a:rPr>
              <a:t> </a:t>
            </a:r>
            <a:r>
              <a:rPr lang="en-US" dirty="0" err="1" smtClean="0">
                <a:latin typeface="Arial Black" pitchFamily="34" charset="0"/>
              </a:rPr>
              <a:t>dengan</a:t>
            </a:r>
            <a:r>
              <a:rPr lang="en-US" dirty="0" smtClean="0">
                <a:latin typeface="Arial Black" pitchFamily="34" charset="0"/>
              </a:rPr>
              <a:t> </a:t>
            </a:r>
            <a:r>
              <a:rPr lang="en-US" dirty="0" err="1" smtClean="0">
                <a:latin typeface="Arial Black" pitchFamily="34" charset="0"/>
              </a:rPr>
              <a:t>siswa</a:t>
            </a:r>
            <a:r>
              <a:rPr lang="en-US" dirty="0" smtClean="0">
                <a:latin typeface="Arial Black" pitchFamily="34" charset="0"/>
              </a:rPr>
              <a:t> </a:t>
            </a:r>
            <a:r>
              <a:rPr lang="en-US" dirty="0" err="1" smtClean="0">
                <a:latin typeface="Arial Black" pitchFamily="34" charset="0"/>
              </a:rPr>
              <a:t>tentang</a:t>
            </a:r>
            <a:r>
              <a:rPr lang="en-US" dirty="0" smtClean="0">
                <a:latin typeface="Arial Black" pitchFamily="34" charset="0"/>
              </a:rPr>
              <a:t> </a:t>
            </a:r>
            <a:r>
              <a:rPr lang="en-US" dirty="0" err="1" smtClean="0">
                <a:latin typeface="Arial Black" pitchFamily="34" charset="0"/>
              </a:rPr>
              <a:t>hal-hal</a:t>
            </a:r>
            <a:r>
              <a:rPr lang="en-US" dirty="0" smtClean="0">
                <a:latin typeface="Arial Black" pitchFamily="34" charset="0"/>
              </a:rPr>
              <a:t> yang </a:t>
            </a:r>
            <a:r>
              <a:rPr lang="en-US" dirty="0" err="1" smtClean="0">
                <a:latin typeface="Arial Black" pitchFamily="34" charset="0"/>
              </a:rPr>
              <a:t>berkaitan</a:t>
            </a:r>
            <a:r>
              <a:rPr lang="en-US" dirty="0" smtClean="0">
                <a:latin typeface="Arial Black" pitchFamily="34" charset="0"/>
              </a:rPr>
              <a:t> </a:t>
            </a:r>
            <a:r>
              <a:rPr lang="en-US" dirty="0" err="1" smtClean="0">
                <a:latin typeface="Arial Black" pitchFamily="34" charset="0"/>
              </a:rPr>
              <a:t>dengan</a:t>
            </a:r>
            <a:r>
              <a:rPr lang="en-US" dirty="0" smtClean="0">
                <a:latin typeface="Arial Black" pitchFamily="34" charset="0"/>
              </a:rPr>
              <a:t> </a:t>
            </a:r>
            <a:r>
              <a:rPr lang="en-US" dirty="0" err="1" smtClean="0">
                <a:latin typeface="Arial Black" pitchFamily="34" charset="0"/>
              </a:rPr>
              <a:t>judul</a:t>
            </a:r>
            <a:r>
              <a:rPr lang="en-US" dirty="0" smtClean="0">
                <a:latin typeface="Arial Black" pitchFamily="34" charset="0"/>
              </a:rPr>
              <a:t> </a:t>
            </a:r>
            <a:r>
              <a:rPr lang="en-US" dirty="0" err="1" smtClean="0">
                <a:latin typeface="Arial Black" pitchFamily="34" charset="0"/>
              </a:rPr>
              <a:t>bahan</a:t>
            </a:r>
            <a:r>
              <a:rPr lang="en-US" dirty="0" smtClean="0">
                <a:latin typeface="Arial Black" pitchFamily="34" charset="0"/>
              </a:rPr>
              <a:t> </a:t>
            </a:r>
            <a:r>
              <a:rPr lang="en-US" dirty="0" err="1" smtClean="0">
                <a:latin typeface="Arial Black" pitchFamily="34" charset="0"/>
              </a:rPr>
              <a:t>simakan</a:t>
            </a:r>
            <a:r>
              <a:rPr lang="en-US" dirty="0" smtClean="0">
                <a:latin typeface="Arial Black" pitchFamily="34" charset="0"/>
              </a:rPr>
              <a:t> </a:t>
            </a:r>
            <a:r>
              <a:rPr lang="en-US" dirty="0" err="1" smtClean="0">
                <a:latin typeface="Arial Black" pitchFamily="34" charset="0"/>
              </a:rPr>
              <a:t>sebagai</a:t>
            </a:r>
            <a:r>
              <a:rPr lang="en-US" dirty="0" smtClean="0">
                <a:latin typeface="Arial Black" pitchFamily="34" charset="0"/>
              </a:rPr>
              <a:t> </a:t>
            </a:r>
            <a:r>
              <a:rPr lang="en-US" dirty="0" err="1" smtClean="0">
                <a:latin typeface="Arial Black" pitchFamily="34" charset="0"/>
              </a:rPr>
              <a:t>upaya</a:t>
            </a:r>
            <a:r>
              <a:rPr lang="en-US" dirty="0" smtClean="0">
                <a:latin typeface="Arial Black" pitchFamily="34" charset="0"/>
              </a:rPr>
              <a:t> </a:t>
            </a:r>
            <a:r>
              <a:rPr lang="en-US" dirty="0" err="1" smtClean="0">
                <a:latin typeface="Arial Black" pitchFamily="34" charset="0"/>
              </a:rPr>
              <a:t>untuk</a:t>
            </a:r>
            <a:r>
              <a:rPr lang="en-US" dirty="0" smtClean="0">
                <a:latin typeface="Arial Black" pitchFamily="34" charset="0"/>
              </a:rPr>
              <a:t> </a:t>
            </a:r>
            <a:r>
              <a:rPr lang="en-US" dirty="0" err="1" smtClean="0">
                <a:latin typeface="Arial Black" pitchFamily="34" charset="0"/>
              </a:rPr>
              <a:t>pembangkitan</a:t>
            </a:r>
            <a:r>
              <a:rPr lang="en-US" dirty="0" smtClean="0">
                <a:latin typeface="Arial Black" pitchFamily="34" charset="0"/>
              </a:rPr>
              <a:t> </a:t>
            </a:r>
            <a:r>
              <a:rPr lang="en-US" dirty="0" err="1" smtClean="0">
                <a:latin typeface="Arial Black" pitchFamily="34" charset="0"/>
              </a:rPr>
              <a:t>unsur</a:t>
            </a:r>
            <a:r>
              <a:rPr lang="en-US" dirty="0" smtClean="0">
                <a:latin typeface="Arial Black" pitchFamily="34" charset="0"/>
              </a:rPr>
              <a:t> </a:t>
            </a:r>
            <a:r>
              <a:rPr lang="en-US" dirty="0" err="1" smtClean="0">
                <a:latin typeface="Arial Black" pitchFamily="34" charset="0"/>
              </a:rPr>
              <a:t>siswa</a:t>
            </a:r>
            <a:r>
              <a:rPr lang="en-US" dirty="0" smtClean="0">
                <a:latin typeface="Arial Black" pitchFamily="34" charset="0"/>
              </a:rPr>
              <a:t>. </a:t>
            </a:r>
            <a:r>
              <a:rPr lang="en-US" dirty="0" err="1" smtClean="0">
                <a:latin typeface="Arial Black" pitchFamily="34" charset="0"/>
              </a:rPr>
              <a:t>Selanjutnya</a:t>
            </a:r>
            <a:r>
              <a:rPr lang="en-US" dirty="0" smtClean="0">
                <a:latin typeface="Arial Black" pitchFamily="34" charset="0"/>
              </a:rPr>
              <a:t> guru </a:t>
            </a:r>
            <a:r>
              <a:rPr lang="en-US" dirty="0" err="1" smtClean="0">
                <a:latin typeface="Arial Black" pitchFamily="34" charset="0"/>
              </a:rPr>
              <a:t>mengemukakan</a:t>
            </a:r>
            <a:r>
              <a:rPr lang="en-US" dirty="0" smtClean="0">
                <a:latin typeface="Arial Black" pitchFamily="34" charset="0"/>
              </a:rPr>
              <a:t> </a:t>
            </a:r>
            <a:r>
              <a:rPr lang="en-US" dirty="0" err="1" smtClean="0">
                <a:latin typeface="Arial Black" pitchFamily="34" charset="0"/>
              </a:rPr>
              <a:t>hal­-hal</a:t>
            </a:r>
            <a:r>
              <a:rPr lang="en-US" dirty="0" smtClean="0">
                <a:latin typeface="Arial Black" pitchFamily="34" charset="0"/>
              </a:rPr>
              <a:t> </a:t>
            </a:r>
            <a:r>
              <a:rPr lang="en-US" dirty="0" err="1" smtClean="0">
                <a:latin typeface="Arial Black" pitchFamily="34" charset="0"/>
              </a:rPr>
              <a:t>pokok</a:t>
            </a:r>
            <a:r>
              <a:rPr lang="en-US" dirty="0" smtClean="0">
                <a:latin typeface="Arial Black" pitchFamily="34" charset="0"/>
              </a:rPr>
              <a:t> yang </a:t>
            </a:r>
            <a:r>
              <a:rPr lang="en-US" dirty="0" err="1" smtClean="0">
                <a:latin typeface="Arial Black" pitchFamily="34" charset="0"/>
              </a:rPr>
              <a:t>perlu</a:t>
            </a:r>
            <a:r>
              <a:rPr lang="en-US" dirty="0" smtClean="0">
                <a:latin typeface="Arial Black" pitchFamily="34" charset="0"/>
              </a:rPr>
              <a:t> </a:t>
            </a:r>
            <a:r>
              <a:rPr lang="en-US" dirty="0" err="1" smtClean="0">
                <a:latin typeface="Arial Black" pitchFamily="34" charset="0"/>
              </a:rPr>
              <a:t>dipahami</a:t>
            </a:r>
            <a:r>
              <a:rPr lang="en-US" dirty="0" smtClean="0">
                <a:latin typeface="Arial Black" pitchFamily="34" charset="0"/>
              </a:rPr>
              <a:t> </a:t>
            </a:r>
            <a:r>
              <a:rPr lang="en-US" dirty="0" err="1" smtClean="0">
                <a:latin typeface="Arial Black" pitchFamily="34" charset="0"/>
              </a:rPr>
              <a:t>siswa</a:t>
            </a:r>
            <a:r>
              <a:rPr lang="en-US" dirty="0" smtClean="0">
                <a:latin typeface="Arial Black" pitchFamily="34" charset="0"/>
              </a:rPr>
              <a:t> </a:t>
            </a:r>
            <a:r>
              <a:rPr lang="en-US" dirty="0" err="1" smtClean="0">
                <a:latin typeface="Arial Black" pitchFamily="34" charset="0"/>
              </a:rPr>
              <a:t>dalam</a:t>
            </a:r>
            <a:r>
              <a:rPr lang="en-US" dirty="0" smtClean="0">
                <a:latin typeface="Arial Black" pitchFamily="34" charset="0"/>
              </a:rPr>
              <a:t> </a:t>
            </a:r>
            <a:r>
              <a:rPr lang="en-US" dirty="0" err="1" smtClean="0">
                <a:latin typeface="Arial Black" pitchFamily="34" charset="0"/>
              </a:rPr>
              <a:t>menyimak</a:t>
            </a:r>
            <a:r>
              <a:rPr lang="en-US" dirty="0" smtClean="0">
                <a:latin typeface="Arial Black" pitchFamily="34" charset="0"/>
              </a:rPr>
              <a:t>.</a:t>
            </a:r>
            <a:endParaRPr lang="en-US" dirty="0" smtClean="0">
              <a:latin typeface="Arial Blac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Lanjutan</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066800" y="2362200"/>
            <a:ext cx="7162800" cy="2677656"/>
          </a:xfrm>
          <a:prstGeom prst="rect">
            <a:avLst/>
          </a:prstGeom>
        </p:spPr>
        <p:txBody>
          <a:bodyPr wrap="square">
            <a:spAutoFit/>
          </a:bodyPr>
          <a:lstStyle/>
          <a:p>
            <a:pPr lvl="0"/>
            <a:r>
              <a:rPr lang="en-US" sz="2800" dirty="0" smtClean="0"/>
              <a:t>Guru </a:t>
            </a:r>
            <a:r>
              <a:rPr lang="en-US" sz="2800" dirty="0" err="1" smtClean="0"/>
              <a:t>meminta</a:t>
            </a:r>
            <a:r>
              <a:rPr lang="en-US" sz="2800" dirty="0" smtClean="0"/>
              <a:t> </a:t>
            </a:r>
            <a:r>
              <a:rPr lang="en-US" sz="2800" dirty="0" err="1" smtClean="0"/>
              <a:t>siswa</a:t>
            </a:r>
            <a:r>
              <a:rPr lang="en-US" sz="2800" dirty="0" smtClean="0"/>
              <a:t> </a:t>
            </a:r>
            <a:r>
              <a:rPr lang="en-US" sz="2800" dirty="0" err="1" smtClean="0"/>
              <a:t>mendengarkan</a:t>
            </a:r>
            <a:r>
              <a:rPr lang="en-US" sz="2800" dirty="0" smtClean="0"/>
              <a:t> </a:t>
            </a:r>
            <a:r>
              <a:rPr lang="en-US" sz="2800" dirty="0" err="1" smtClean="0"/>
              <a:t>materi</a:t>
            </a:r>
            <a:r>
              <a:rPr lang="en-US" sz="2800" dirty="0" smtClean="0"/>
              <a:t> </a:t>
            </a:r>
            <a:r>
              <a:rPr lang="en-US" sz="2800" dirty="0" err="1" smtClean="0"/>
              <a:t>simakan</a:t>
            </a:r>
            <a:r>
              <a:rPr lang="en-US" sz="2800" dirty="0" smtClean="0"/>
              <a:t> yang </a:t>
            </a:r>
            <a:r>
              <a:rPr lang="en-US" sz="2800" dirty="0" err="1" smtClean="0"/>
              <a:t>dibacakan</a:t>
            </a:r>
            <a:r>
              <a:rPr lang="en-US" sz="2800" dirty="0" smtClean="0"/>
              <a:t> </a:t>
            </a:r>
            <a:r>
              <a:rPr lang="en-US" sz="2800" dirty="0" err="1" smtClean="0"/>
              <a:t>oleh</a:t>
            </a:r>
            <a:r>
              <a:rPr lang="en-US" sz="2800" dirty="0" smtClean="0"/>
              <a:t> guru.</a:t>
            </a:r>
          </a:p>
          <a:p>
            <a:r>
              <a:rPr lang="en-US" sz="2800" dirty="0" smtClean="0"/>
              <a:t>Guru </a:t>
            </a:r>
            <a:r>
              <a:rPr lang="en-US" sz="2800" dirty="0" err="1" smtClean="0"/>
              <a:t>melakukan</a:t>
            </a:r>
            <a:r>
              <a:rPr lang="en-US" sz="2800" dirty="0" smtClean="0"/>
              <a:t> </a:t>
            </a:r>
            <a:r>
              <a:rPr lang="en-US" sz="2800" dirty="0" err="1" smtClean="0"/>
              <a:t>unsur</a:t>
            </a:r>
            <a:r>
              <a:rPr lang="en-US" sz="2800" dirty="0" smtClean="0"/>
              <a:t> </a:t>
            </a:r>
            <a:r>
              <a:rPr lang="en-US" sz="2800" dirty="0" err="1" smtClean="0"/>
              <a:t>jawab</a:t>
            </a:r>
            <a:r>
              <a:rPr lang="en-US" sz="2800" dirty="0" smtClean="0"/>
              <a:t> </a:t>
            </a:r>
            <a:r>
              <a:rPr lang="en-US" sz="2800" dirty="0" err="1" smtClean="0"/>
              <a:t>tentang</a:t>
            </a:r>
            <a:r>
              <a:rPr lang="en-US" sz="2800" dirty="0" smtClean="0"/>
              <a:t> </a:t>
            </a:r>
            <a:r>
              <a:rPr lang="en-US" sz="2800" dirty="0" err="1" smtClean="0"/>
              <a:t>isi</a:t>
            </a:r>
            <a:r>
              <a:rPr lang="en-US" sz="2800" dirty="0" smtClean="0"/>
              <a:t> </a:t>
            </a:r>
            <a:r>
              <a:rPr lang="en-US" sz="2800" dirty="0" err="1" smtClean="0"/>
              <a:t>simakan</a:t>
            </a:r>
            <a:r>
              <a:rPr lang="en-US" sz="2800" dirty="0" smtClean="0"/>
              <a:t>. </a:t>
            </a:r>
            <a:r>
              <a:rPr lang="en-US" sz="2800" dirty="0" err="1" smtClean="0"/>
              <a:t>Pertanyaan</a:t>
            </a:r>
            <a:r>
              <a:rPr lang="en-US" sz="2800" dirty="0" smtClean="0"/>
              <a:t> </a:t>
            </a:r>
            <a:r>
              <a:rPr lang="en-US" sz="2800" dirty="0" err="1" smtClean="0"/>
              <a:t>tidak</a:t>
            </a:r>
            <a:r>
              <a:rPr lang="en-US" sz="2800" dirty="0" smtClean="0"/>
              <a:t> </a:t>
            </a:r>
            <a:r>
              <a:rPr lang="en-US" sz="2800" dirty="0" err="1" smtClean="0"/>
              <a:t>selalu</a:t>
            </a:r>
            <a:r>
              <a:rPr lang="en-US" sz="2800" dirty="0" smtClean="0"/>
              <a:t> </a:t>
            </a:r>
            <a:r>
              <a:rPr lang="en-US" sz="2800" dirty="0" err="1" smtClean="0"/>
              <a:t>harus</a:t>
            </a:r>
            <a:r>
              <a:rPr lang="en-US" sz="2800" dirty="0" smtClean="0"/>
              <a:t> </a:t>
            </a:r>
            <a:r>
              <a:rPr lang="en-US" sz="2800" dirty="0" err="1" smtClean="0"/>
              <a:t>diikat</a:t>
            </a:r>
            <a:r>
              <a:rPr lang="en-US" sz="2800" dirty="0" smtClean="0"/>
              <a:t> </a:t>
            </a:r>
            <a:r>
              <a:rPr lang="en-US" sz="2800" dirty="0" err="1" smtClean="0"/>
              <a:t>oleh</a:t>
            </a:r>
            <a:r>
              <a:rPr lang="en-US" sz="2800" dirty="0" smtClean="0"/>
              <a:t> </a:t>
            </a:r>
            <a:r>
              <a:rPr lang="en-US" sz="2800" dirty="0" err="1" smtClean="0"/>
              <a:t>pertanyaan</a:t>
            </a:r>
            <a:r>
              <a:rPr lang="en-US" sz="2800" dirty="0" smtClean="0"/>
              <a:t> yang </a:t>
            </a:r>
            <a:r>
              <a:rPr lang="en-US" sz="2800" dirty="0" err="1" smtClean="0"/>
              <a:t>terdapat</a:t>
            </a:r>
            <a:r>
              <a:rPr lang="en-US" sz="2800" dirty="0" smtClean="0"/>
              <a:t> </a:t>
            </a:r>
            <a:r>
              <a:rPr lang="en-US" sz="2800" dirty="0" err="1" smtClean="0"/>
              <a:t>dalam</a:t>
            </a:r>
            <a:r>
              <a:rPr lang="en-US" sz="2800" dirty="0" smtClean="0"/>
              <a:t> </a:t>
            </a:r>
            <a:r>
              <a:rPr lang="en-US" sz="2800" dirty="0" err="1" smtClean="0"/>
              <a:t>buku</a:t>
            </a:r>
            <a:r>
              <a:rPr lang="en-US" sz="2800" dirty="0" smtClean="0"/>
              <a:t>. Guru </a:t>
            </a:r>
            <a:r>
              <a:rPr lang="en-US" sz="2800" dirty="0" err="1" smtClean="0"/>
              <a:t>hendaknya</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endParaRPr lang="en-US" dirty="0"/>
          </a:p>
        </p:txBody>
      </p:sp>
      <p:sp>
        <p:nvSpPr>
          <p:cNvPr id="3" name="Content Placeholder 2"/>
          <p:cNvSpPr>
            <a:spLocks noGrp="1"/>
          </p:cNvSpPr>
          <p:nvPr>
            <p:ph idx="1"/>
          </p:nvPr>
        </p:nvSpPr>
        <p:spPr/>
        <p:txBody>
          <a:bodyPr/>
          <a:lstStyle/>
          <a:p>
            <a:pPr lvl="0"/>
            <a:r>
              <a:rPr lang="en-US" b="1" dirty="0" err="1" smtClean="0"/>
              <a:t>Identifikasi</a:t>
            </a:r>
            <a:r>
              <a:rPr lang="en-US" b="1" dirty="0" smtClean="0"/>
              <a:t> </a:t>
            </a:r>
            <a:r>
              <a:rPr lang="en-US" b="1" dirty="0" err="1" smtClean="0"/>
              <a:t>Kata</a:t>
            </a:r>
            <a:r>
              <a:rPr lang="en-US" b="1" dirty="0" smtClean="0"/>
              <a:t> </a:t>
            </a:r>
            <a:r>
              <a:rPr lang="en-US" b="1" dirty="0" err="1" smtClean="0"/>
              <a:t>Kunci</a:t>
            </a:r>
            <a:endParaRPr lang="en-US" dirty="0" smtClean="0"/>
          </a:p>
          <a:p>
            <a:r>
              <a:rPr lang="en-US" dirty="0" err="1" smtClean="0"/>
              <a:t>Setiap</a:t>
            </a:r>
            <a:r>
              <a:rPr lang="en-US" dirty="0" smtClean="0"/>
              <a:t> </a:t>
            </a:r>
            <a:r>
              <a:rPr lang="en-US" dirty="0" err="1" smtClean="0"/>
              <a:t>kalimat</a:t>
            </a:r>
            <a:r>
              <a:rPr lang="en-US" dirty="0" smtClean="0"/>
              <a:t>, </a:t>
            </a:r>
            <a:r>
              <a:rPr lang="en-US" dirty="0" err="1" smtClean="0"/>
              <a:t>paragraf</a:t>
            </a:r>
            <a:r>
              <a:rPr lang="en-US" dirty="0" smtClean="0"/>
              <a:t>, </a:t>
            </a:r>
            <a:r>
              <a:rPr lang="en-US" dirty="0" err="1" smtClean="0"/>
              <a:t>ataupun</a:t>
            </a:r>
            <a:r>
              <a:rPr lang="en-US" dirty="0" smtClean="0"/>
              <a:t> </a:t>
            </a:r>
            <a:r>
              <a:rPr lang="en-US" dirty="0" err="1" smtClean="0"/>
              <a:t>wacana</a:t>
            </a:r>
            <a:r>
              <a:rPr lang="en-US" dirty="0" smtClean="0"/>
              <a:t> </a:t>
            </a:r>
            <a:r>
              <a:rPr lang="en-US" dirty="0" err="1" smtClean="0"/>
              <a:t>selalu</a:t>
            </a:r>
            <a:r>
              <a:rPr lang="en-US" dirty="0" smtClean="0"/>
              <a:t> </a:t>
            </a:r>
            <a:r>
              <a:rPr lang="en-US" dirty="0" err="1" smtClean="0"/>
              <a:t>memiliki</a:t>
            </a:r>
            <a:r>
              <a:rPr lang="en-US" dirty="0" smtClean="0"/>
              <a:t> </a:t>
            </a:r>
            <a:r>
              <a:rPr lang="en-US" dirty="0" err="1" smtClean="0"/>
              <a:t>sejumlah</a:t>
            </a:r>
            <a:r>
              <a:rPr lang="en-US" dirty="0" smtClean="0"/>
              <a:t> </a:t>
            </a:r>
            <a:r>
              <a:rPr lang="en-US" dirty="0" err="1" smtClean="0"/>
              <a:t>kata</a:t>
            </a:r>
            <a:r>
              <a:rPr lang="en-US" dirty="0" smtClean="0"/>
              <a:t> yang </a:t>
            </a:r>
            <a:r>
              <a:rPr lang="en-US" dirty="0" err="1" smtClean="0"/>
              <a:t>dapat</a:t>
            </a:r>
            <a:r>
              <a:rPr lang="en-US" dirty="0" smtClean="0"/>
              <a:t> </a:t>
            </a:r>
            <a:r>
              <a:rPr lang="en-US" dirty="0" err="1" smtClean="0"/>
              <a:t>mengungkapkan</a:t>
            </a:r>
            <a:r>
              <a:rPr lang="en-US" dirty="0" smtClean="0"/>
              <a:t> </a:t>
            </a:r>
            <a:r>
              <a:rPr lang="en-US" dirty="0" err="1" smtClean="0"/>
              <a:t>isi</a:t>
            </a:r>
            <a:r>
              <a:rPr lang="en-US" dirty="0" smtClean="0"/>
              <a:t> </a:t>
            </a:r>
            <a:r>
              <a:rPr lang="en-US" dirty="0" err="1" smtClean="0"/>
              <a:t>keseluruhan</a:t>
            </a:r>
            <a:r>
              <a:rPr lang="en-US" dirty="0" smtClean="0"/>
              <a:t> </a:t>
            </a:r>
            <a:r>
              <a:rPr lang="en-US" dirty="0" err="1" smtClean="0"/>
              <a:t>kalimat</a:t>
            </a:r>
            <a:r>
              <a:rPr lang="en-US" dirty="0" smtClean="0"/>
              <a:t>, </a:t>
            </a:r>
            <a:r>
              <a:rPr lang="en-US" dirty="0" err="1" smtClean="0"/>
              <a:t>paragraf</a:t>
            </a:r>
            <a:r>
              <a:rPr lang="en-US" dirty="0" smtClean="0"/>
              <a:t> </a:t>
            </a:r>
            <a:r>
              <a:rPr lang="en-US" dirty="0" err="1" smtClean="0"/>
              <a:t>atau</a:t>
            </a:r>
            <a:r>
              <a:rPr lang="en-US" dirty="0" smtClean="0"/>
              <a:t> </a:t>
            </a:r>
            <a:r>
              <a:rPr lang="en-US" dirty="0" err="1" smtClean="0"/>
              <a:t>wacana</a:t>
            </a:r>
            <a:r>
              <a:rPr lang="en-US" dirty="0" smtClean="0"/>
              <a:t>. </a:t>
            </a:r>
            <a:r>
              <a:rPr lang="en-US" dirty="0" err="1" smtClean="0"/>
              <a:t>Kata-kata</a:t>
            </a:r>
            <a:r>
              <a:rPr lang="en-US" dirty="0" smtClean="0"/>
              <a:t> yang </a:t>
            </a:r>
            <a:r>
              <a:rPr lang="en-US" dirty="0" err="1" smtClean="0"/>
              <a:t>dapat</a:t>
            </a:r>
            <a:r>
              <a:rPr lang="en-US" dirty="0" smtClean="0"/>
              <a:t> </a:t>
            </a:r>
            <a:r>
              <a:rPr lang="en-US" dirty="0" err="1" smtClean="0"/>
              <a:t>mewakili</a:t>
            </a:r>
            <a:r>
              <a:rPr lang="en-US" dirty="0" smtClean="0"/>
              <a:t> </a:t>
            </a:r>
            <a:r>
              <a:rPr lang="en-US" dirty="0" err="1" smtClean="0"/>
              <a:t>isi</a:t>
            </a:r>
            <a:r>
              <a:rPr lang="en-US" dirty="0" smtClean="0"/>
              <a:t> </a:t>
            </a:r>
            <a:r>
              <a:rPr lang="en-US" dirty="0" err="1" smtClean="0"/>
              <a:t>keseluruhan</a:t>
            </a:r>
            <a:r>
              <a:rPr lang="en-US" dirty="0" smtClean="0"/>
              <a:t> </a:t>
            </a:r>
            <a:r>
              <a:rPr lang="en-US" dirty="0" err="1" smtClean="0"/>
              <a:t>ini</a:t>
            </a:r>
            <a:r>
              <a:rPr lang="en-US" dirty="0" smtClean="0"/>
              <a:t> </a:t>
            </a:r>
            <a:r>
              <a:rPr lang="en-US" dirty="0" err="1" smtClean="0"/>
              <a:t>disebut</a:t>
            </a:r>
            <a:r>
              <a:rPr lang="en-US" dirty="0" smtClean="0"/>
              <a:t> </a:t>
            </a:r>
            <a:r>
              <a:rPr lang="en-US" dirty="0" err="1" smtClean="0"/>
              <a:t>kata</a:t>
            </a:r>
            <a:r>
              <a:rPr lang="en-US" dirty="0" smtClean="0"/>
              <a:t> </a:t>
            </a:r>
            <a:r>
              <a:rPr lang="en-US" dirty="0" err="1" smtClean="0"/>
              <a:t>kunci</a:t>
            </a:r>
            <a:r>
              <a:rPr lang="en-US" dirty="0" smtClean="0"/>
              <a:t> “</a:t>
            </a:r>
            <a:r>
              <a:rPr lang="en-US" i="1" dirty="0" smtClean="0"/>
              <a:t>key word</a:t>
            </a:r>
            <a:r>
              <a:rPr lang="en-US" dirty="0" smtClean="0"/>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Menyimak</a:t>
            </a:r>
            <a:r>
              <a:rPr lang="en-US" dirty="0" smtClean="0"/>
              <a:t> </a:t>
            </a:r>
            <a:r>
              <a:rPr lang="en-US" dirty="0" err="1" smtClean="0"/>
              <a:t>isi</a:t>
            </a:r>
            <a:r>
              <a:rPr lang="en-US" dirty="0" smtClean="0"/>
              <a:t> </a:t>
            </a:r>
            <a:r>
              <a:rPr lang="en-US" dirty="0" err="1" smtClean="0"/>
              <a:t>kalimat</a:t>
            </a:r>
            <a:r>
              <a:rPr lang="en-US" dirty="0" smtClean="0"/>
              <a:t> yang </a:t>
            </a:r>
            <a:r>
              <a:rPr lang="en-US" dirty="0" err="1" smtClean="0"/>
              <a:t>panjang</a:t>
            </a:r>
            <a:r>
              <a:rPr lang="en-US" dirty="0" smtClean="0"/>
              <a:t> </a:t>
            </a:r>
            <a:r>
              <a:rPr lang="en-US" dirty="0" err="1" smtClean="0"/>
              <a:t>atau</a:t>
            </a:r>
            <a:r>
              <a:rPr lang="en-US" dirty="0" smtClean="0"/>
              <a:t> paragraph </a:t>
            </a:r>
            <a:r>
              <a:rPr lang="en-US" dirty="0" err="1" smtClean="0"/>
              <a:t>dan</a:t>
            </a:r>
            <a:r>
              <a:rPr lang="en-US" dirty="0" smtClean="0"/>
              <a:t> </a:t>
            </a:r>
            <a:r>
              <a:rPr lang="en-US" dirty="0" err="1" smtClean="0"/>
              <a:t>wacana</a:t>
            </a:r>
            <a:r>
              <a:rPr lang="en-US" dirty="0" smtClean="0"/>
              <a:t>  </a:t>
            </a:r>
            <a:r>
              <a:rPr lang="en-US" dirty="0" err="1" smtClean="0"/>
              <a:t>pendek-pendek</a:t>
            </a:r>
            <a:r>
              <a:rPr lang="en-US" dirty="0" smtClean="0"/>
              <a:t> </a:t>
            </a:r>
            <a:r>
              <a:rPr lang="en-US" dirty="0" err="1" smtClean="0"/>
              <a:t>tidak</a:t>
            </a:r>
            <a:r>
              <a:rPr lang="en-US" dirty="0" smtClean="0"/>
              <a:t> </a:t>
            </a:r>
            <a:r>
              <a:rPr lang="en-US" dirty="0" err="1" smtClean="0"/>
              <a:t>perlu</a:t>
            </a:r>
            <a:r>
              <a:rPr lang="en-US" dirty="0" smtClean="0"/>
              <a:t> </a:t>
            </a:r>
            <a:r>
              <a:rPr lang="en-US" dirty="0" err="1" smtClean="0"/>
              <a:t>menangkap</a:t>
            </a:r>
            <a:r>
              <a:rPr lang="en-US" dirty="0" smtClean="0"/>
              <a:t> </a:t>
            </a:r>
            <a:r>
              <a:rPr lang="en-US" dirty="0" err="1" smtClean="0"/>
              <a:t>semua</a:t>
            </a:r>
            <a:r>
              <a:rPr lang="en-US" dirty="0" smtClean="0"/>
              <a:t> </a:t>
            </a:r>
            <a:r>
              <a:rPr lang="en-US" dirty="0" err="1" smtClean="0"/>
              <a:t>kata-katanya</a:t>
            </a:r>
            <a:r>
              <a:rPr lang="en-US" dirty="0" smtClean="0"/>
              <a:t>. </a:t>
            </a:r>
            <a:r>
              <a:rPr lang="en-US" dirty="0" err="1" smtClean="0"/>
              <a:t>Cukup</a:t>
            </a:r>
            <a:r>
              <a:rPr lang="en-US" dirty="0" smtClean="0"/>
              <a:t> </a:t>
            </a:r>
            <a:r>
              <a:rPr lang="en-US" dirty="0" err="1" smtClean="0"/>
              <a:t>diingat</a:t>
            </a:r>
            <a:r>
              <a:rPr lang="en-US" dirty="0" smtClean="0"/>
              <a:t> </a:t>
            </a:r>
            <a:r>
              <a:rPr lang="en-US" dirty="0" err="1" smtClean="0"/>
              <a:t>beberapa</a:t>
            </a:r>
            <a:r>
              <a:rPr lang="en-US" dirty="0" smtClean="0"/>
              <a:t> </a:t>
            </a:r>
            <a:r>
              <a:rPr lang="en-US" dirty="0" err="1" smtClean="0"/>
              <a:t>kata</a:t>
            </a:r>
            <a:r>
              <a:rPr lang="en-US" dirty="0" smtClean="0"/>
              <a:t> </a:t>
            </a:r>
            <a:r>
              <a:rPr lang="en-US" dirty="0" err="1" smtClean="0"/>
              <a:t>kunci</a:t>
            </a:r>
            <a:r>
              <a:rPr lang="en-US" dirty="0" smtClean="0"/>
              <a:t> yang </a:t>
            </a:r>
            <a:r>
              <a:rPr lang="en-US" dirty="0" err="1" smtClean="0"/>
              <a:t>merupakan</a:t>
            </a:r>
            <a:r>
              <a:rPr lang="en-US" dirty="0" smtClean="0"/>
              <a:t> </a:t>
            </a:r>
            <a:r>
              <a:rPr lang="en-US" dirty="0" err="1" smtClean="0"/>
              <a:t>inti</a:t>
            </a:r>
            <a:r>
              <a:rPr lang="en-US" dirty="0" smtClean="0"/>
              <a:t> </a:t>
            </a:r>
            <a:r>
              <a:rPr lang="en-US" dirty="0" err="1" smtClean="0"/>
              <a:t>pembicaraan</a:t>
            </a:r>
            <a:r>
              <a:rPr lang="en-US" dirty="0" smtClean="0"/>
              <a:t>. </a:t>
            </a:r>
            <a:r>
              <a:rPr lang="en-US" dirty="0" err="1" smtClean="0"/>
              <a:t>Melalui</a:t>
            </a:r>
            <a:r>
              <a:rPr lang="en-US" dirty="0" smtClean="0"/>
              <a:t> </a:t>
            </a:r>
            <a:r>
              <a:rPr lang="en-US" dirty="0" err="1" smtClean="0"/>
              <a:t>perakitan</a:t>
            </a:r>
            <a:r>
              <a:rPr lang="en-US" dirty="0" smtClean="0"/>
              <a:t> </a:t>
            </a:r>
            <a:r>
              <a:rPr lang="en-US" dirty="0" err="1" smtClean="0"/>
              <a:t>kata</a:t>
            </a:r>
            <a:r>
              <a:rPr lang="en-US" dirty="0" smtClean="0"/>
              <a:t> </a:t>
            </a:r>
            <a:r>
              <a:rPr lang="en-US" dirty="0" err="1" smtClean="0"/>
              <a:t>kunci</a:t>
            </a:r>
            <a:r>
              <a:rPr lang="en-US" dirty="0" smtClean="0"/>
              <a:t> </a:t>
            </a:r>
            <a:r>
              <a:rPr lang="en-US" dirty="0" err="1" smtClean="0"/>
              <a:t>menjadi</a:t>
            </a:r>
            <a:r>
              <a:rPr lang="en-US" dirty="0" smtClean="0"/>
              <a:t> </a:t>
            </a:r>
            <a:r>
              <a:rPr lang="en-US" dirty="0" err="1" smtClean="0"/>
              <a:t>kalimat-kalimat</a:t>
            </a:r>
            <a:r>
              <a:rPr lang="en-US" dirty="0" smtClean="0"/>
              <a:t> </a:t>
            </a:r>
            <a:r>
              <a:rPr lang="en-US" dirty="0" err="1" smtClean="0"/>
              <a:t>utuh</a:t>
            </a:r>
            <a:r>
              <a:rPr lang="en-US" dirty="0" smtClean="0"/>
              <a:t> </a:t>
            </a:r>
            <a:r>
              <a:rPr lang="en-US" dirty="0" err="1" smtClean="0"/>
              <a:t>sampai</a:t>
            </a:r>
            <a:r>
              <a:rPr lang="en-US" dirty="0" smtClean="0"/>
              <a:t> </a:t>
            </a:r>
            <a:r>
              <a:rPr lang="en-US" dirty="0" err="1" smtClean="0"/>
              <a:t>isi</a:t>
            </a:r>
            <a:r>
              <a:rPr lang="en-US" dirty="0" smtClean="0"/>
              <a:t> </a:t>
            </a:r>
            <a:r>
              <a:rPr lang="en-US" dirty="0" err="1" smtClean="0"/>
              <a:t>singkat</a:t>
            </a:r>
            <a:r>
              <a:rPr lang="en-US" dirty="0" smtClean="0"/>
              <a:t> </a:t>
            </a:r>
            <a:r>
              <a:rPr lang="en-US" dirty="0" err="1" smtClean="0"/>
              <a:t>bahan</a:t>
            </a:r>
            <a:r>
              <a:rPr lang="en-US" dirty="0" smtClean="0"/>
              <a:t> </a:t>
            </a:r>
            <a:r>
              <a:rPr lang="en-US" dirty="0" err="1" smtClean="0"/>
              <a:t>simakan</a:t>
            </a:r>
            <a:r>
              <a:rPr lang="en-US" dirty="0" smtClean="0"/>
              <a:t>.</a:t>
            </a:r>
          </a:p>
          <a:p>
            <a:r>
              <a:rPr lang="en-US" i="1" dirty="0" smtClean="0"/>
              <a:t>Guru</a:t>
            </a:r>
            <a:r>
              <a:rPr lang="en-US" dirty="0" smtClean="0"/>
              <a:t>	: </a:t>
            </a:r>
            <a:r>
              <a:rPr lang="en-US" dirty="0" err="1" smtClean="0"/>
              <a:t>Dengarkan</a:t>
            </a:r>
            <a:r>
              <a:rPr lang="en-US" dirty="0" smtClean="0"/>
              <a:t> </a:t>
            </a:r>
            <a:r>
              <a:rPr lang="en-US" dirty="0" err="1" smtClean="0"/>
              <a:t>baik-baik</a:t>
            </a:r>
            <a:r>
              <a:rPr lang="en-US" dirty="0" smtClean="0"/>
              <a:t>! </a:t>
            </a:r>
            <a:r>
              <a:rPr lang="en-US" dirty="0" err="1" smtClean="0"/>
              <a:t>Cari</a:t>
            </a:r>
            <a:r>
              <a:rPr lang="en-US" dirty="0" smtClean="0"/>
              <a:t> </a:t>
            </a:r>
            <a:r>
              <a:rPr lang="en-US" dirty="0" err="1" smtClean="0"/>
              <a:t>kata</a:t>
            </a:r>
            <a:r>
              <a:rPr lang="en-US" dirty="0" smtClean="0"/>
              <a:t> </a:t>
            </a:r>
            <a:r>
              <a:rPr lang="en-US" dirty="0" err="1" smtClean="0"/>
              <a:t>kunci</a:t>
            </a:r>
            <a:r>
              <a:rPr lang="en-US" dirty="0" smtClean="0"/>
              <a:t> </a:t>
            </a:r>
            <a:r>
              <a:rPr lang="en-US" dirty="0" err="1" smtClean="0"/>
              <a:t>kalimat</a:t>
            </a:r>
            <a:r>
              <a:rPr lang="en-US" dirty="0" smtClean="0"/>
              <a:t> </a:t>
            </a:r>
            <a:r>
              <a:rPr lang="en-US" dirty="0" err="1" smtClean="0"/>
              <a:t>berikut</a:t>
            </a:r>
            <a:r>
              <a:rPr lang="en-US" dirty="0" smtClean="0"/>
              <a:t>.</a:t>
            </a:r>
          </a:p>
          <a:p>
            <a:r>
              <a:rPr lang="en-US" dirty="0" err="1" smtClean="0"/>
              <a:t>Manusia</a:t>
            </a:r>
            <a:r>
              <a:rPr lang="en-US" dirty="0" smtClean="0"/>
              <a:t>, </a:t>
            </a:r>
            <a:r>
              <a:rPr lang="en-US" dirty="0" err="1" smtClean="0"/>
              <a:t>baik</a:t>
            </a:r>
            <a:r>
              <a:rPr lang="en-US" dirty="0" smtClean="0"/>
              <a:t> yang </a:t>
            </a:r>
            <a:r>
              <a:rPr lang="en-US" dirty="0" err="1" smtClean="0"/>
              <a:t>primitif</a:t>
            </a:r>
            <a:r>
              <a:rPr lang="en-US" dirty="0" smtClean="0"/>
              <a:t> </a:t>
            </a:r>
            <a:r>
              <a:rPr lang="en-US" dirty="0" err="1" smtClean="0"/>
              <a:t>maupun</a:t>
            </a:r>
            <a:r>
              <a:rPr lang="en-US" dirty="0" smtClean="0"/>
              <a:t> yang modern, </a:t>
            </a:r>
            <a:r>
              <a:rPr lang="en-US" dirty="0" err="1" smtClean="0"/>
              <a:t>selalu</a:t>
            </a:r>
            <a:r>
              <a:rPr lang="en-US" dirty="0" smtClean="0"/>
              <a:t> </a:t>
            </a:r>
            <a:r>
              <a:rPr lang="en-US" dirty="0" err="1" smtClean="0"/>
              <a:t>cenderung</a:t>
            </a:r>
            <a:r>
              <a:rPr lang="en-US" dirty="0" smtClean="0"/>
              <a:t> </a:t>
            </a:r>
            <a:r>
              <a:rPr lang="en-US" dirty="0" err="1" smtClean="0"/>
              <a:t>hidup</a:t>
            </a:r>
            <a:r>
              <a:rPr lang="en-US" dirty="0" smtClean="0"/>
              <a:t> </a:t>
            </a:r>
            <a:r>
              <a:rPr lang="en-US" dirty="0" err="1" smtClean="0"/>
              <a:t>berkelompok</a:t>
            </a:r>
            <a:r>
              <a:rPr lang="en-US" dirty="0" smtClean="0"/>
              <a:t>.</a:t>
            </a:r>
          </a:p>
          <a:p>
            <a:r>
              <a:rPr lang="en-US" i="1" dirty="0" err="1" smtClean="0"/>
              <a:t>Siswa</a:t>
            </a:r>
            <a:r>
              <a:rPr lang="en-US" dirty="0" smtClean="0"/>
              <a:t> 	: </a:t>
            </a:r>
            <a:r>
              <a:rPr lang="en-US" dirty="0" err="1" smtClean="0"/>
              <a:t>Menyimak</a:t>
            </a:r>
            <a:r>
              <a:rPr lang="en-US" dirty="0" smtClean="0"/>
              <a:t>. </a:t>
            </a:r>
            <a:r>
              <a:rPr lang="en-US" dirty="0" err="1" smtClean="0"/>
              <a:t>Menentukan</a:t>
            </a:r>
            <a:r>
              <a:rPr lang="en-US" dirty="0" smtClean="0"/>
              <a:t> </a:t>
            </a:r>
            <a:r>
              <a:rPr lang="en-US" dirty="0" err="1" smtClean="0"/>
              <a:t>kata</a:t>
            </a:r>
            <a:r>
              <a:rPr lang="en-US" dirty="0" smtClean="0"/>
              <a:t> </a:t>
            </a:r>
            <a:r>
              <a:rPr lang="en-US" dirty="0" err="1" smtClean="0"/>
              <a:t>kunci</a:t>
            </a:r>
            <a:r>
              <a:rPr lang="en-US" dirty="0" smtClean="0"/>
              <a:t>.</a:t>
            </a:r>
          </a:p>
          <a:p>
            <a:r>
              <a:rPr lang="en-US" dirty="0" err="1" smtClean="0"/>
              <a:t>manusia-hidup-berkelompok</a:t>
            </a:r>
            <a:endParaRPr lang="en-US" dirty="0" smtClean="0"/>
          </a:p>
          <a:p>
            <a:r>
              <a:rPr lang="en-US" dirty="0" err="1" smtClean="0"/>
              <a:t>Manusia</a:t>
            </a:r>
            <a:r>
              <a:rPr lang="en-US" dirty="0" smtClean="0"/>
              <a:t> </a:t>
            </a:r>
            <a:r>
              <a:rPr lang="en-US" dirty="0" err="1" smtClean="0"/>
              <a:t>hidup</a:t>
            </a:r>
            <a:r>
              <a:rPr lang="en-US" dirty="0" smtClean="0"/>
              <a:t> </a:t>
            </a:r>
            <a:r>
              <a:rPr lang="en-US" dirty="0" err="1" smtClean="0"/>
              <a:t>berkelompok</a:t>
            </a:r>
            <a:r>
              <a:rPr lang="en-US"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lvl="0"/>
            <a:r>
              <a:rPr lang="en-US" b="1" dirty="0" err="1" smtClean="0"/>
              <a:t>Memperluas</a:t>
            </a:r>
            <a:r>
              <a:rPr lang="en-US" b="1" dirty="0" smtClean="0"/>
              <a:t> </a:t>
            </a:r>
            <a:r>
              <a:rPr lang="en-US" b="1" dirty="0" err="1" smtClean="0"/>
              <a:t>Kalimat</a:t>
            </a:r>
            <a:endParaRPr lang="en-US" dirty="0" smtClean="0"/>
          </a:p>
          <a:p>
            <a:r>
              <a:rPr lang="en-US" dirty="0" smtClean="0"/>
              <a:t>Guru </a:t>
            </a:r>
            <a:r>
              <a:rPr lang="en-US" dirty="0" err="1" smtClean="0"/>
              <a:t>menyebutkan</a:t>
            </a:r>
            <a:r>
              <a:rPr lang="en-US" dirty="0" smtClean="0"/>
              <a:t> </a:t>
            </a:r>
            <a:r>
              <a:rPr lang="en-US" dirty="0" err="1" smtClean="0"/>
              <a:t>sebuah</a:t>
            </a:r>
            <a:r>
              <a:rPr lang="en-US" dirty="0" smtClean="0"/>
              <a:t> </a:t>
            </a:r>
            <a:r>
              <a:rPr lang="en-US" dirty="0" err="1" smtClean="0"/>
              <a:t>kalimat</a:t>
            </a:r>
            <a:r>
              <a:rPr lang="en-US" dirty="0" smtClean="0"/>
              <a:t>. </a:t>
            </a:r>
            <a:r>
              <a:rPr lang="en-US" dirty="0" err="1" smtClean="0"/>
              <a:t>Siswa</a:t>
            </a:r>
            <a:r>
              <a:rPr lang="en-US" dirty="0" smtClean="0"/>
              <a:t> </a:t>
            </a:r>
            <a:r>
              <a:rPr lang="en-US" dirty="0" err="1" smtClean="0"/>
              <a:t>mengucapkan</a:t>
            </a:r>
            <a:r>
              <a:rPr lang="en-US" dirty="0" smtClean="0"/>
              <a:t> </a:t>
            </a:r>
            <a:r>
              <a:rPr lang="en-US" dirty="0" err="1" smtClean="0"/>
              <a:t>kembali</a:t>
            </a:r>
            <a:r>
              <a:rPr lang="en-US" dirty="0" smtClean="0"/>
              <a:t> </a:t>
            </a:r>
            <a:r>
              <a:rPr lang="en-US" dirty="0" err="1" smtClean="0"/>
              <a:t>kalimat</a:t>
            </a:r>
            <a:r>
              <a:rPr lang="en-US" dirty="0" smtClean="0"/>
              <a:t> </a:t>
            </a:r>
            <a:r>
              <a:rPr lang="en-US" dirty="0" err="1" smtClean="0"/>
              <a:t>tersebut</a:t>
            </a:r>
            <a:r>
              <a:rPr lang="en-US" dirty="0" smtClean="0"/>
              <a:t>. </a:t>
            </a:r>
            <a:r>
              <a:rPr lang="en-US" dirty="0" err="1" smtClean="0"/>
              <a:t>Kembali</a:t>
            </a:r>
            <a:r>
              <a:rPr lang="en-US" dirty="0" smtClean="0"/>
              <a:t> guru </a:t>
            </a:r>
            <a:r>
              <a:rPr lang="en-US" dirty="0" err="1" smtClean="0"/>
              <a:t>mengulangi</a:t>
            </a:r>
            <a:r>
              <a:rPr lang="en-US" dirty="0" smtClean="0"/>
              <a:t> </a:t>
            </a:r>
            <a:r>
              <a:rPr lang="en-US" dirty="0" err="1" smtClean="0"/>
              <a:t>mengucapkan</a:t>
            </a:r>
            <a:r>
              <a:rPr lang="en-US" dirty="0" smtClean="0"/>
              <a:t> </a:t>
            </a:r>
            <a:r>
              <a:rPr lang="en-US" dirty="0" err="1" smtClean="0"/>
              <a:t>kalimat</a:t>
            </a:r>
            <a:r>
              <a:rPr lang="en-US" dirty="0" smtClean="0"/>
              <a:t> </a:t>
            </a:r>
            <a:r>
              <a:rPr lang="en-US" dirty="0" err="1" smtClean="0"/>
              <a:t>tadi</a:t>
            </a:r>
            <a:r>
              <a:rPr lang="en-US" dirty="0" smtClean="0"/>
              <a:t>. </a:t>
            </a:r>
            <a:r>
              <a:rPr lang="en-US" dirty="0" err="1" smtClean="0"/>
              <a:t>Kemudian</a:t>
            </a:r>
            <a:r>
              <a:rPr lang="en-US" dirty="0" smtClean="0"/>
              <a:t> guru </a:t>
            </a:r>
            <a:r>
              <a:rPr lang="en-US" dirty="0" err="1" smtClean="0"/>
              <a:t>mengucapkan</a:t>
            </a:r>
            <a:r>
              <a:rPr lang="en-US" dirty="0" smtClean="0"/>
              <a:t> </a:t>
            </a:r>
            <a:r>
              <a:rPr lang="en-US" dirty="0" err="1" smtClean="0"/>
              <a:t>kata</a:t>
            </a:r>
            <a:r>
              <a:rPr lang="en-US" dirty="0" smtClean="0"/>
              <a:t> </a:t>
            </a:r>
            <a:r>
              <a:rPr lang="en-US" dirty="0" err="1" smtClean="0"/>
              <a:t>atau</a:t>
            </a:r>
            <a:r>
              <a:rPr lang="en-US" dirty="0" smtClean="0"/>
              <a:t> </a:t>
            </a:r>
            <a:r>
              <a:rPr lang="en-US" dirty="0" err="1" smtClean="0"/>
              <a:t>kelompok</a:t>
            </a:r>
            <a:r>
              <a:rPr lang="en-US" dirty="0" smtClean="0"/>
              <a:t> </a:t>
            </a:r>
            <a:r>
              <a:rPr lang="en-US" dirty="0" err="1" smtClean="0"/>
              <a:t>kata</a:t>
            </a:r>
            <a:r>
              <a:rPr lang="en-US" dirty="0" smtClean="0"/>
              <a:t> lain. </a:t>
            </a:r>
            <a:r>
              <a:rPr lang="en-US" dirty="0" err="1" smtClean="0"/>
              <a:t>Siswa</a:t>
            </a:r>
            <a:r>
              <a:rPr lang="en-US" dirty="0" smtClean="0"/>
              <a:t> </a:t>
            </a:r>
            <a:r>
              <a:rPr lang="en-US" dirty="0" err="1" smtClean="0"/>
              <a:t>melengkapi</a:t>
            </a:r>
            <a:r>
              <a:rPr lang="en-US" dirty="0" smtClean="0"/>
              <a:t> </a:t>
            </a:r>
            <a:r>
              <a:rPr lang="en-US" dirty="0" err="1" smtClean="0"/>
              <a:t>kalimat</a:t>
            </a:r>
            <a:r>
              <a:rPr lang="en-US" dirty="0" smtClean="0"/>
              <a:t> </a:t>
            </a:r>
            <a:r>
              <a:rPr lang="en-US" dirty="0" err="1" smtClean="0"/>
              <a:t>tadi</a:t>
            </a:r>
            <a:r>
              <a:rPr lang="en-US" dirty="0" smtClean="0"/>
              <a:t> </a:t>
            </a:r>
            <a:r>
              <a:rPr lang="en-US" dirty="0" err="1" smtClean="0"/>
              <a:t>dengan</a:t>
            </a:r>
            <a:r>
              <a:rPr lang="en-US" dirty="0" smtClean="0"/>
              <a:t> </a:t>
            </a:r>
            <a:r>
              <a:rPr lang="en-US" dirty="0" err="1" smtClean="0"/>
              <a:t>kelompok</a:t>
            </a:r>
            <a:r>
              <a:rPr lang="en-US" dirty="0" smtClean="0"/>
              <a:t> </a:t>
            </a:r>
            <a:r>
              <a:rPr lang="en-US" dirty="0" err="1" smtClean="0"/>
              <a:t>kata</a:t>
            </a:r>
            <a:r>
              <a:rPr lang="en-US" dirty="0" smtClean="0"/>
              <a:t> yang </a:t>
            </a:r>
            <a:r>
              <a:rPr lang="en-US" dirty="0" err="1" smtClean="0"/>
              <a:t>disebutkan</a:t>
            </a:r>
            <a:r>
              <a:rPr lang="en-US" dirty="0" smtClean="0"/>
              <a:t> </a:t>
            </a:r>
            <a:r>
              <a:rPr lang="en-US" dirty="0" err="1" smtClean="0"/>
              <a:t>terakhir</a:t>
            </a:r>
            <a:r>
              <a:rPr lang="en-US" dirty="0" smtClean="0"/>
              <a:t> </a:t>
            </a:r>
            <a:r>
              <a:rPr lang="en-US" dirty="0" err="1" smtClean="0"/>
              <a:t>oleh</a:t>
            </a:r>
            <a:r>
              <a:rPr lang="en-US" dirty="0" smtClean="0"/>
              <a:t> guru. </a:t>
            </a:r>
            <a:r>
              <a:rPr lang="en-US" dirty="0" err="1" smtClean="0"/>
              <a:t>Hasilnya</a:t>
            </a:r>
            <a:r>
              <a:rPr lang="en-US" dirty="0" smtClean="0"/>
              <a:t> </a:t>
            </a:r>
            <a:r>
              <a:rPr lang="en-US" dirty="0" err="1" smtClean="0"/>
              <a:t>adalah</a:t>
            </a:r>
            <a:r>
              <a:rPr lang="en-US" dirty="0" smtClean="0"/>
              <a:t> </a:t>
            </a:r>
            <a:r>
              <a:rPr lang="en-US" dirty="0" err="1" smtClean="0"/>
              <a:t>kalimat</a:t>
            </a:r>
            <a:r>
              <a:rPr lang="en-US" dirty="0" smtClean="0"/>
              <a:t> yang </a:t>
            </a:r>
            <a:r>
              <a:rPr lang="en-US" dirty="0" err="1" smtClean="0"/>
              <a:t>diperluas</a:t>
            </a:r>
            <a:r>
              <a:rPr lang="en-US" dirty="0" smtClean="0"/>
              <a:t>.</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err="1" smtClean="0"/>
              <a:t>Menyelesaikan</a:t>
            </a:r>
            <a:r>
              <a:rPr lang="en-US" b="1" dirty="0" smtClean="0"/>
              <a:t> </a:t>
            </a:r>
            <a:r>
              <a:rPr lang="en-US" b="1" dirty="0" err="1" smtClean="0"/>
              <a:t>Cerita</a:t>
            </a:r>
            <a:endParaRPr lang="en-US" dirty="0" smtClean="0"/>
          </a:p>
          <a:p>
            <a:r>
              <a:rPr lang="en-US" dirty="0" err="1" smtClean="0"/>
              <a:t>Kelas</a:t>
            </a:r>
            <a:r>
              <a:rPr lang="en-US" dirty="0" smtClean="0"/>
              <a:t> </a:t>
            </a:r>
            <a:r>
              <a:rPr lang="en-US" dirty="0" err="1" smtClean="0"/>
              <a:t>dibagi</a:t>
            </a:r>
            <a:r>
              <a:rPr lang="en-US" dirty="0" smtClean="0"/>
              <a:t> </a:t>
            </a:r>
            <a:r>
              <a:rPr lang="en-US" dirty="0" err="1" smtClean="0"/>
              <a:t>menjadi</a:t>
            </a:r>
            <a:r>
              <a:rPr lang="en-US" dirty="0" smtClean="0"/>
              <a:t> </a:t>
            </a:r>
            <a:r>
              <a:rPr lang="en-US" dirty="0" err="1" smtClean="0"/>
              <a:t>beberapa</a:t>
            </a:r>
            <a:r>
              <a:rPr lang="en-US" dirty="0" smtClean="0"/>
              <a:t> </a:t>
            </a:r>
            <a:r>
              <a:rPr lang="en-US" dirty="0" err="1" smtClean="0"/>
              <a:t>kelompok</a:t>
            </a:r>
            <a:r>
              <a:rPr lang="en-US" dirty="0" smtClean="0"/>
              <a:t>. </a:t>
            </a:r>
            <a:r>
              <a:rPr lang="en-US" dirty="0" err="1" smtClean="0"/>
              <a:t>Setiap</a:t>
            </a:r>
            <a:r>
              <a:rPr lang="en-US" dirty="0" smtClean="0"/>
              <a:t> </a:t>
            </a:r>
            <a:r>
              <a:rPr lang="en-US" dirty="0" err="1" smtClean="0"/>
              <a:t>kelompok</a:t>
            </a:r>
            <a:r>
              <a:rPr lang="en-US" dirty="0" smtClean="0"/>
              <a:t> </a:t>
            </a:r>
            <a:r>
              <a:rPr lang="en-US" dirty="0" err="1" smtClean="0"/>
              <a:t>beranggotakan</a:t>
            </a:r>
            <a:r>
              <a:rPr lang="en-US" dirty="0" smtClean="0"/>
              <a:t> 3-4 </a:t>
            </a:r>
            <a:r>
              <a:rPr lang="en-US" dirty="0" err="1" smtClean="0"/>
              <a:t>orang</a:t>
            </a:r>
            <a:r>
              <a:rPr lang="en-US" dirty="0" smtClean="0"/>
              <a:t>. Guru </a:t>
            </a:r>
            <a:r>
              <a:rPr lang="en-US" dirty="0" err="1" smtClean="0"/>
              <a:t>memanggil</a:t>
            </a:r>
            <a:r>
              <a:rPr lang="en-US" dirty="0" smtClean="0"/>
              <a:t> </a:t>
            </a:r>
            <a:r>
              <a:rPr lang="en-US" dirty="0" err="1" smtClean="0"/>
              <a:t>anggota</a:t>
            </a:r>
            <a:r>
              <a:rPr lang="en-US" dirty="0" smtClean="0"/>
              <a:t> </a:t>
            </a:r>
            <a:r>
              <a:rPr lang="en-US" dirty="0" err="1" smtClean="0"/>
              <a:t>kelompok</a:t>
            </a:r>
            <a:r>
              <a:rPr lang="en-US" dirty="0" smtClean="0"/>
              <a:t> </a:t>
            </a:r>
            <a:r>
              <a:rPr lang="en-US" dirty="0" err="1" smtClean="0"/>
              <a:t>pertama</a:t>
            </a:r>
            <a:r>
              <a:rPr lang="en-US" dirty="0" smtClean="0"/>
              <a:t>, </a:t>
            </a:r>
            <a:r>
              <a:rPr lang="en-US" dirty="0" err="1" smtClean="0"/>
              <a:t>misalnya</a:t>
            </a:r>
            <a:r>
              <a:rPr lang="en-US" dirty="0" smtClean="0"/>
              <a:t> </a:t>
            </a:r>
            <a:r>
              <a:rPr lang="en-US" dirty="0" err="1" smtClean="0"/>
              <a:t>kelompok</a:t>
            </a:r>
            <a:r>
              <a:rPr lang="en-US" dirty="0" smtClean="0"/>
              <a:t> I, </a:t>
            </a:r>
            <a:r>
              <a:rPr lang="en-US" dirty="0" err="1" smtClean="0"/>
              <a:t>maju</a:t>
            </a:r>
            <a:r>
              <a:rPr lang="en-US" dirty="0" smtClean="0"/>
              <a:t> </a:t>
            </a:r>
            <a:r>
              <a:rPr lang="en-US" dirty="0" err="1" smtClean="0"/>
              <a:t>ke</a:t>
            </a:r>
            <a:r>
              <a:rPr lang="en-US" dirty="0" smtClean="0"/>
              <a:t> </a:t>
            </a:r>
            <a:r>
              <a:rPr lang="en-US" dirty="0" err="1" smtClean="0"/>
              <a:t>depan</a:t>
            </a:r>
            <a:r>
              <a:rPr lang="en-US" dirty="0" smtClean="0"/>
              <a:t> </a:t>
            </a:r>
            <a:r>
              <a:rPr lang="en-US" dirty="0" err="1" smtClean="0"/>
              <a:t>kelas</a:t>
            </a:r>
            <a:r>
              <a:rPr lang="en-US" dirty="0" smtClean="0"/>
              <a:t>. Yang </a:t>
            </a:r>
            <a:r>
              <a:rPr lang="en-US" dirty="0" err="1" smtClean="0"/>
              <a:t>bersangkutan</a:t>
            </a:r>
            <a:r>
              <a:rPr lang="en-US" dirty="0" smtClean="0"/>
              <a:t> </a:t>
            </a:r>
            <a:r>
              <a:rPr lang="en-US" dirty="0" err="1" smtClean="0"/>
              <a:t>disuruh</a:t>
            </a:r>
            <a:r>
              <a:rPr lang="en-US" dirty="0" smtClean="0"/>
              <a:t> </a:t>
            </a:r>
            <a:r>
              <a:rPr lang="en-US" dirty="0" err="1" smtClean="0"/>
              <a:t>bercerita</a:t>
            </a:r>
            <a:r>
              <a:rPr lang="en-US" dirty="0" smtClean="0"/>
              <a:t>, </a:t>
            </a:r>
            <a:r>
              <a:rPr lang="en-US" dirty="0" err="1" smtClean="0"/>
              <a:t>judul</a:t>
            </a:r>
            <a:r>
              <a:rPr lang="en-US" dirty="0" smtClean="0"/>
              <a:t> </a:t>
            </a:r>
            <a:r>
              <a:rPr lang="en-US" dirty="0" err="1" smtClean="0"/>
              <a:t>bebas</a:t>
            </a:r>
            <a:r>
              <a:rPr lang="en-US" dirty="0" smtClean="0"/>
              <a:t> </a:t>
            </a:r>
            <a:r>
              <a:rPr lang="en-US" dirty="0" err="1" smtClean="0"/>
              <a:t>kadang-kadang</a:t>
            </a:r>
            <a:r>
              <a:rPr lang="en-US" dirty="0" smtClean="0"/>
              <a:t> </a:t>
            </a:r>
            <a:r>
              <a:rPr lang="en-US" dirty="0" err="1" smtClean="0"/>
              <a:t>juga</a:t>
            </a:r>
            <a:r>
              <a:rPr lang="en-US" dirty="0" smtClean="0"/>
              <a:t> </a:t>
            </a:r>
            <a:r>
              <a:rPr lang="en-US" dirty="0" err="1" smtClean="0"/>
              <a:t>diitentukan</a:t>
            </a:r>
            <a:r>
              <a:rPr lang="en-US" dirty="0" smtClean="0"/>
              <a:t> </a:t>
            </a:r>
            <a:r>
              <a:rPr lang="en-US" dirty="0" err="1" smtClean="0"/>
              <a:t>oleh</a:t>
            </a:r>
            <a:r>
              <a:rPr lang="en-US" dirty="0" smtClean="0"/>
              <a:t> guru. </a:t>
            </a:r>
            <a:r>
              <a:rPr lang="en-US" dirty="0" err="1" smtClean="0"/>
              <a:t>Setelah</a:t>
            </a:r>
            <a:r>
              <a:rPr lang="en-US" dirty="0" smtClean="0"/>
              <a:t> yang </a:t>
            </a:r>
            <a:r>
              <a:rPr lang="en-US" dirty="0" err="1" smtClean="0"/>
              <a:t>bersangkutan</a:t>
            </a:r>
            <a:r>
              <a:rPr lang="en-US" dirty="0" smtClean="0"/>
              <a:t> </a:t>
            </a:r>
            <a:r>
              <a:rPr lang="en-US" dirty="0" err="1" smtClean="0"/>
              <a:t>bercerita</a:t>
            </a:r>
            <a:r>
              <a:rPr lang="en-US" dirty="0" smtClean="0"/>
              <a:t>, </a:t>
            </a:r>
            <a:r>
              <a:rPr lang="en-US" dirty="0" err="1" smtClean="0"/>
              <a:t>misalnya</a:t>
            </a:r>
            <a:r>
              <a:rPr lang="en-US" dirty="0" smtClean="0"/>
              <a:t> </a:t>
            </a:r>
            <a:r>
              <a:rPr lang="en-US" dirty="0" err="1" smtClean="0"/>
              <a:t>baru</a:t>
            </a:r>
            <a:r>
              <a:rPr lang="en-US" dirty="0" smtClean="0"/>
              <a:t> </a:t>
            </a:r>
            <a:r>
              <a:rPr lang="en-US" dirty="0" err="1" smtClean="0"/>
              <a:t>seperempat</a:t>
            </a:r>
            <a:r>
              <a:rPr lang="en-US" dirty="0" smtClean="0"/>
              <a:t> </a:t>
            </a:r>
            <a:r>
              <a:rPr lang="en-US" dirty="0" err="1" smtClean="0"/>
              <a:t>bagian</a:t>
            </a:r>
            <a:r>
              <a:rPr lang="en-US" dirty="0" smtClean="0"/>
              <a:t> </a:t>
            </a:r>
            <a:r>
              <a:rPr lang="en-US" dirty="0" err="1" smtClean="0"/>
              <a:t>ia</a:t>
            </a:r>
            <a:r>
              <a:rPr lang="en-US" dirty="0" smtClean="0"/>
              <a:t> </a:t>
            </a:r>
            <a:r>
              <a:rPr lang="en-US" dirty="0" err="1" smtClean="0"/>
              <a:t>dipersilahkan</a:t>
            </a:r>
            <a:r>
              <a:rPr lang="en-US" dirty="0" smtClean="0"/>
              <a:t> guru </a:t>
            </a:r>
            <a:r>
              <a:rPr lang="en-US" dirty="0" err="1" smtClean="0"/>
              <a:t>untuk</a:t>
            </a:r>
            <a:r>
              <a:rPr lang="en-US" dirty="0" smtClean="0"/>
              <a:t> </a:t>
            </a:r>
            <a:r>
              <a:rPr lang="en-US" dirty="0" err="1" smtClean="0"/>
              <a:t>duduk</a:t>
            </a:r>
            <a:r>
              <a:rPr lang="en-US" dirty="0" smtClean="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endParaRPr lang="en-US" dirty="0"/>
          </a:p>
        </p:txBody>
      </p:sp>
      <p:sp>
        <p:nvSpPr>
          <p:cNvPr id="3" name="Content Placeholder 2"/>
          <p:cNvSpPr>
            <a:spLocks noGrp="1"/>
          </p:cNvSpPr>
          <p:nvPr>
            <p:ph idx="1"/>
          </p:nvPr>
        </p:nvSpPr>
        <p:spPr/>
        <p:txBody>
          <a:bodyPr>
            <a:normAutofit lnSpcReduction="10000"/>
          </a:bodyPr>
          <a:lstStyle/>
          <a:p>
            <a:r>
              <a:rPr lang="en-US" dirty="0" err="1" smtClean="0"/>
              <a:t>Cerita</a:t>
            </a:r>
            <a:r>
              <a:rPr lang="en-US" dirty="0" smtClean="0"/>
              <a:t> </a:t>
            </a:r>
            <a:r>
              <a:rPr lang="en-US" dirty="0" err="1" smtClean="0"/>
              <a:t>tersebut</a:t>
            </a:r>
            <a:r>
              <a:rPr lang="en-US" dirty="0" smtClean="0"/>
              <a:t> </a:t>
            </a:r>
            <a:r>
              <a:rPr lang="en-US" dirty="0" err="1" smtClean="0"/>
              <a:t>dilanjutkan</a:t>
            </a:r>
            <a:r>
              <a:rPr lang="en-US" dirty="0" smtClean="0"/>
              <a:t> </a:t>
            </a:r>
            <a:r>
              <a:rPr lang="en-US" dirty="0" err="1" smtClean="0"/>
              <a:t>oleh</a:t>
            </a:r>
            <a:r>
              <a:rPr lang="en-US" dirty="0" smtClean="0"/>
              <a:t> </a:t>
            </a:r>
            <a:r>
              <a:rPr lang="en-US" dirty="0" err="1" smtClean="0"/>
              <a:t>anggota</a:t>
            </a:r>
            <a:r>
              <a:rPr lang="en-US" dirty="0" smtClean="0"/>
              <a:t> </a:t>
            </a:r>
            <a:r>
              <a:rPr lang="en-US" dirty="0" err="1" smtClean="0"/>
              <a:t>kedua</a:t>
            </a:r>
            <a:r>
              <a:rPr lang="en-US" dirty="0" smtClean="0"/>
              <a:t>. </a:t>
            </a:r>
            <a:r>
              <a:rPr lang="en-US" dirty="0" err="1" smtClean="0"/>
              <a:t>Anggota</a:t>
            </a:r>
            <a:r>
              <a:rPr lang="en-US" dirty="0" smtClean="0"/>
              <a:t> </a:t>
            </a:r>
            <a:r>
              <a:rPr lang="en-US" dirty="0" err="1" smtClean="0"/>
              <a:t>ketiga</a:t>
            </a:r>
            <a:r>
              <a:rPr lang="en-US" dirty="0" smtClean="0"/>
              <a:t> </a:t>
            </a:r>
            <a:r>
              <a:rPr lang="en-US" dirty="0" err="1" smtClean="0"/>
              <a:t>maju</a:t>
            </a:r>
            <a:r>
              <a:rPr lang="en-US" dirty="0" smtClean="0"/>
              <a:t> </a:t>
            </a:r>
            <a:r>
              <a:rPr lang="en-US" dirty="0" err="1" smtClean="0"/>
              <a:t>melanjutkan</a:t>
            </a:r>
            <a:r>
              <a:rPr lang="en-US" dirty="0" smtClean="0"/>
              <a:t> </a:t>
            </a:r>
            <a:r>
              <a:rPr lang="en-US" dirty="0" err="1" smtClean="0"/>
              <a:t>cerita</a:t>
            </a:r>
            <a:r>
              <a:rPr lang="en-US" dirty="0" smtClean="0"/>
              <a:t> </a:t>
            </a:r>
            <a:r>
              <a:rPr lang="en-US" dirty="0" err="1" smtClean="0"/>
              <a:t>itu</a:t>
            </a:r>
            <a:r>
              <a:rPr lang="en-US" dirty="0" smtClean="0"/>
              <a:t>. </a:t>
            </a:r>
            <a:r>
              <a:rPr lang="en-US" dirty="0" err="1" smtClean="0"/>
              <a:t>Bagian</a:t>
            </a:r>
            <a:r>
              <a:rPr lang="en-US" dirty="0" smtClean="0"/>
              <a:t> </a:t>
            </a:r>
            <a:r>
              <a:rPr lang="en-US" dirty="0" err="1" smtClean="0"/>
              <a:t>terakhir</a:t>
            </a:r>
            <a:r>
              <a:rPr lang="en-US" dirty="0" smtClean="0"/>
              <a:t> </a:t>
            </a:r>
            <a:r>
              <a:rPr lang="en-US" dirty="0" err="1" smtClean="0"/>
              <a:t>cerita</a:t>
            </a:r>
            <a:r>
              <a:rPr lang="en-US" dirty="0" smtClean="0"/>
              <a:t> </a:t>
            </a:r>
            <a:r>
              <a:rPr lang="en-US" dirty="0" err="1" smtClean="0"/>
              <a:t>diselesaikan</a:t>
            </a:r>
            <a:r>
              <a:rPr lang="en-US" dirty="0" smtClean="0"/>
              <a:t> </a:t>
            </a:r>
            <a:r>
              <a:rPr lang="en-US" dirty="0" err="1" smtClean="0"/>
              <a:t>oleh</a:t>
            </a:r>
            <a:r>
              <a:rPr lang="en-US" dirty="0" smtClean="0"/>
              <a:t> </a:t>
            </a:r>
            <a:r>
              <a:rPr lang="en-US" dirty="0" err="1" smtClean="0"/>
              <a:t>anggota</a:t>
            </a:r>
            <a:r>
              <a:rPr lang="en-US" dirty="0" smtClean="0"/>
              <a:t> </a:t>
            </a:r>
            <a:r>
              <a:rPr lang="en-US" dirty="0" err="1" smtClean="0"/>
              <a:t>keempat</a:t>
            </a:r>
            <a:r>
              <a:rPr lang="en-US" dirty="0" smtClean="0"/>
              <a:t>. </a:t>
            </a:r>
            <a:r>
              <a:rPr lang="en-US" dirty="0" err="1" smtClean="0"/>
              <a:t>Kelas</a:t>
            </a:r>
            <a:r>
              <a:rPr lang="en-US" dirty="0" smtClean="0"/>
              <a:t> </a:t>
            </a:r>
            <a:r>
              <a:rPr lang="en-US" dirty="0" err="1" smtClean="0"/>
              <a:t>boleh</a:t>
            </a:r>
            <a:r>
              <a:rPr lang="en-US" dirty="0" smtClean="0"/>
              <a:t> </a:t>
            </a:r>
            <a:r>
              <a:rPr lang="en-US" dirty="0" err="1" smtClean="0"/>
              <a:t>juga</a:t>
            </a:r>
            <a:r>
              <a:rPr lang="en-US" dirty="0" smtClean="0"/>
              <a:t> </a:t>
            </a:r>
            <a:r>
              <a:rPr lang="en-US" dirty="0" err="1" smtClean="0"/>
              <a:t>tidak</a:t>
            </a:r>
            <a:r>
              <a:rPr lang="en-US" dirty="0" smtClean="0"/>
              <a:t> </a:t>
            </a:r>
            <a:r>
              <a:rPr lang="en-US" dirty="0" err="1" smtClean="0"/>
              <a:t>dikelompokkan</a:t>
            </a:r>
            <a:r>
              <a:rPr lang="en-US" dirty="0" smtClean="0"/>
              <a:t>. </a:t>
            </a:r>
            <a:r>
              <a:rPr lang="en-US" dirty="0" err="1" smtClean="0"/>
              <a:t>Semua</a:t>
            </a:r>
            <a:r>
              <a:rPr lang="en-US" dirty="0" smtClean="0"/>
              <a:t> </a:t>
            </a:r>
            <a:r>
              <a:rPr lang="en-US" dirty="0" err="1" smtClean="0"/>
              <a:t>siswa</a:t>
            </a:r>
            <a:r>
              <a:rPr lang="en-US" dirty="0" smtClean="0"/>
              <a:t> </a:t>
            </a:r>
            <a:r>
              <a:rPr lang="en-US" dirty="0" err="1" smtClean="0"/>
              <a:t>harus</a:t>
            </a:r>
            <a:r>
              <a:rPr lang="en-US" dirty="0" smtClean="0"/>
              <a:t> </a:t>
            </a:r>
            <a:r>
              <a:rPr lang="en-US" dirty="0" err="1" smtClean="0"/>
              <a:t>siap</a:t>
            </a:r>
            <a:r>
              <a:rPr lang="en-US" dirty="0" smtClean="0"/>
              <a:t> </a:t>
            </a:r>
            <a:r>
              <a:rPr lang="en-US" dirty="0" err="1" smtClean="0"/>
              <a:t>dipanggil</a:t>
            </a:r>
            <a:r>
              <a:rPr lang="en-US" dirty="0" smtClean="0"/>
              <a:t> </a:t>
            </a:r>
            <a:r>
              <a:rPr lang="en-US" dirty="0" err="1" smtClean="0"/>
              <a:t>untuk</a:t>
            </a:r>
            <a:r>
              <a:rPr lang="en-US" dirty="0" smtClean="0"/>
              <a:t> </a:t>
            </a:r>
            <a:r>
              <a:rPr lang="en-US" dirty="0" err="1" smtClean="0"/>
              <a:t>bercerita</a:t>
            </a:r>
            <a:r>
              <a:rPr lang="en-US" dirty="0" smtClean="0"/>
              <a:t>. </a:t>
            </a:r>
            <a:r>
              <a:rPr lang="en-US" dirty="0" err="1" smtClean="0"/>
              <a:t>Sementara</a:t>
            </a:r>
            <a:r>
              <a:rPr lang="en-US" dirty="0" smtClean="0"/>
              <a:t> yang </a:t>
            </a:r>
            <a:r>
              <a:rPr lang="en-US" dirty="0" err="1" smtClean="0"/>
              <a:t>belum</a:t>
            </a:r>
            <a:r>
              <a:rPr lang="en-US" dirty="0" smtClean="0"/>
              <a:t> </a:t>
            </a:r>
            <a:r>
              <a:rPr lang="en-US" dirty="0" err="1" smtClean="0"/>
              <a:t>tampil</a:t>
            </a:r>
            <a:r>
              <a:rPr lang="en-US" dirty="0" smtClean="0"/>
              <a:t> </a:t>
            </a:r>
            <a:r>
              <a:rPr lang="en-US" dirty="0" err="1" smtClean="0"/>
              <a:t>ke</a:t>
            </a:r>
            <a:r>
              <a:rPr lang="en-US" dirty="0" smtClean="0"/>
              <a:t> </a:t>
            </a:r>
            <a:r>
              <a:rPr lang="en-US" dirty="0" err="1" smtClean="0"/>
              <a:t>depan</a:t>
            </a:r>
            <a:r>
              <a:rPr lang="en-US" dirty="0" smtClean="0"/>
              <a:t> </a:t>
            </a:r>
            <a:r>
              <a:rPr lang="en-US" dirty="0" err="1" smtClean="0"/>
              <a:t>harus</a:t>
            </a:r>
            <a:r>
              <a:rPr lang="en-US" dirty="0" smtClean="0"/>
              <a:t> </a:t>
            </a:r>
            <a:r>
              <a:rPr lang="en-US" dirty="0" err="1" smtClean="0"/>
              <a:t>menyimak</a:t>
            </a:r>
            <a:r>
              <a:rPr lang="en-US" dirty="0" smtClean="0"/>
              <a:t> </a:t>
            </a:r>
            <a:r>
              <a:rPr lang="en-US" dirty="0" err="1" smtClean="0"/>
              <a:t>benar-benar</a:t>
            </a:r>
            <a:r>
              <a:rPr lang="en-US" dirty="0" smtClean="0"/>
              <a:t> </a:t>
            </a:r>
            <a:r>
              <a:rPr lang="en-US" dirty="0" err="1" smtClean="0"/>
              <a:t>jalan</a:t>
            </a:r>
            <a:r>
              <a:rPr lang="en-US" dirty="0" smtClean="0"/>
              <a:t> </a:t>
            </a:r>
            <a:r>
              <a:rPr lang="en-US" dirty="0" err="1" smtClean="0"/>
              <a:t>cerita</a:t>
            </a:r>
            <a:r>
              <a:rPr lang="en-US" dirty="0" smtClean="0"/>
              <a:t>. Cara </a:t>
            </a:r>
            <a:r>
              <a:rPr lang="en-US" dirty="0" err="1" smtClean="0"/>
              <a:t>ini</a:t>
            </a:r>
            <a:r>
              <a:rPr lang="en-US" dirty="0" smtClean="0"/>
              <a:t> </a:t>
            </a:r>
            <a:r>
              <a:rPr lang="en-US" dirty="0" err="1" smtClean="0"/>
              <a:t>membuat</a:t>
            </a:r>
            <a:r>
              <a:rPr lang="en-US" dirty="0" smtClean="0"/>
              <a:t> </a:t>
            </a:r>
            <a:r>
              <a:rPr lang="en-US" dirty="0" err="1" smtClean="0"/>
              <a:t>kelas</a:t>
            </a:r>
            <a:r>
              <a:rPr lang="en-US" dirty="0" smtClean="0"/>
              <a:t> </a:t>
            </a:r>
            <a:r>
              <a:rPr lang="en-US" dirty="0" err="1" smtClean="0"/>
              <a:t>serius</a:t>
            </a:r>
            <a:r>
              <a:rPr lang="en-US" dirty="0" smtClean="0"/>
              <a:t> </a:t>
            </a:r>
            <a:r>
              <a:rPr lang="en-US" dirty="0" err="1" smtClean="0"/>
              <a:t>menyimak</a:t>
            </a:r>
            <a:r>
              <a:rPr lang="en-US" dirty="0" smtClean="0"/>
              <a:t> </a:t>
            </a:r>
            <a:r>
              <a:rPr lang="en-US" dirty="0" err="1" smtClean="0"/>
              <a:t>cerita</a:t>
            </a:r>
            <a:r>
              <a:rPr lang="en-US" dirty="0" smtClean="0"/>
              <a:t> yang </a:t>
            </a:r>
            <a:r>
              <a:rPr lang="en-US" dirty="0" err="1" smtClean="0"/>
              <a:t>sedang</a:t>
            </a:r>
            <a:r>
              <a:rPr lang="en-US" dirty="0" smtClean="0"/>
              <a:t> </a:t>
            </a:r>
            <a:r>
              <a:rPr lang="en-US" dirty="0" err="1" smtClean="0"/>
              <a:t>dituturkan</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Guru</a:t>
            </a:r>
            <a:r>
              <a:rPr lang="en-US" dirty="0" smtClean="0"/>
              <a:t>: </a:t>
            </a:r>
            <a:r>
              <a:rPr lang="en-US" dirty="0" err="1" smtClean="0"/>
              <a:t>Sekarang</a:t>
            </a:r>
            <a:r>
              <a:rPr lang="en-US" dirty="0" smtClean="0"/>
              <a:t> </a:t>
            </a:r>
            <a:r>
              <a:rPr lang="en-US" dirty="0" err="1" smtClean="0"/>
              <a:t>bunda</a:t>
            </a:r>
            <a:r>
              <a:rPr lang="en-US" dirty="0" smtClean="0"/>
              <a:t> </a:t>
            </a:r>
            <a:r>
              <a:rPr lang="en-US" dirty="0" err="1" smtClean="0"/>
              <a:t>punya</a:t>
            </a:r>
            <a:r>
              <a:rPr lang="en-US" dirty="0" smtClean="0"/>
              <a:t> </a:t>
            </a:r>
            <a:r>
              <a:rPr lang="en-US" dirty="0" err="1" smtClean="0"/>
              <a:t>suatu</a:t>
            </a:r>
            <a:r>
              <a:rPr lang="en-US" dirty="0" smtClean="0"/>
              <a:t> </a:t>
            </a:r>
            <a:r>
              <a:rPr lang="en-US" dirty="0" err="1" smtClean="0"/>
              <a:t>cerita</a:t>
            </a:r>
            <a:r>
              <a:rPr lang="en-US" dirty="0" smtClean="0"/>
              <a:t>. </a:t>
            </a:r>
            <a:r>
              <a:rPr lang="en-US" dirty="0" smtClean="0"/>
              <a:t> </a:t>
            </a:r>
            <a:r>
              <a:rPr lang="en-US" dirty="0" err="1" smtClean="0"/>
              <a:t>Tapi</a:t>
            </a:r>
            <a:r>
              <a:rPr lang="en-US" dirty="0" smtClean="0"/>
              <a:t> </a:t>
            </a:r>
            <a:r>
              <a:rPr lang="en-US" dirty="0" err="1" smtClean="0"/>
              <a:t>judulnya</a:t>
            </a:r>
            <a:r>
              <a:rPr lang="en-US" dirty="0" smtClean="0"/>
              <a:t> </a:t>
            </a:r>
            <a:r>
              <a:rPr lang="en-US" dirty="0" err="1" smtClean="0"/>
              <a:t>belum</a:t>
            </a:r>
            <a:r>
              <a:rPr lang="en-US" dirty="0" smtClean="0"/>
              <a:t> </a:t>
            </a:r>
            <a:r>
              <a:rPr lang="en-US" dirty="0" err="1" smtClean="0"/>
              <a:t>ada</a:t>
            </a:r>
            <a:r>
              <a:rPr lang="en-US" dirty="0" smtClean="0"/>
              <a:t>? </a:t>
            </a:r>
            <a:r>
              <a:rPr lang="en-US" dirty="0" err="1" smtClean="0"/>
              <a:t>Masih</a:t>
            </a:r>
            <a:r>
              <a:rPr lang="en-US" dirty="0" smtClean="0"/>
              <a:t> </a:t>
            </a:r>
            <a:r>
              <a:rPr lang="en-US" dirty="0" err="1" smtClean="0"/>
              <a:t>dicara</a:t>
            </a:r>
            <a:r>
              <a:rPr lang="en-US" dirty="0" smtClean="0"/>
              <a:t>/</a:t>
            </a:r>
            <a:r>
              <a:rPr lang="en-US" dirty="0" err="1" smtClean="0"/>
              <a:t>belum</a:t>
            </a:r>
            <a:r>
              <a:rPr lang="en-US" dirty="0" smtClean="0"/>
              <a:t> </a:t>
            </a:r>
            <a:r>
              <a:rPr lang="en-US" dirty="0" err="1" smtClean="0"/>
              <a:t>diberi</a:t>
            </a:r>
            <a:r>
              <a:rPr lang="en-US" dirty="0" smtClean="0"/>
              <a:t> </a:t>
            </a:r>
            <a:r>
              <a:rPr lang="en-US" dirty="0" err="1" smtClean="0"/>
              <a:t>judul</a:t>
            </a:r>
            <a:r>
              <a:rPr lang="en-US" dirty="0" smtClean="0"/>
              <a:t>. </a:t>
            </a:r>
            <a:r>
              <a:rPr lang="en-US" dirty="0" err="1" smtClean="0"/>
              <a:t>Cerita</a:t>
            </a:r>
            <a:r>
              <a:rPr lang="en-US" dirty="0" smtClean="0"/>
              <a:t> </a:t>
            </a:r>
            <a:r>
              <a:rPr lang="en-US" dirty="0" err="1" smtClean="0"/>
              <a:t>ini</a:t>
            </a:r>
            <a:r>
              <a:rPr lang="en-US" dirty="0" smtClean="0"/>
              <a:t> </a:t>
            </a:r>
            <a:r>
              <a:rPr lang="en-US" dirty="0" err="1" smtClean="0"/>
              <a:t>akan</a:t>
            </a:r>
            <a:r>
              <a:rPr lang="en-US" dirty="0" smtClean="0"/>
              <a:t> </a:t>
            </a:r>
            <a:r>
              <a:rPr lang="en-US" dirty="0" err="1" smtClean="0"/>
              <a:t>disusun</a:t>
            </a:r>
            <a:r>
              <a:rPr lang="en-US" dirty="0" smtClean="0"/>
              <a:t> </a:t>
            </a:r>
            <a:r>
              <a:rPr lang="en-US" dirty="0" err="1" smtClean="0"/>
              <a:t>oleh</a:t>
            </a:r>
            <a:r>
              <a:rPr lang="en-US" dirty="0" smtClean="0"/>
              <a:t> </a:t>
            </a:r>
            <a:r>
              <a:rPr lang="en-US" dirty="0" err="1" smtClean="0"/>
              <a:t>empat</a:t>
            </a:r>
            <a:r>
              <a:rPr lang="en-US" dirty="0" smtClean="0"/>
              <a:t> </a:t>
            </a:r>
            <a:r>
              <a:rPr lang="en-US" dirty="0" err="1" smtClean="0"/>
              <a:t>orang</a:t>
            </a:r>
            <a:r>
              <a:rPr lang="en-US" dirty="0" smtClean="0"/>
              <a:t> </a:t>
            </a:r>
            <a:r>
              <a:rPr lang="en-US" dirty="0" err="1" smtClean="0"/>
              <a:t>siswa</a:t>
            </a:r>
            <a:r>
              <a:rPr lang="en-US" dirty="0" smtClean="0"/>
              <a:t>. </a:t>
            </a:r>
            <a:r>
              <a:rPr lang="en-US" dirty="0" err="1" smtClean="0"/>
              <a:t>Bagian</a:t>
            </a:r>
            <a:r>
              <a:rPr lang="en-US" dirty="0" smtClean="0"/>
              <a:t> </a:t>
            </a:r>
            <a:r>
              <a:rPr lang="en-US" dirty="0" err="1" smtClean="0"/>
              <a:t>demi</a:t>
            </a:r>
            <a:r>
              <a:rPr lang="en-US" dirty="0" smtClean="0"/>
              <a:t> </a:t>
            </a:r>
            <a:r>
              <a:rPr lang="en-US" dirty="0" err="1" smtClean="0"/>
              <a:t>bagian</a:t>
            </a:r>
            <a:r>
              <a:rPr lang="en-US" dirty="0" smtClean="0"/>
              <a:t> </a:t>
            </a:r>
            <a:r>
              <a:rPr lang="en-US" dirty="0" err="1" smtClean="0"/>
              <a:t>akan</a:t>
            </a:r>
            <a:r>
              <a:rPr lang="en-US" dirty="0" smtClean="0"/>
              <a:t> </a:t>
            </a:r>
            <a:r>
              <a:rPr lang="en-US" dirty="0" err="1" smtClean="0"/>
              <a:t>ditampilkan</a:t>
            </a:r>
            <a:r>
              <a:rPr lang="en-US" dirty="0" smtClean="0"/>
              <a:t> </a:t>
            </a:r>
            <a:r>
              <a:rPr lang="en-US" dirty="0" err="1" smtClean="0"/>
              <a:t>di</a:t>
            </a:r>
            <a:r>
              <a:rPr lang="en-US" dirty="0" smtClean="0"/>
              <a:t> </a:t>
            </a:r>
            <a:r>
              <a:rPr lang="en-US" dirty="0" err="1" smtClean="0"/>
              <a:t>depan</a:t>
            </a:r>
            <a:r>
              <a:rPr lang="en-US" dirty="0" smtClean="0"/>
              <a:t> </a:t>
            </a:r>
            <a:r>
              <a:rPr lang="en-US" dirty="0" err="1" smtClean="0"/>
              <a:t>kelas</a:t>
            </a:r>
            <a:r>
              <a:rPr lang="en-US" dirty="0" smtClean="0"/>
              <a:t>. </a:t>
            </a:r>
            <a:r>
              <a:rPr lang="en-US" dirty="0" err="1" smtClean="0"/>
              <a:t>Anak-anak</a:t>
            </a:r>
            <a:r>
              <a:rPr lang="en-US" dirty="0" smtClean="0"/>
              <a:t> </a:t>
            </a:r>
            <a:r>
              <a:rPr lang="en-US" dirty="0" err="1" smtClean="0"/>
              <a:t>harus</a:t>
            </a:r>
            <a:r>
              <a:rPr lang="en-US" dirty="0" smtClean="0"/>
              <a:t> </a:t>
            </a:r>
            <a:r>
              <a:rPr lang="en-US" dirty="0" err="1" smtClean="0"/>
              <a:t>bersiap</a:t>
            </a:r>
            <a:r>
              <a:rPr lang="en-US" dirty="0" smtClean="0"/>
              <a:t> </a:t>
            </a:r>
            <a:r>
              <a:rPr lang="en-US" dirty="0" err="1" smtClean="0"/>
              <a:t>bercerita</a:t>
            </a:r>
            <a:r>
              <a:rPr lang="en-US" dirty="0" smtClean="0"/>
              <a:t> </a:t>
            </a:r>
            <a:r>
              <a:rPr lang="en-US" dirty="0" err="1" smtClean="0"/>
              <a:t>dan</a:t>
            </a:r>
            <a:r>
              <a:rPr lang="en-US" dirty="0" smtClean="0"/>
              <a:t> </a:t>
            </a:r>
            <a:r>
              <a:rPr lang="en-US" dirty="0" err="1" smtClean="0"/>
              <a:t>menyimak</a:t>
            </a:r>
            <a:r>
              <a:rPr lang="en-US" dirty="0" smtClean="0"/>
              <a:t> </a:t>
            </a:r>
            <a:r>
              <a:rPr lang="en-US" dirty="0" err="1" smtClean="0"/>
              <a:t>cerita</a:t>
            </a:r>
            <a:r>
              <a:rPr lang="en-US" dirty="0" smtClean="0"/>
              <a:t>. Mari </a:t>
            </a:r>
            <a:r>
              <a:rPr lang="en-US" dirty="0" err="1" smtClean="0"/>
              <a:t>kita</a:t>
            </a:r>
            <a:r>
              <a:rPr lang="en-US" dirty="0" smtClean="0"/>
              <a:t> </a:t>
            </a:r>
            <a:r>
              <a:rPr lang="en-US" dirty="0" err="1" smtClean="0"/>
              <a:t>mulai</a:t>
            </a:r>
            <a:r>
              <a:rPr lang="en-US" dirty="0" smtClean="0"/>
              <a:t>, </a:t>
            </a:r>
            <a:r>
              <a:rPr lang="en-US" dirty="0" err="1" smtClean="0"/>
              <a:t>Udin</a:t>
            </a:r>
            <a:r>
              <a:rPr lang="en-US" dirty="0" smtClean="0"/>
              <a:t> </a:t>
            </a:r>
            <a:r>
              <a:rPr lang="en-US" dirty="0" err="1" smtClean="0"/>
              <a:t>silakan</a:t>
            </a:r>
            <a:r>
              <a:rPr lang="en-US" dirty="0" smtClean="0"/>
              <a:t> </a:t>
            </a:r>
            <a:r>
              <a:rPr lang="en-US" dirty="0" err="1" smtClean="0"/>
              <a:t>ke</a:t>
            </a:r>
            <a:r>
              <a:rPr lang="en-US" dirty="0" smtClean="0"/>
              <a:t> </a:t>
            </a:r>
            <a:r>
              <a:rPr lang="en-US" dirty="0" err="1" smtClean="0"/>
              <a:t>depan</a:t>
            </a:r>
            <a:r>
              <a:rPr lang="en-US" dirty="0" smtClean="0"/>
              <a:t> </a:t>
            </a:r>
            <a:r>
              <a:rPr lang="en-US" dirty="0" err="1" smtClean="0"/>
              <a:t>kelas</a:t>
            </a:r>
            <a:r>
              <a:rPr lang="en-US" dirty="0" smtClean="0"/>
              <a:t> !</a:t>
            </a:r>
            <a:endParaRPr lang="en-US" dirty="0" smtClean="0"/>
          </a:p>
          <a:p>
            <a:r>
              <a:rPr lang="en-US" i="1" dirty="0" err="1" smtClean="0"/>
              <a:t>Udin</a:t>
            </a:r>
            <a:r>
              <a:rPr lang="en-US" i="1" dirty="0" smtClean="0"/>
              <a:t> </a:t>
            </a:r>
            <a:r>
              <a:rPr lang="en-US" dirty="0" smtClean="0"/>
              <a:t>:  </a:t>
            </a:r>
            <a:r>
              <a:rPr lang="en-US" dirty="0" smtClean="0"/>
              <a:t> </a:t>
            </a:r>
            <a:r>
              <a:rPr lang="en-US" dirty="0" err="1" smtClean="0"/>
              <a:t>Nilai</a:t>
            </a:r>
            <a:r>
              <a:rPr lang="en-US" dirty="0" smtClean="0"/>
              <a:t> </a:t>
            </a:r>
            <a:r>
              <a:rPr lang="en-US" dirty="0" err="1" smtClean="0"/>
              <a:t>mata</a:t>
            </a:r>
            <a:r>
              <a:rPr lang="en-US" dirty="0" smtClean="0"/>
              <a:t> </a:t>
            </a:r>
            <a:r>
              <a:rPr lang="en-US" dirty="0" err="1" smtClean="0"/>
              <a:t>pelaharan</a:t>
            </a:r>
            <a:r>
              <a:rPr lang="en-US" dirty="0" smtClean="0"/>
              <a:t> </a:t>
            </a:r>
            <a:r>
              <a:rPr lang="en-US" dirty="0" err="1" smtClean="0"/>
              <a:t>matematika</a:t>
            </a:r>
            <a:r>
              <a:rPr lang="en-US" dirty="0" smtClean="0"/>
              <a:t> </a:t>
            </a:r>
            <a:r>
              <a:rPr lang="en-US" dirty="0" err="1" smtClean="0"/>
              <a:t>saya</a:t>
            </a:r>
            <a:r>
              <a:rPr lang="en-US" dirty="0" smtClean="0"/>
              <a:t> 8. </a:t>
            </a:r>
            <a:r>
              <a:rPr lang="en-US" dirty="0" err="1" smtClean="0"/>
              <a:t>Saya</a:t>
            </a:r>
            <a:r>
              <a:rPr lang="en-US" dirty="0" smtClean="0"/>
              <a:t> </a:t>
            </a:r>
            <a:r>
              <a:rPr lang="en-US" dirty="0" err="1" smtClean="0"/>
              <a:t>belajar</a:t>
            </a:r>
            <a:r>
              <a:rPr lang="en-US" dirty="0" smtClean="0"/>
              <a:t> </a:t>
            </a:r>
            <a:r>
              <a:rPr lang="en-US" dirty="0" err="1" smtClean="0"/>
              <a:t>hampir</a:t>
            </a:r>
            <a:r>
              <a:rPr lang="en-US" dirty="0" smtClean="0"/>
              <a:t> </a:t>
            </a:r>
            <a:r>
              <a:rPr lang="en-US" dirty="0" err="1" smtClean="0"/>
              <a:t>setiap</a:t>
            </a:r>
            <a:r>
              <a:rPr lang="en-US" dirty="0" smtClean="0"/>
              <a:t> </a:t>
            </a:r>
            <a:r>
              <a:rPr lang="en-US" dirty="0" err="1" smtClean="0"/>
              <a:t>saat</a:t>
            </a:r>
            <a:r>
              <a:rPr lang="en-US" dirty="0" smtClean="0"/>
              <a:t>. </a:t>
            </a:r>
            <a:r>
              <a:rPr lang="en-US" dirty="0" err="1" smtClean="0"/>
              <a:t>Saya</a:t>
            </a:r>
            <a:r>
              <a:rPr lang="en-US" dirty="0" smtClean="0"/>
              <a:t> </a:t>
            </a:r>
            <a:r>
              <a:rPr lang="en-US" dirty="0" err="1" smtClean="0"/>
              <a:t>tak</a:t>
            </a:r>
            <a:r>
              <a:rPr lang="en-US" dirty="0" smtClean="0"/>
              <a:t> </a:t>
            </a:r>
            <a:r>
              <a:rPr lang="en-US" dirty="0" err="1" smtClean="0"/>
              <a:t>ingin</a:t>
            </a:r>
            <a:r>
              <a:rPr lang="en-US" dirty="0" smtClean="0"/>
              <a:t> </a:t>
            </a:r>
            <a:r>
              <a:rPr lang="en-US" dirty="0" err="1" smtClean="0"/>
              <a:t>nilai</a:t>
            </a:r>
            <a:r>
              <a:rPr lang="en-US" dirty="0" smtClean="0"/>
              <a:t> </a:t>
            </a:r>
            <a:r>
              <a:rPr lang="en-US" dirty="0" err="1" smtClean="0"/>
              <a:t>saya</a:t>
            </a:r>
            <a:r>
              <a:rPr lang="en-US" dirty="0" smtClean="0"/>
              <a:t> </a:t>
            </a:r>
            <a:r>
              <a:rPr lang="en-US" dirty="0" err="1" smtClean="0"/>
              <a:t>turun</a:t>
            </a:r>
            <a:r>
              <a:rPr lang="en-US" dirty="0" smtClean="0"/>
              <a:t> . </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sz="2800" i="1" dirty="0" smtClean="0"/>
              <a:t>Guru</a:t>
            </a:r>
            <a:r>
              <a:rPr lang="en-US" sz="2800" dirty="0" smtClean="0"/>
              <a:t>:  </a:t>
            </a:r>
            <a:r>
              <a:rPr lang="en-US" sz="2800" dirty="0" err="1" smtClean="0"/>
              <a:t>Bagus</a:t>
            </a:r>
            <a:r>
              <a:rPr lang="en-US" sz="2800" dirty="0" smtClean="0"/>
              <a:t>, </a:t>
            </a:r>
            <a:r>
              <a:rPr lang="en-US" sz="2800" dirty="0" err="1" smtClean="0"/>
              <a:t>Udin</a:t>
            </a:r>
            <a:r>
              <a:rPr lang="en-US" sz="2800" dirty="0" smtClean="0"/>
              <a:t>,  </a:t>
            </a:r>
            <a:r>
              <a:rPr lang="en-US" sz="2800" dirty="0" err="1" smtClean="0"/>
              <a:t>silahkan</a:t>
            </a:r>
            <a:r>
              <a:rPr lang="en-US" sz="2800" dirty="0" smtClean="0"/>
              <a:t> </a:t>
            </a:r>
            <a:r>
              <a:rPr lang="en-US" sz="2800" dirty="0" err="1" smtClean="0"/>
              <a:t>duduk</a:t>
            </a:r>
            <a:r>
              <a:rPr lang="en-US" sz="2800" dirty="0" smtClean="0"/>
              <a:t>. </a:t>
            </a:r>
            <a:r>
              <a:rPr lang="en-US" sz="2800" dirty="0" err="1" smtClean="0"/>
              <a:t>Cerita</a:t>
            </a:r>
            <a:r>
              <a:rPr lang="en-US" sz="2800" dirty="0" smtClean="0"/>
              <a:t> </a:t>
            </a:r>
            <a:r>
              <a:rPr lang="en-US" sz="2800" dirty="0" err="1" smtClean="0"/>
              <a:t>akan</a:t>
            </a:r>
            <a:r>
              <a:rPr lang="en-US" sz="2800" dirty="0" smtClean="0"/>
              <a:t> </a:t>
            </a:r>
            <a:r>
              <a:rPr lang="en-US" sz="2800" dirty="0" err="1" smtClean="0"/>
              <a:t>dilanjutkan</a:t>
            </a:r>
            <a:r>
              <a:rPr lang="en-US" sz="2800" dirty="0" smtClean="0"/>
              <a:t> </a:t>
            </a:r>
            <a:r>
              <a:rPr lang="en-US" sz="2800" dirty="0" err="1" smtClean="0"/>
              <a:t>oleh</a:t>
            </a:r>
            <a:r>
              <a:rPr lang="en-US" sz="2800" dirty="0" smtClean="0"/>
              <a:t>  </a:t>
            </a:r>
            <a:r>
              <a:rPr lang="en-US" sz="2800" dirty="0" err="1" smtClean="0"/>
              <a:t>Anggi</a:t>
            </a:r>
            <a:r>
              <a:rPr lang="en-US" sz="2800" dirty="0" smtClean="0"/>
              <a:t>.</a:t>
            </a:r>
            <a:endParaRPr lang="en-US" sz="2800" dirty="0" smtClean="0"/>
          </a:p>
          <a:p>
            <a:r>
              <a:rPr lang="en-US" sz="2800" i="1" dirty="0" smtClean="0"/>
              <a:t>Guru</a:t>
            </a:r>
            <a:r>
              <a:rPr lang="en-US" sz="2800" dirty="0" smtClean="0"/>
              <a:t>:  </a:t>
            </a:r>
            <a:r>
              <a:rPr lang="en-US" sz="2800" dirty="0" err="1" smtClean="0"/>
              <a:t>Anggi</a:t>
            </a:r>
            <a:r>
              <a:rPr lang="en-US" sz="2800" dirty="0" smtClean="0"/>
              <a:t> </a:t>
            </a:r>
            <a:r>
              <a:rPr lang="en-US" sz="2800" dirty="0" err="1" smtClean="0"/>
              <a:t>lanjtkan</a:t>
            </a:r>
            <a:r>
              <a:rPr lang="en-US" sz="2800" dirty="0" smtClean="0"/>
              <a:t> </a:t>
            </a:r>
            <a:r>
              <a:rPr lang="en-US" sz="2800" dirty="0" err="1" smtClean="0"/>
              <a:t>cerita</a:t>
            </a:r>
            <a:r>
              <a:rPr lang="en-US" sz="2800" dirty="0" smtClean="0"/>
              <a:t> </a:t>
            </a:r>
            <a:r>
              <a:rPr lang="en-US" sz="2800" dirty="0" err="1" smtClean="0"/>
              <a:t>Udin</a:t>
            </a:r>
            <a:r>
              <a:rPr lang="en-US" sz="2800" dirty="0" smtClean="0"/>
              <a:t> </a:t>
            </a:r>
            <a:r>
              <a:rPr lang="en-US" sz="2800" dirty="0" err="1" smtClean="0"/>
              <a:t>tadi</a:t>
            </a:r>
            <a:r>
              <a:rPr lang="en-US" sz="2800" dirty="0" smtClean="0"/>
              <a:t>.  </a:t>
            </a:r>
            <a:endParaRPr lang="en-US" sz="2800" dirty="0" smtClean="0"/>
          </a:p>
          <a:p>
            <a:r>
              <a:rPr lang="en-US" sz="2800" i="1" dirty="0" err="1" smtClean="0"/>
              <a:t>Anggi</a:t>
            </a:r>
            <a:r>
              <a:rPr lang="en-US" sz="2800" dirty="0" smtClean="0"/>
              <a:t>: </a:t>
            </a:r>
            <a:r>
              <a:rPr lang="en-US" sz="2800" dirty="0" err="1" smtClean="0"/>
              <a:t>Ya</a:t>
            </a:r>
            <a:r>
              <a:rPr lang="en-US" sz="2800" dirty="0" smtClean="0"/>
              <a:t> </a:t>
            </a:r>
            <a:r>
              <a:rPr lang="en-US" sz="2800" dirty="0" err="1" smtClean="0"/>
              <a:t>dari</a:t>
            </a:r>
            <a:r>
              <a:rPr lang="en-US" sz="2800" dirty="0" smtClean="0"/>
              <a:t> </a:t>
            </a:r>
            <a:r>
              <a:rPr lang="en-US" sz="2800" dirty="0" err="1" smtClean="0"/>
              <a:t>pada</a:t>
            </a:r>
            <a:r>
              <a:rPr lang="en-US" sz="2800" dirty="0" smtClean="0"/>
              <a:t> </a:t>
            </a:r>
            <a:r>
              <a:rPr lang="en-US" sz="2800" dirty="0" err="1" smtClean="0"/>
              <a:t>menyesal</a:t>
            </a:r>
            <a:r>
              <a:rPr lang="en-US" sz="2800" dirty="0" smtClean="0"/>
              <a:t> </a:t>
            </a:r>
            <a:r>
              <a:rPr lang="en-US" sz="2800" dirty="0" err="1" smtClean="0"/>
              <a:t>saat</a:t>
            </a:r>
            <a:r>
              <a:rPr lang="en-US" sz="2800" dirty="0" smtClean="0"/>
              <a:t> </a:t>
            </a:r>
            <a:r>
              <a:rPr lang="en-US" sz="2800" dirty="0" err="1" smtClean="0"/>
              <a:t>ujian</a:t>
            </a:r>
            <a:r>
              <a:rPr lang="en-US" sz="2800" dirty="0" smtClean="0"/>
              <a:t> </a:t>
            </a:r>
            <a:r>
              <a:rPr lang="en-US" sz="2800" dirty="0" err="1" smtClean="0"/>
              <a:t>karena</a:t>
            </a:r>
            <a:r>
              <a:rPr lang="en-US" sz="2800" dirty="0" smtClean="0"/>
              <a:t> </a:t>
            </a:r>
            <a:r>
              <a:rPr lang="en-US" sz="2800" dirty="0" err="1" smtClean="0"/>
              <a:t>tidak</a:t>
            </a:r>
            <a:r>
              <a:rPr lang="en-US" sz="2800" dirty="0" smtClean="0"/>
              <a:t> </a:t>
            </a:r>
            <a:r>
              <a:rPr lang="en-US" sz="2800" dirty="0" err="1" smtClean="0"/>
              <a:t>bisa</a:t>
            </a:r>
            <a:r>
              <a:rPr lang="en-US" sz="2800" dirty="0" smtClean="0"/>
              <a:t> </a:t>
            </a:r>
            <a:r>
              <a:rPr lang="en-US" sz="2800" dirty="0" err="1" smtClean="0"/>
              <a:t>nggarap</a:t>
            </a:r>
            <a:r>
              <a:rPr lang="en-US" sz="2800" dirty="0" smtClean="0"/>
              <a:t>, </a:t>
            </a:r>
            <a:r>
              <a:rPr lang="en-US" sz="2800" dirty="0" err="1" smtClean="0"/>
              <a:t>lebih</a:t>
            </a:r>
            <a:r>
              <a:rPr lang="en-US" sz="2800" dirty="0" smtClean="0"/>
              <a:t> </a:t>
            </a:r>
            <a:r>
              <a:rPr lang="en-US" sz="2800" dirty="0" err="1" smtClean="0"/>
              <a:t>baik</a:t>
            </a:r>
            <a:r>
              <a:rPr lang="en-US" sz="2800" dirty="0" smtClean="0"/>
              <a:t> </a:t>
            </a:r>
            <a:r>
              <a:rPr lang="en-US" sz="2800" dirty="0" err="1" smtClean="0"/>
              <a:t>sekarang</a:t>
            </a:r>
            <a:r>
              <a:rPr lang="en-US" sz="2800" dirty="0" smtClean="0"/>
              <a:t> </a:t>
            </a:r>
            <a:r>
              <a:rPr lang="en-US" sz="2800" dirty="0" err="1" smtClean="0"/>
              <a:t>meniru</a:t>
            </a:r>
            <a:r>
              <a:rPr lang="en-US" sz="2800" dirty="0" smtClean="0"/>
              <a:t> </a:t>
            </a:r>
            <a:r>
              <a:rPr lang="en-US" sz="2800" dirty="0" err="1" smtClean="0"/>
              <a:t>Udin</a:t>
            </a:r>
            <a:r>
              <a:rPr lang="en-US" sz="2800" dirty="0" smtClean="0"/>
              <a:t> yang </a:t>
            </a:r>
            <a:r>
              <a:rPr lang="en-US" sz="2800" dirty="0" err="1" smtClean="0"/>
              <a:t>rajin</a:t>
            </a:r>
            <a:r>
              <a:rPr lang="en-US" sz="2800" dirty="0" smtClean="0"/>
              <a:t> </a:t>
            </a:r>
            <a:r>
              <a:rPr lang="en-US" sz="2800" dirty="0" err="1" smtClean="0"/>
              <a:t>belajar</a:t>
            </a:r>
            <a:r>
              <a:rPr lang="en-US" sz="2800" dirty="0" smtClean="0"/>
              <a:t>.  </a:t>
            </a:r>
            <a:endParaRPr lang="en-US" sz="2800" dirty="0" smtClean="0"/>
          </a:p>
          <a:p>
            <a:r>
              <a:rPr lang="en-US" sz="2800" i="1" dirty="0" smtClean="0"/>
              <a:t>Guru</a:t>
            </a:r>
            <a:r>
              <a:rPr lang="en-US" sz="2800" dirty="0" smtClean="0"/>
              <a:t>:  </a:t>
            </a:r>
            <a:r>
              <a:rPr lang="en-US" sz="2800" dirty="0" err="1" smtClean="0"/>
              <a:t>Bagus</a:t>
            </a:r>
            <a:r>
              <a:rPr lang="en-US" sz="2800" dirty="0" smtClean="0"/>
              <a:t>, </a:t>
            </a:r>
            <a:r>
              <a:rPr lang="en-US" sz="2800" dirty="0" err="1" smtClean="0"/>
              <a:t>bagus</a:t>
            </a:r>
            <a:r>
              <a:rPr lang="en-US" sz="2800" dirty="0" smtClean="0"/>
              <a:t>! </a:t>
            </a:r>
            <a:r>
              <a:rPr lang="en-US" sz="2800" dirty="0" err="1" smtClean="0"/>
              <a:t>Anggi</a:t>
            </a:r>
            <a:r>
              <a:rPr lang="en-US" sz="2800" dirty="0" smtClean="0"/>
              <a:t> </a:t>
            </a:r>
            <a:r>
              <a:rPr lang="en-US" sz="2800" dirty="0" err="1" smtClean="0"/>
              <a:t>boleh</a:t>
            </a:r>
            <a:r>
              <a:rPr lang="en-US" sz="2800" dirty="0" smtClean="0"/>
              <a:t> </a:t>
            </a:r>
            <a:r>
              <a:rPr lang="en-US" sz="2800" dirty="0" err="1" smtClean="0"/>
              <a:t>duduk</a:t>
            </a:r>
            <a:r>
              <a:rPr lang="en-US" sz="2800" dirty="0" smtClean="0"/>
              <a:t>. </a:t>
            </a:r>
            <a:r>
              <a:rPr lang="en-US" sz="2800" dirty="0" err="1" smtClean="0"/>
              <a:t>Cerita</a:t>
            </a:r>
            <a:r>
              <a:rPr lang="en-US" sz="2800" dirty="0" smtClean="0"/>
              <a:t> </a:t>
            </a:r>
            <a:r>
              <a:rPr lang="en-US" sz="2800" dirty="0" err="1" smtClean="0"/>
              <a:t>akan</a:t>
            </a:r>
            <a:r>
              <a:rPr lang="en-US" sz="2800" dirty="0" smtClean="0"/>
              <a:t> </a:t>
            </a:r>
            <a:r>
              <a:rPr lang="en-US" sz="2800" dirty="0" err="1" smtClean="0"/>
              <a:t>dilanjutkan</a:t>
            </a:r>
            <a:r>
              <a:rPr lang="en-US" sz="2800" dirty="0" smtClean="0"/>
              <a:t> </a:t>
            </a:r>
            <a:r>
              <a:rPr lang="en-US" sz="2800" dirty="0" err="1" smtClean="0"/>
              <a:t>oleh</a:t>
            </a:r>
            <a:r>
              <a:rPr lang="en-US" sz="2800" dirty="0" smtClean="0"/>
              <a:t> </a:t>
            </a:r>
            <a:r>
              <a:rPr lang="en-US" sz="2800" dirty="0" smtClean="0"/>
              <a:t>Elma ( </a:t>
            </a:r>
            <a:r>
              <a:rPr lang="en-US" sz="2800" dirty="0" err="1" smtClean="0"/>
              <a:t>dan</a:t>
            </a:r>
            <a:r>
              <a:rPr lang="en-US" sz="2800" dirty="0" smtClean="0"/>
              <a:t> </a:t>
            </a:r>
            <a:r>
              <a:rPr lang="en-US" sz="2800" dirty="0" err="1" smtClean="0"/>
              <a:t>seterusnya</a:t>
            </a:r>
            <a:r>
              <a:rPr lang="en-US" sz="2800" dirty="0" smtClean="0"/>
              <a:t> </a:t>
            </a:r>
            <a:r>
              <a:rPr lang="en-US" sz="2800" dirty="0" err="1" smtClean="0"/>
              <a:t>sampai</a:t>
            </a:r>
            <a:r>
              <a:rPr lang="en-US" sz="2800" dirty="0" smtClean="0"/>
              <a:t> guru </a:t>
            </a:r>
            <a:r>
              <a:rPr lang="en-US" sz="2800" dirty="0" err="1" smtClean="0"/>
              <a:t>menghentikan</a:t>
            </a:r>
            <a:r>
              <a:rPr lang="en-US" sz="2800" dirty="0" smtClean="0"/>
              <a:t> </a:t>
            </a:r>
            <a:r>
              <a:rPr lang="en-US" sz="2800" dirty="0" err="1" smtClean="0"/>
              <a:t>cerita</a:t>
            </a:r>
            <a:r>
              <a:rPr lang="en-US" sz="2800" dirty="0" smtClean="0"/>
              <a:t> </a:t>
            </a:r>
            <a:r>
              <a:rPr lang="en-US" sz="2800" dirty="0" err="1" smtClean="0"/>
              <a:t>itu</a:t>
            </a:r>
            <a:r>
              <a:rPr lang="en-US" sz="2800" dirty="0" smtClean="0"/>
              <a:t>, </a:t>
            </a:r>
            <a:r>
              <a:rPr lang="en-US" sz="2800" dirty="0" err="1" smtClean="0"/>
              <a:t>dan</a:t>
            </a:r>
            <a:r>
              <a:rPr lang="en-US" sz="2800" dirty="0" smtClean="0"/>
              <a:t> </a:t>
            </a:r>
            <a:r>
              <a:rPr lang="en-US" sz="2800" dirty="0" err="1" smtClean="0"/>
              <a:t>siswa</a:t>
            </a:r>
            <a:r>
              <a:rPr lang="en-US" sz="2800" dirty="0" smtClean="0"/>
              <a:t> </a:t>
            </a:r>
            <a:r>
              <a:rPr lang="en-US" sz="2800" dirty="0" err="1" smtClean="0"/>
              <a:t>diminta</a:t>
            </a:r>
            <a:r>
              <a:rPr lang="en-US" sz="2800" dirty="0" smtClean="0"/>
              <a:t> </a:t>
            </a:r>
            <a:r>
              <a:rPr lang="en-US" sz="2800" dirty="0" err="1" smtClean="0"/>
              <a:t>menentukan</a:t>
            </a:r>
            <a:r>
              <a:rPr lang="en-US" sz="2800" dirty="0" smtClean="0"/>
              <a:t> </a:t>
            </a:r>
            <a:r>
              <a:rPr lang="en-US" sz="2800" dirty="0" err="1" smtClean="0"/>
              <a:t>judulnya</a:t>
            </a:r>
            <a:r>
              <a:rPr lang="en-US" sz="2800" dirty="0" smtClean="0"/>
              <a:t> .</a:t>
            </a:r>
            <a:endParaRPr lang="en-US" sz="2800" dirty="0" smtClean="0"/>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 READING COMPREHENSI DAN READING ABILITY KITA BERMASALAH</a:t>
            </a:r>
            <a:endParaRPr lang="en-US" dirty="0"/>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lnSpcReduction="10000"/>
          </a:bodyPr>
          <a:lstStyle/>
          <a:p>
            <a:r>
              <a:rPr lang="en-US" dirty="0" smtClean="0"/>
              <a:t>BUKTI :</a:t>
            </a:r>
          </a:p>
          <a:p>
            <a:r>
              <a:rPr lang="en-US" dirty="0" err="1" smtClean="0"/>
              <a:t>Penelitian</a:t>
            </a:r>
            <a:r>
              <a:rPr lang="en-US" dirty="0" smtClean="0"/>
              <a:t> Vincent </a:t>
            </a:r>
            <a:r>
              <a:rPr lang="en-US" dirty="0" err="1" smtClean="0"/>
              <a:t>Greanary</a:t>
            </a:r>
            <a:r>
              <a:rPr lang="en-US" dirty="0" smtClean="0"/>
              <a:t> </a:t>
            </a:r>
            <a:r>
              <a:rPr lang="en-US" dirty="0" err="1" smtClean="0"/>
              <a:t>menunjukkan</a:t>
            </a:r>
            <a:r>
              <a:rPr lang="en-US" dirty="0" smtClean="0"/>
              <a:t> </a:t>
            </a:r>
            <a:r>
              <a:rPr lang="en-US" i="1" dirty="0" smtClean="0"/>
              <a:t>reading ability </a:t>
            </a:r>
            <a:r>
              <a:rPr lang="en-US" dirty="0" err="1" smtClean="0"/>
              <a:t>anak</a:t>
            </a:r>
            <a:r>
              <a:rPr lang="en-US" dirty="0" smtClean="0"/>
              <a:t> Indonesia </a:t>
            </a:r>
            <a:r>
              <a:rPr lang="en-US" dirty="0" err="1" smtClean="0"/>
              <a:t>berada</a:t>
            </a:r>
            <a:r>
              <a:rPr lang="en-US" dirty="0" smtClean="0"/>
              <a:t> </a:t>
            </a:r>
            <a:r>
              <a:rPr lang="en-US" dirty="0" err="1" smtClean="0"/>
              <a:t>diurutan</a:t>
            </a:r>
            <a:r>
              <a:rPr lang="en-US" dirty="0" smtClean="0"/>
              <a:t> </a:t>
            </a:r>
            <a:r>
              <a:rPr lang="en-US" dirty="0" err="1" smtClean="0"/>
              <a:t>terbawah</a:t>
            </a:r>
            <a:r>
              <a:rPr lang="en-US" dirty="0" smtClean="0"/>
              <a:t> </a:t>
            </a:r>
            <a:r>
              <a:rPr lang="en-US" dirty="0" err="1" smtClean="0"/>
              <a:t>negara-negara</a:t>
            </a:r>
            <a:r>
              <a:rPr lang="en-US" dirty="0" smtClean="0"/>
              <a:t> Asia                </a:t>
            </a:r>
            <a:r>
              <a:rPr lang="en-US" dirty="0" err="1"/>
              <a:t>H</a:t>
            </a:r>
            <a:r>
              <a:rPr lang="en-US" dirty="0" err="1" smtClean="0"/>
              <a:t>ongkong</a:t>
            </a:r>
            <a:r>
              <a:rPr lang="en-US" dirty="0" smtClean="0"/>
              <a:t>, </a:t>
            </a:r>
            <a:r>
              <a:rPr lang="en-US" dirty="0" err="1" smtClean="0"/>
              <a:t>Singapura</a:t>
            </a:r>
            <a:r>
              <a:rPr lang="en-US" dirty="0" smtClean="0"/>
              <a:t>, Thailand, Filipina)</a:t>
            </a:r>
          </a:p>
          <a:p>
            <a:r>
              <a:rPr lang="en-US" dirty="0" err="1" smtClean="0"/>
              <a:t>Laporan</a:t>
            </a:r>
            <a:r>
              <a:rPr lang="en-US" dirty="0" smtClean="0"/>
              <a:t> Bank </a:t>
            </a:r>
            <a:r>
              <a:rPr lang="en-US" dirty="0" err="1" smtClean="0"/>
              <a:t>Dunia</a:t>
            </a:r>
            <a:r>
              <a:rPr lang="en-US" dirty="0" smtClean="0"/>
              <a:t> (2003) </a:t>
            </a:r>
            <a:r>
              <a:rPr lang="en-US" dirty="0" err="1" smtClean="0"/>
              <a:t>Nomor</a:t>
            </a:r>
            <a:r>
              <a:rPr lang="en-US" dirty="0" smtClean="0"/>
              <a:t> 16369_IND </a:t>
            </a:r>
            <a:r>
              <a:rPr lang="en-US" dirty="0" err="1" smtClean="0"/>
              <a:t>tentang</a:t>
            </a:r>
            <a:r>
              <a:rPr lang="en-US" dirty="0" smtClean="0"/>
              <a:t> </a:t>
            </a:r>
            <a:r>
              <a:rPr lang="en-US" i="1" dirty="0" smtClean="0"/>
              <a:t>reading ability </a:t>
            </a:r>
            <a:r>
              <a:rPr lang="en-US" dirty="0" err="1" smtClean="0"/>
              <a:t>anak-anak</a:t>
            </a:r>
            <a:r>
              <a:rPr lang="en-US" dirty="0" smtClean="0"/>
              <a:t> Indonesia </a:t>
            </a:r>
            <a:r>
              <a:rPr lang="en-US" dirty="0" err="1" smtClean="0"/>
              <a:t>memeprlihatkan</a:t>
            </a:r>
            <a:r>
              <a:rPr lang="en-US" dirty="0" smtClean="0"/>
              <a:t> </a:t>
            </a:r>
            <a:r>
              <a:rPr lang="en-US" dirty="0" err="1" smtClean="0"/>
              <a:t>skor</a:t>
            </a:r>
            <a:r>
              <a:rPr lang="en-US" dirty="0" smtClean="0"/>
              <a:t> yang </a:t>
            </a:r>
            <a:r>
              <a:rPr lang="en-US" dirty="0" err="1" smtClean="0"/>
              <a:t>rendah</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skor</a:t>
            </a:r>
            <a:r>
              <a:rPr lang="en-US" dirty="0" smtClean="0"/>
              <a:t> </a:t>
            </a:r>
            <a:r>
              <a:rPr lang="en-US" dirty="0" err="1" smtClean="0"/>
              <a:t>anak</a:t>
            </a:r>
            <a:r>
              <a:rPr lang="en-US" dirty="0" smtClean="0"/>
              <a:t> </a:t>
            </a:r>
            <a:r>
              <a:rPr lang="en-US" dirty="0" err="1" smtClean="0"/>
              <a:t>asia</a:t>
            </a:r>
            <a:r>
              <a:rPr lang="en-US" dirty="0" smtClean="0"/>
              <a:t> </a:t>
            </a:r>
            <a:r>
              <a:rPr lang="en-US" dirty="0" err="1" smtClean="0"/>
              <a:t>lainnya</a:t>
            </a:r>
            <a:r>
              <a:rPr lang="en-US" dirty="0" smtClean="0"/>
              <a: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dirty="0" smtClean="0"/>
              <a:t>MODEL PEMBELAJARAN </a:t>
            </a:r>
            <a:r>
              <a:rPr lang="en-US" dirty="0" smtClean="0"/>
              <a:t>MENULIS</a:t>
            </a:r>
            <a:endParaRPr lang="en-US" dirty="0"/>
          </a:p>
        </p:txBody>
      </p:sp>
      <p:sp>
        <p:nvSpPr>
          <p:cNvPr id="3" name="Content Placeholder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a:bodyPr>
          <a:lstStyle/>
          <a:p>
            <a:pPr algn="ctr">
              <a:buNone/>
            </a:pPr>
            <a:endParaRPr lang="en-US" sz="5400" dirty="0" smtClean="0"/>
          </a:p>
          <a:p>
            <a:pPr algn="ctr">
              <a:buNone/>
            </a:pPr>
            <a:r>
              <a:rPr lang="en-US" dirty="0" smtClean="0"/>
              <a:t> MENGAPA PENTING ???</a:t>
            </a:r>
          </a:p>
          <a:p>
            <a:pPr algn="ctr">
              <a:buNone/>
            </a:pPr>
            <a:endParaRPr lang="en-US" dirty="0" smtClean="0"/>
          </a:p>
          <a:p>
            <a:pPr algn="ctr">
              <a:buNone/>
            </a:pPr>
            <a:r>
              <a:rPr lang="en-US" dirty="0" smtClean="0"/>
              <a:t>KEMAMPUAN MENULIS BERKORELASI DENGAN KEMAMPUAN MEMBACA, TETAPI SANGAT MENULIS CENDRUNG DIABAIKAN DALAM PEMBELAJARAN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Brainstorming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err="1" smtClean="0"/>
              <a:t>Langkah-Langkah</a:t>
            </a:r>
            <a:r>
              <a:rPr lang="en-US" dirty="0" smtClean="0"/>
              <a:t> </a:t>
            </a:r>
            <a:endParaRPr lang="en-US" dirty="0" smtClean="0"/>
          </a:p>
          <a:p>
            <a:pPr lvl="0"/>
            <a:r>
              <a:rPr lang="id-ID" sz="3500" dirty="0" smtClean="0"/>
              <a:t>Siswa dibentuk dalam beberapa kelompok yang heterogen.</a:t>
            </a:r>
            <a:endParaRPr lang="en-US" sz="3500" dirty="0" smtClean="0"/>
          </a:p>
          <a:p>
            <a:pPr lvl="0"/>
            <a:r>
              <a:rPr lang="id-ID" sz="3500" dirty="0" smtClean="0"/>
              <a:t>Masing-masing kelompok berdiskusi menentukan topik tulisan, dapat didasarkan tema sentral yang diberikan guru atau memilih tema yang guru berikan.</a:t>
            </a:r>
            <a:endParaRPr lang="en-US" sz="3500" dirty="0" smtClean="0"/>
          </a:p>
          <a:p>
            <a:pPr lvl="0"/>
            <a:r>
              <a:rPr lang="id-ID" sz="3500" dirty="0" smtClean="0"/>
              <a:t>Setelah menemukan tema tulisan dalam kelompoknya, mereka brainstorming untuk menemukan dan menentukan topik tulisan per siswa (individu</a:t>
            </a:r>
            <a:r>
              <a:rPr lang="id-ID" sz="3500" dirty="0" smtClean="0"/>
              <a:t>).</a:t>
            </a:r>
            <a:endParaRPr lang="en-US" sz="35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pPr lvl="0"/>
            <a:r>
              <a:rPr lang="id-ID" dirty="0" smtClean="0"/>
              <a:t>Brainstorming terus dilakukan dalam tahap prapenulisan, khususnya dalam hal penggalian dan pengumpulan bahan tulisan.</a:t>
            </a:r>
            <a:endParaRPr lang="en-US" dirty="0" smtClean="0"/>
          </a:p>
          <a:p>
            <a:r>
              <a:rPr lang="id-ID" dirty="0" smtClean="0"/>
              <a:t>Para siswa diberi kesempatan untuk menulis secara mandiri (</a:t>
            </a:r>
            <a:r>
              <a:rPr lang="id-ID" dirty="0" smtClean="0"/>
              <a:t>sendiri-sendiri</a:t>
            </a:r>
            <a:endParaRPr lang="en-US" dirty="0" smtClean="0"/>
          </a:p>
          <a:p>
            <a:pPr lvl="0"/>
            <a:r>
              <a:rPr lang="id-ID" dirty="0" smtClean="0"/>
              <a:t>Setelah usai, mereka dikelompokkan lagi dalam kelompok semula dan dilakukan tahap pascamenulis (</a:t>
            </a:r>
            <a:r>
              <a:rPr lang="id-ID" i="1" dirty="0" smtClean="0"/>
              <a:t>editing &amp;revising</a:t>
            </a:r>
            <a:r>
              <a:rPr lang="id-ID" dirty="0" smtClean="0"/>
              <a:t>). Para siswa melakukan </a:t>
            </a:r>
            <a:r>
              <a:rPr lang="id-ID" i="1" dirty="0" smtClean="0"/>
              <a:t>brainstorming </a:t>
            </a:r>
            <a:r>
              <a:rPr lang="id-ID" dirty="0" smtClean="0"/>
              <a:t>dalam mencermati tulisan teman lainnya.</a:t>
            </a:r>
            <a:endParaRPr lang="en-US" dirty="0" smtClean="0"/>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 </a:t>
            </a:r>
            <a:endParaRPr lang="en-US" dirty="0"/>
          </a:p>
        </p:txBody>
      </p:sp>
      <p:sp>
        <p:nvSpPr>
          <p:cNvPr id="3" name="Content Placeholder 2"/>
          <p:cNvSpPr>
            <a:spLocks noGrp="1"/>
          </p:cNvSpPr>
          <p:nvPr>
            <p:ph idx="1"/>
          </p:nvPr>
        </p:nvSpPr>
        <p:spPr/>
        <p:txBody>
          <a:bodyPr/>
          <a:lstStyle/>
          <a:p>
            <a:pPr lvl="0"/>
            <a:r>
              <a:rPr lang="id-ID" dirty="0" smtClean="0"/>
              <a:t>Para siswa memperbaiki tulisannya kembali.</a:t>
            </a:r>
            <a:endParaRPr lang="en-US" dirty="0" smtClean="0"/>
          </a:p>
          <a:p>
            <a:pPr lvl="0"/>
            <a:r>
              <a:rPr lang="id-ID" dirty="0" smtClean="0"/>
              <a:t>Tiap kelompok menyajikan beberapa atau satu tulisan yang dianggap paling baik di kelompoknya (dipilih oleh kelompok siswa yang bersangkutan) secara lisan.</a:t>
            </a:r>
            <a:endParaRPr lang="en-US" dirty="0" smtClean="0"/>
          </a:p>
          <a:p>
            <a:pPr lvl="0"/>
            <a:r>
              <a:rPr lang="id-ID" dirty="0" smtClean="0"/>
              <a:t>Guru dan siswa lain merefleksi (menanggapi dan evaluasi) tulisan teman yang disajikan.</a:t>
            </a:r>
            <a:endParaRPr lang="en-US" dirty="0" smtClean="0"/>
          </a:p>
          <a:p>
            <a:pPr lvl="0"/>
            <a:r>
              <a:rPr lang="id-ID" dirty="0" smtClean="0"/>
              <a:t>Tulisan dikumpulkan dan dievaluasi oleh guru.</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MODEL </a:t>
            </a:r>
            <a:r>
              <a:rPr lang="id-ID" dirty="0" smtClean="0"/>
              <a:t> </a:t>
            </a:r>
            <a:r>
              <a:rPr lang="id-ID" dirty="0" smtClean="0"/>
              <a:t>BRAINWRITING</a:t>
            </a:r>
            <a:r>
              <a:rPr lang="en-US" dirty="0" smtClean="0"/>
              <a:t/>
            </a:r>
            <a:br>
              <a:rPr lang="en-US" dirty="0" smtClean="0"/>
            </a:br>
            <a:endParaRPr lang="en-US" dirty="0"/>
          </a:p>
        </p:txBody>
      </p:sp>
      <p:sp>
        <p:nvSpPr>
          <p:cNvPr id="2" name="Content Placeholder 1"/>
          <p:cNvSpPr>
            <a:spLocks noGrp="1"/>
          </p:cNvSpPr>
          <p:nvPr>
            <p:ph idx="1"/>
          </p:nvPr>
        </p:nvSpPr>
        <p:spPr/>
        <p:txBody>
          <a:bodyPr>
            <a:normAutofit fontScale="92500" lnSpcReduction="20000"/>
          </a:bodyPr>
          <a:lstStyle/>
          <a:p>
            <a:r>
              <a:rPr lang="en-US" dirty="0" err="1" smtClean="0"/>
              <a:t>Langkah-Langkah</a:t>
            </a:r>
            <a:r>
              <a:rPr lang="en-US" dirty="0" smtClean="0"/>
              <a:t> </a:t>
            </a:r>
          </a:p>
          <a:p>
            <a:pPr lvl="0"/>
            <a:r>
              <a:rPr lang="id-ID" dirty="0" smtClean="0"/>
              <a:t>Siswa dan guru mendiskusikan tema tulisan yang akan dituliskan.</a:t>
            </a:r>
            <a:endParaRPr lang="en-US" dirty="0" smtClean="0"/>
          </a:p>
          <a:p>
            <a:pPr lvl="0"/>
            <a:r>
              <a:rPr lang="id-ID" dirty="0" smtClean="0"/>
              <a:t>Siswa diberi kesempatan untuk melakukan proses prapenulisan secara individu atau kelompok, baik </a:t>
            </a:r>
            <a:r>
              <a:rPr lang="id-ID" i="1" dirty="0" smtClean="0"/>
              <a:t>indoor</a:t>
            </a:r>
            <a:r>
              <a:rPr lang="id-ID" dirty="0" smtClean="0"/>
              <a:t> maupun </a:t>
            </a:r>
            <a:r>
              <a:rPr lang="id-ID" i="1" dirty="0" smtClean="0"/>
              <a:t>outdoor. </a:t>
            </a:r>
            <a:r>
              <a:rPr lang="id-ID" dirty="0" smtClean="0"/>
              <a:t>Jika berkelompok, hal-hal yang dibicarakan (diskusi) dan berbagai saran gagasan teman harus dituangkan dalam kartu/lembar gagasan (boleh secara garis besar). Temuan siswa dalam kegiatan prapenulisan dituangkan dalam lembar/kartu gagasan.</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normAutofit fontScale="85000" lnSpcReduction="10000"/>
          </a:bodyPr>
          <a:lstStyle/>
          <a:p>
            <a:pPr lvl="0"/>
            <a:r>
              <a:rPr lang="id-ID" dirty="0" smtClean="0"/>
              <a:t>Siswa diberi kesempatan untuk menulis secara mandiri (sendiri-sendiri).</a:t>
            </a:r>
            <a:endParaRPr lang="en-US" dirty="0" smtClean="0"/>
          </a:p>
          <a:p>
            <a:pPr lvl="0"/>
            <a:r>
              <a:rPr lang="id-ID" dirty="0" smtClean="0"/>
              <a:t>Setelah selesai menulis draft, tulisan siswa ditukarka dengan siswa lain, berpasangan/acak dan mereka melakukan tahap pascamenulis (</a:t>
            </a:r>
            <a:r>
              <a:rPr lang="id-ID" i="1" dirty="0" smtClean="0"/>
              <a:t>editing &amp;revising</a:t>
            </a:r>
            <a:r>
              <a:rPr lang="id-ID" dirty="0" smtClean="0"/>
              <a:t>). Para siswa melakukan </a:t>
            </a:r>
            <a:r>
              <a:rPr lang="id-ID" i="1" dirty="0" smtClean="0"/>
              <a:t>brainwriting </a:t>
            </a:r>
            <a:r>
              <a:rPr lang="id-ID" dirty="0" smtClean="0"/>
              <a:t>dalam menyunting tulisan teman lainnya.</a:t>
            </a:r>
            <a:endParaRPr lang="en-US" dirty="0" smtClean="0"/>
          </a:p>
          <a:p>
            <a:pPr lvl="0"/>
            <a:r>
              <a:rPr lang="id-ID" dirty="0" smtClean="0"/>
              <a:t>Siswa diminta memberikan saran, komentar, gagasan, dan semacamnya atas tulisan teman yang dibacanya secara tertulis dalam lembar/kartu gagasan.</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lstStyle/>
          <a:p>
            <a:pPr lvl="0"/>
            <a:r>
              <a:rPr lang="id-ID" dirty="0" smtClean="0"/>
              <a:t>Setelah tulisan dikembalikan beserta kartu gagasan, para siswa memperbaiki tulisannya kembali.</a:t>
            </a:r>
            <a:endParaRPr lang="en-US" dirty="0" smtClean="0"/>
          </a:p>
          <a:p>
            <a:pPr lvl="0"/>
            <a:r>
              <a:rPr lang="id-ID" dirty="0" smtClean="0"/>
              <a:t>Beberapa siswa diminta menyajikan tulisannya secara lisan.</a:t>
            </a:r>
            <a:endParaRPr lang="en-US" dirty="0" smtClean="0"/>
          </a:p>
          <a:p>
            <a:pPr lvl="0"/>
            <a:r>
              <a:rPr lang="id-ID" dirty="0" smtClean="0"/>
              <a:t>Guru dan siswa lain merefleksi (menanggapi dan evaluasi) tulisan teman yang disajikan.</a:t>
            </a:r>
            <a:endParaRPr lang="en-US" dirty="0" smtClean="0"/>
          </a:p>
          <a:p>
            <a:r>
              <a:rPr lang="id-ID" dirty="0" smtClean="0"/>
              <a:t>Tulisan dikumpulkan dan dievaluasi oleh guru</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MODEL </a:t>
            </a:r>
            <a:r>
              <a:rPr lang="id-ID" dirty="0" smtClean="0"/>
              <a:t>ROUNDTABLE</a:t>
            </a:r>
            <a:r>
              <a:rPr lang="en-US" dirty="0" smtClean="0"/>
              <a:t/>
            </a:r>
            <a:br>
              <a:rPr lang="en-US" dirty="0" smtClean="0"/>
            </a:br>
            <a:endParaRPr lang="en-US" dirty="0"/>
          </a:p>
        </p:txBody>
      </p:sp>
      <p:sp>
        <p:nvSpPr>
          <p:cNvPr id="2" name="Content Placeholder 1"/>
          <p:cNvSpPr>
            <a:spLocks noGrp="1"/>
          </p:cNvSpPr>
          <p:nvPr>
            <p:ph idx="1"/>
          </p:nvPr>
        </p:nvSpPr>
        <p:spPr/>
        <p:txBody>
          <a:bodyPr>
            <a:normAutofit fontScale="92500" lnSpcReduction="20000"/>
          </a:bodyPr>
          <a:lstStyle/>
          <a:p>
            <a:r>
              <a:rPr lang="en-US" dirty="0" err="1" smtClean="0"/>
              <a:t>Langkah-Langkah</a:t>
            </a:r>
            <a:endParaRPr lang="en-US" dirty="0" smtClean="0"/>
          </a:p>
          <a:p>
            <a:r>
              <a:rPr lang="id-ID" dirty="0" smtClean="0"/>
              <a:t>Model ini dikembangakan dengan dasar pendekatan kooperatif dan kontekstual. Tulisan yang paling tepat untuk jenis ini adalah tulisan kreatif (cerpen, puisi, drama) dan beberapa tulisan faktual (narasi, deskripsi, dan lainnya). Model ini mengedepankan suatu kerjasama dalam kelompok untuk membuat tulisan bersama. Akan sangat baik jika hal ini pun dikompetisikan dalam kelas tersebut. Berikut langkah menulis dengan model ini.</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normAutofit lnSpcReduction="10000"/>
          </a:bodyPr>
          <a:lstStyle/>
          <a:p>
            <a:r>
              <a:rPr lang="en-US" dirty="0" err="1" smtClean="0"/>
              <a:t>Langkah-Langkah</a:t>
            </a:r>
            <a:r>
              <a:rPr lang="en-US" dirty="0" smtClean="0"/>
              <a:t> </a:t>
            </a:r>
          </a:p>
          <a:p>
            <a:pPr lvl="0"/>
            <a:r>
              <a:rPr lang="id-ID" dirty="0" smtClean="0"/>
              <a:t>Guru memberi pengarahan model prosedural </a:t>
            </a:r>
            <a:r>
              <a:rPr lang="id-ID" i="1" dirty="0" smtClean="0"/>
              <a:t>roundtable </a:t>
            </a:r>
            <a:r>
              <a:rPr lang="id-ID" dirty="0" smtClean="0"/>
              <a:t>dan pengantar kompetensi yang diarah dalam pembelajaran.</a:t>
            </a:r>
            <a:endParaRPr lang="en-US" dirty="0" smtClean="0"/>
          </a:p>
          <a:p>
            <a:pPr lvl="0"/>
            <a:r>
              <a:rPr lang="id-ID" dirty="0" smtClean="0"/>
              <a:t>Siswa dikelompokkan dalam beberapa kelompok dengan jumlah anggota seimbang (4-5 orang)</a:t>
            </a:r>
            <a:endParaRPr lang="en-US" dirty="0" smtClean="0"/>
          </a:p>
          <a:p>
            <a:pPr lvl="0"/>
            <a:r>
              <a:rPr lang="id-ID" dirty="0" smtClean="0"/>
              <a:t>Siswa dan guru menentukan topik dan tujuan (genre) suatu tulisan bersama-sama.</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normAutofit lnSpcReduction="10000"/>
          </a:bodyPr>
          <a:lstStyle/>
          <a:p>
            <a:pPr lvl="0"/>
            <a:r>
              <a:rPr lang="id-ID" dirty="0" smtClean="0"/>
              <a:t>Jika sudah ditentukan sebuah topik untuk semua siswa maka tiap kelompok bersiap menulis secara serentak. Tiap siswa menulis di lembarnya masing-masing dengan batasan tertentu yang disepakati bersama (jumlah kalimat tertentu atau kurun waktu tertentu yang difasilitatori oleh guru). Aba-aba mulai dan berhenti dikendalikan oleh guru.</a:t>
            </a:r>
            <a:endParaRPr lang="en-US" dirty="0" smtClean="0"/>
          </a:p>
          <a:p>
            <a:pPr lvl="0"/>
            <a:r>
              <a:rPr lang="en-US" dirty="0" smtClean="0"/>
              <a:t>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pPr algn="l"/>
            <a:r>
              <a:rPr lang="en-US" dirty="0" err="1" smtClean="0"/>
              <a:t>Lanjutan</a:t>
            </a:r>
            <a:r>
              <a:rPr lang="en-US" dirty="0" smtClean="0"/>
              <a:t> </a:t>
            </a:r>
            <a:endParaRPr lang="en-US" dirty="0"/>
          </a:p>
        </p:txBody>
      </p:sp>
      <p:sp>
        <p:nvSpPr>
          <p:cNvPr id="3" name="Content Placeholder 2"/>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r>
              <a:rPr lang="en-US" dirty="0" err="1" smtClean="0"/>
              <a:t>Skor</a:t>
            </a:r>
            <a:r>
              <a:rPr lang="en-US" dirty="0" smtClean="0"/>
              <a:t> reading ability </a:t>
            </a:r>
            <a:r>
              <a:rPr lang="en-US" dirty="0" err="1" smtClean="0"/>
              <a:t>anak</a:t>
            </a:r>
            <a:r>
              <a:rPr lang="en-US" dirty="0" smtClean="0"/>
              <a:t> Indonesia ( 51,7)</a:t>
            </a:r>
          </a:p>
          <a:p>
            <a:r>
              <a:rPr lang="en-US" dirty="0" err="1" smtClean="0"/>
              <a:t>Skor</a:t>
            </a:r>
            <a:r>
              <a:rPr lang="en-US" dirty="0" smtClean="0"/>
              <a:t> reading ability </a:t>
            </a:r>
            <a:r>
              <a:rPr lang="en-US" dirty="0" err="1" smtClean="0"/>
              <a:t>anak</a:t>
            </a:r>
            <a:r>
              <a:rPr lang="en-US" dirty="0" smtClean="0"/>
              <a:t> Filipina ( 52,6)</a:t>
            </a:r>
          </a:p>
          <a:p>
            <a:r>
              <a:rPr lang="en-US" dirty="0" err="1" smtClean="0"/>
              <a:t>Skor</a:t>
            </a:r>
            <a:r>
              <a:rPr lang="en-US" dirty="0" smtClean="0"/>
              <a:t> reading ability </a:t>
            </a:r>
            <a:r>
              <a:rPr lang="en-US" dirty="0" err="1" smtClean="0"/>
              <a:t>anak</a:t>
            </a:r>
            <a:r>
              <a:rPr lang="en-US" dirty="0" smtClean="0"/>
              <a:t> Thailand ( 65,1) </a:t>
            </a:r>
          </a:p>
          <a:p>
            <a:r>
              <a:rPr lang="en-US" dirty="0" err="1" smtClean="0"/>
              <a:t>Skor</a:t>
            </a:r>
            <a:r>
              <a:rPr lang="en-US" dirty="0" smtClean="0"/>
              <a:t> reading ability </a:t>
            </a:r>
            <a:r>
              <a:rPr lang="en-US" dirty="0" err="1" smtClean="0"/>
              <a:t>anak</a:t>
            </a:r>
            <a:r>
              <a:rPr lang="en-US" dirty="0" smtClean="0"/>
              <a:t> </a:t>
            </a:r>
            <a:r>
              <a:rPr lang="en-US" dirty="0" err="1" smtClean="0"/>
              <a:t>Singapura</a:t>
            </a:r>
            <a:r>
              <a:rPr lang="en-US" dirty="0" smtClean="0"/>
              <a:t> </a:t>
            </a:r>
            <a:r>
              <a:rPr lang="en-US" dirty="0" smtClean="0"/>
              <a:t>( 75,0)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lstStyle/>
          <a:p>
            <a:pPr lvl="0"/>
            <a:r>
              <a:rPr lang="id-ID" dirty="0" smtClean="0"/>
              <a:t>Jika dinyatakan berhenti maka kegiatan menulis berhenti. Lalau guru memerintahkan putar/geser. Artinya, lembar tulisan tiap siswa digeserkan ke siswa di sebelahnya (dalam kelompok). Ketika guru menyuarakan mulai maka mereka harus melanjutkan tulisan temannya. Demikian sampai kertas kerja kembali pada pemiliknya lagi.</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lstStyle/>
          <a:p>
            <a:pPr lvl="0"/>
            <a:r>
              <a:rPr lang="id-ID" dirty="0" smtClean="0"/>
              <a:t>Tiap siswa mencermati hasil tulisan yang ada.</a:t>
            </a:r>
            <a:endParaRPr lang="en-US" dirty="0" smtClean="0"/>
          </a:p>
          <a:p>
            <a:pPr lvl="0"/>
            <a:r>
              <a:rPr lang="id-ID" dirty="0" smtClean="0"/>
              <a:t>Tiap kelompok menilai tulisan dalam kelompoknya dan buat urutan tulisan dari yang terbaik sampai yang kurang baik. </a:t>
            </a:r>
            <a:endParaRPr lang="en-US" dirty="0" smtClean="0"/>
          </a:p>
          <a:p>
            <a:pPr lvl="0"/>
            <a:r>
              <a:rPr lang="id-ID" dirty="0" smtClean="0"/>
              <a:t>Semua tulisan siswa dipajang di papan tulis sesuai groupnya.</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LANJUTAN </a:t>
            </a:r>
            <a:endParaRPr lang="en-US" dirty="0"/>
          </a:p>
        </p:txBody>
      </p:sp>
      <p:sp>
        <p:nvSpPr>
          <p:cNvPr id="2" name="Content Placeholder 1"/>
          <p:cNvSpPr>
            <a:spLocks noGrp="1"/>
          </p:cNvSpPr>
          <p:nvPr>
            <p:ph idx="1"/>
          </p:nvPr>
        </p:nvSpPr>
        <p:spPr/>
        <p:txBody>
          <a:bodyPr/>
          <a:lstStyle/>
          <a:p>
            <a:pPr lvl="0"/>
            <a:r>
              <a:rPr lang="id-ID" dirty="0" smtClean="0"/>
              <a:t>Semua siswa saling melihat dan membaca tulisan teman sekelasnya.</a:t>
            </a:r>
            <a:endParaRPr lang="en-US" dirty="0" smtClean="0"/>
          </a:p>
          <a:p>
            <a:pPr lvl="0"/>
            <a:r>
              <a:rPr lang="id-ID" dirty="0" smtClean="0"/>
              <a:t>Guru dan siswa merefleksi hasil penulisan.</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MODEL </a:t>
            </a:r>
            <a:r>
              <a:rPr lang="id-ID" dirty="0" smtClean="0"/>
              <a:t> </a:t>
            </a:r>
            <a:r>
              <a:rPr lang="id-ID" dirty="0" smtClean="0"/>
              <a:t>BROWN</a:t>
            </a:r>
            <a:r>
              <a:rPr lang="en-US" dirty="0" smtClean="0"/>
              <a:t/>
            </a:r>
            <a:br>
              <a:rPr lang="en-US" dirty="0" smtClean="0"/>
            </a:br>
            <a:endParaRPr lang="en-US" dirty="0"/>
          </a:p>
        </p:txBody>
      </p:sp>
      <p:sp>
        <p:nvSpPr>
          <p:cNvPr id="2" name="Content Placeholder 1"/>
          <p:cNvSpPr>
            <a:spLocks noGrp="1"/>
          </p:cNvSpPr>
          <p:nvPr>
            <p:ph idx="1"/>
          </p:nvPr>
        </p:nvSpPr>
        <p:spPr/>
        <p:txBody>
          <a:bodyPr>
            <a:normAutofit/>
          </a:bodyPr>
          <a:lstStyle/>
          <a:p>
            <a:r>
              <a:rPr lang="id-ID" sz="3600" dirty="0" smtClean="0"/>
              <a:t>Model ini didasari oleh pemahaman bahwa media pembelajaran merupakan suatu bagian yang sangat berpengaruh terhadap keefektifan pembelajaran. Apalagi media dan alat bantu belajar kian lama kian variatif dan interaktif</a:t>
            </a:r>
            <a:endParaRPr lang="en-US"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lstStyle/>
          <a:p>
            <a:r>
              <a:rPr lang="id-ID" dirty="0" smtClean="0"/>
              <a:t>Media yang dapat digunakan dalam pembelajaran menulis dapat berupa media visual, audio, </a:t>
            </a:r>
            <a:r>
              <a:rPr lang="id-ID" i="1" dirty="0" smtClean="0"/>
              <a:t>project motion, </a:t>
            </a:r>
            <a:r>
              <a:rPr lang="id-ID" dirty="0" smtClean="0"/>
              <a:t>dll. di antaranya adalah gambar, peta, bagan, grafik, foto, poster, iklan, perangko, video, OHP, dsb. Berikut akan dipaparan langkah pembelajaran menulis dengan media puzzle gambar berseri.</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normAutofit fontScale="92500" lnSpcReduction="10000"/>
          </a:bodyPr>
          <a:lstStyle/>
          <a:p>
            <a:pPr lvl="0"/>
            <a:r>
              <a:rPr lang="id-ID" dirty="0" smtClean="0"/>
              <a:t>Guru menyiapkan puzzle gambar berseri tentang suatu masalah.</a:t>
            </a:r>
            <a:endParaRPr lang="en-US" dirty="0" smtClean="0"/>
          </a:p>
          <a:p>
            <a:pPr lvl="0"/>
            <a:r>
              <a:rPr lang="id-ID" dirty="0" smtClean="0"/>
              <a:t>Guru membagi siswa dalam beberapa kelompok dan mengemukakan kompetensi yang hendak di capai siswa.</a:t>
            </a:r>
            <a:endParaRPr lang="en-US" dirty="0" smtClean="0"/>
          </a:p>
          <a:p>
            <a:pPr lvl="0"/>
            <a:r>
              <a:rPr lang="id-ID" dirty="0" smtClean="0"/>
              <a:t>Guru membagikan puzzle gambar yang sama kepada semua kelompok.</a:t>
            </a:r>
            <a:endParaRPr lang="en-US" dirty="0" smtClean="0"/>
          </a:p>
          <a:p>
            <a:pPr lvl="0"/>
            <a:r>
              <a:rPr lang="id-ID" dirty="0" smtClean="0"/>
              <a:t>Tiap kelompok diharapkan mengurutkan puzzle gambar berseri sesuai logika dan argumennya masing-masing.</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normAutofit fontScale="92500" lnSpcReduction="10000"/>
          </a:bodyPr>
          <a:lstStyle/>
          <a:p>
            <a:pPr lvl="0"/>
            <a:r>
              <a:rPr lang="id-ID" dirty="0" smtClean="0"/>
              <a:t>Tiap kelompok menyajikan hasilnya.</a:t>
            </a:r>
            <a:endParaRPr lang="en-US" dirty="0" smtClean="0"/>
          </a:p>
          <a:p>
            <a:pPr lvl="0"/>
            <a:r>
              <a:rPr lang="id-ID" dirty="0" smtClean="0"/>
              <a:t>Dilakukan diskusi atas kerja siswa beserta alasan. Guru sekalian menyampaikan materi yang relevan.</a:t>
            </a:r>
            <a:endParaRPr lang="en-US" dirty="0" smtClean="0"/>
          </a:p>
          <a:p>
            <a:pPr lvl="0"/>
            <a:r>
              <a:rPr lang="id-ID" dirty="0" smtClean="0"/>
              <a:t>Lalu tiap siswa dalam kelompok ditugasi membuat tulisan berdasar susunan gambar di kelompoknya dengan pengembangan imajinasi mereka masing-masing.</a:t>
            </a:r>
            <a:endParaRPr lang="en-US" dirty="0" smtClean="0"/>
          </a:p>
          <a:p>
            <a:pPr lvl="0"/>
            <a:r>
              <a:rPr lang="id-ID" dirty="0" smtClean="0"/>
              <a:t>Tulisan disunting dalam kelompok secara bergantian dan diperbaiki.</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lstStyle/>
          <a:p>
            <a:pPr lvl="0"/>
            <a:r>
              <a:rPr lang="id-ID" dirty="0" smtClean="0"/>
              <a:t>Dilakukan refleksi atas pembelajaran yang telah dilakukan.</a:t>
            </a:r>
            <a:endParaRPr lang="en-US" dirty="0" smtClean="0"/>
          </a:p>
          <a:p>
            <a:pPr lvl="0"/>
            <a:r>
              <a:rPr lang="id-ID" dirty="0" smtClean="0"/>
              <a:t>Produk tulisan dikumpulkan untuk dievaluasi oleh guru.</a:t>
            </a:r>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t>. </a:t>
            </a:r>
            <a:r>
              <a:rPr lang="en-US" dirty="0" smtClean="0"/>
              <a:t>MODEL</a:t>
            </a:r>
            <a:r>
              <a:rPr lang="id-ID" dirty="0" smtClean="0"/>
              <a:t> </a:t>
            </a:r>
            <a:r>
              <a:rPr lang="id-ID" dirty="0" smtClean="0"/>
              <a:t>SUGESTI – IMAJINASI</a:t>
            </a:r>
            <a:r>
              <a:rPr lang="en-US" dirty="0" smtClean="0"/>
              <a:t/>
            </a:r>
            <a:br>
              <a:rPr lang="en-US" dirty="0" smtClean="0"/>
            </a:br>
            <a:endParaRPr lang="en-US" dirty="0"/>
          </a:p>
        </p:txBody>
      </p:sp>
      <p:sp>
        <p:nvSpPr>
          <p:cNvPr id="2" name="Content Placeholder 1"/>
          <p:cNvSpPr>
            <a:spLocks noGrp="1"/>
          </p:cNvSpPr>
          <p:nvPr>
            <p:ph idx="1"/>
          </p:nvPr>
        </p:nvSpPr>
        <p:spPr/>
        <p:txBody>
          <a:bodyPr>
            <a:normAutofit fontScale="77500" lnSpcReduction="20000"/>
          </a:bodyPr>
          <a:lstStyle/>
          <a:p>
            <a:r>
              <a:rPr lang="id-ID" sz="3500" dirty="0" smtClean="0"/>
              <a:t>Model ini mendasarkan pada menulis sebagai suatu proses yang perlu rangsangan menarik untuk memunculkan ide tulisan hal ini tetap menggunakan dasar menulis sebagai sebuah proses. Adapun rangsangan (sugesti) yang dipakai dalam kegiatan ini dapat bervariasi tergantung kondisi sekolah. Beberapa diantaranya adalah lagu, musik, pembacaan puisi, tayangan pementasan drama, cuplikan sinetron, iklan, film, dsb. Berikut proseduralnya dengan media lagu.</a:t>
            </a:r>
            <a:endParaRPr lang="en-US" sz="3500" dirty="0" smtClean="0"/>
          </a:p>
          <a:p>
            <a:r>
              <a:rPr lang="id-ID" sz="3500" dirty="0" smtClean="0"/>
              <a:t> </a:t>
            </a:r>
            <a:endParaRPr lang="en-US" sz="3500" dirty="0" smtClean="0"/>
          </a:p>
          <a:p>
            <a:pPr lvl="0"/>
            <a:r>
              <a:rPr lang="en-US" dirty="0" smtClean="0"/>
              <a:t>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r>
              <a:rPr lang="en-US" dirty="0" smtClean="0"/>
              <a:t> </a:t>
            </a:r>
            <a:endParaRPr lang="en-US" dirty="0"/>
          </a:p>
        </p:txBody>
      </p:sp>
      <p:sp>
        <p:nvSpPr>
          <p:cNvPr id="2" name="Content Placeholder 1"/>
          <p:cNvSpPr>
            <a:spLocks noGrp="1"/>
          </p:cNvSpPr>
          <p:nvPr>
            <p:ph idx="1"/>
          </p:nvPr>
        </p:nvSpPr>
        <p:spPr/>
        <p:txBody>
          <a:bodyPr/>
          <a:lstStyle/>
          <a:p>
            <a:pPr lvl="0"/>
            <a:r>
              <a:rPr lang="id-ID" dirty="0" smtClean="0"/>
              <a:t>Guru menyampaikan kompetensi yang akan dicapai siswa.</a:t>
            </a:r>
            <a:endParaRPr lang="en-US" dirty="0" smtClean="0"/>
          </a:p>
          <a:p>
            <a:pPr lvl="0"/>
            <a:r>
              <a:rPr lang="id-ID" dirty="0" smtClean="0"/>
              <a:t>Guru memilihkan lagu yang sesuai dengan materi dan tema pembelajaran.</a:t>
            </a:r>
            <a:endParaRPr lang="en-US" dirty="0" smtClean="0"/>
          </a:p>
          <a:p>
            <a:pPr lvl="0"/>
            <a:r>
              <a:rPr lang="id-ID" dirty="0" smtClean="0"/>
              <a:t>Siswa bersiap menyimak lagu dan membuat catatan bahan penulisannya (langkah sampai dapat membuat kerangka tulisan.</a:t>
            </a:r>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l"/>
            <a:r>
              <a:rPr lang="en-US" dirty="0" err="1" smtClean="0"/>
              <a:t>Lanjutan</a:t>
            </a:r>
            <a:r>
              <a:rPr lang="en-US" dirty="0" smtClean="0"/>
              <a:t> </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just"/>
            <a:r>
              <a:rPr lang="en-US" dirty="0" smtClean="0"/>
              <a:t>Data lain Bank </a:t>
            </a:r>
            <a:r>
              <a:rPr lang="en-US" dirty="0" err="1" smtClean="0"/>
              <a:t>Dunia</a:t>
            </a:r>
            <a:r>
              <a:rPr lang="en-US" dirty="0" smtClean="0"/>
              <a:t> </a:t>
            </a:r>
            <a:r>
              <a:rPr lang="en-US" dirty="0" smtClean="0"/>
              <a:t>(2008)  </a:t>
            </a:r>
            <a:r>
              <a:rPr lang="en-US" dirty="0" smtClean="0"/>
              <a:t>: </a:t>
            </a:r>
            <a:r>
              <a:rPr lang="en-US" dirty="0" err="1" smtClean="0"/>
              <a:t>Diantara</a:t>
            </a:r>
            <a:r>
              <a:rPr lang="en-US" dirty="0" smtClean="0"/>
              <a:t> 40 </a:t>
            </a:r>
            <a:r>
              <a:rPr lang="en-US" dirty="0" err="1" smtClean="0"/>
              <a:t>Negera</a:t>
            </a:r>
            <a:r>
              <a:rPr lang="en-US" dirty="0" smtClean="0"/>
              <a:t> yang </a:t>
            </a:r>
            <a:r>
              <a:rPr lang="en-US" dirty="0" err="1" smtClean="0"/>
              <a:t>diteliti</a:t>
            </a:r>
            <a:r>
              <a:rPr lang="en-US" dirty="0" smtClean="0"/>
              <a:t> </a:t>
            </a:r>
            <a:r>
              <a:rPr lang="en-US" dirty="0" err="1" smtClean="0"/>
              <a:t>kemampuan</a:t>
            </a:r>
            <a:r>
              <a:rPr lang="en-US" dirty="0" smtClean="0"/>
              <a:t> </a:t>
            </a:r>
            <a:r>
              <a:rPr lang="en-US" dirty="0" err="1" smtClean="0"/>
              <a:t>membaca</a:t>
            </a:r>
            <a:r>
              <a:rPr lang="en-US" dirty="0" smtClean="0"/>
              <a:t> </a:t>
            </a:r>
            <a:r>
              <a:rPr lang="en-US" dirty="0" err="1" smtClean="0"/>
              <a:t>anak</a:t>
            </a:r>
            <a:r>
              <a:rPr lang="en-US" dirty="0" smtClean="0"/>
              <a:t> Indonesia </a:t>
            </a:r>
            <a:r>
              <a:rPr lang="en-US" dirty="0" err="1" smtClean="0"/>
              <a:t>berada</a:t>
            </a:r>
            <a:r>
              <a:rPr lang="en-US" dirty="0" smtClean="0"/>
              <a:t> </a:t>
            </a:r>
            <a:r>
              <a:rPr lang="en-US" dirty="0" err="1" smtClean="0"/>
              <a:t>diurutan</a:t>
            </a:r>
            <a:r>
              <a:rPr lang="en-US" dirty="0" smtClean="0"/>
              <a:t> </a:t>
            </a:r>
            <a:r>
              <a:rPr lang="en-US" dirty="0" err="1" smtClean="0"/>
              <a:t>ke</a:t>
            </a:r>
            <a:r>
              <a:rPr lang="en-US" dirty="0" smtClean="0"/>
              <a:t> 40.</a:t>
            </a:r>
          </a:p>
          <a:p>
            <a:pPr algn="just"/>
            <a:r>
              <a:rPr lang="en-US" dirty="0" err="1" smtClean="0"/>
              <a:t>Anak</a:t>
            </a:r>
            <a:r>
              <a:rPr lang="en-US" dirty="0" smtClean="0"/>
              <a:t> Indonesia </a:t>
            </a:r>
            <a:r>
              <a:rPr lang="en-US" dirty="0" err="1" smtClean="0"/>
              <a:t>hanya</a:t>
            </a:r>
            <a:r>
              <a:rPr lang="en-US" dirty="0" smtClean="0"/>
              <a:t> </a:t>
            </a:r>
            <a:r>
              <a:rPr lang="en-US" dirty="0" err="1" smtClean="0"/>
              <a:t>mampu</a:t>
            </a:r>
            <a:r>
              <a:rPr lang="en-US" dirty="0" smtClean="0"/>
              <a:t> </a:t>
            </a:r>
            <a:r>
              <a:rPr lang="en-US" dirty="0" err="1" smtClean="0"/>
              <a:t>memahami</a:t>
            </a:r>
            <a:r>
              <a:rPr lang="en-US" dirty="0" smtClean="0"/>
              <a:t> 1 </a:t>
            </a:r>
            <a:r>
              <a:rPr lang="en-US" dirty="0" err="1" smtClean="0"/>
              <a:t>atau</a:t>
            </a:r>
            <a:r>
              <a:rPr lang="en-US" dirty="0" smtClean="0"/>
              <a:t> 2 </a:t>
            </a:r>
            <a:r>
              <a:rPr lang="en-US" dirty="0" err="1" smtClean="0"/>
              <a:t>informasi</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bacaan</a:t>
            </a:r>
            <a:endParaRPr lang="en-US" dirty="0" smtClean="0"/>
          </a:p>
          <a:p>
            <a:pPr algn="just"/>
            <a:r>
              <a:rPr lang="en-US" dirty="0" err="1" smtClean="0"/>
              <a:t>Belum</a:t>
            </a:r>
            <a:r>
              <a:rPr lang="en-US" dirty="0"/>
              <a:t> </a:t>
            </a:r>
            <a:r>
              <a:rPr lang="en-US" dirty="0" err="1" smtClean="0"/>
              <a:t>mampu</a:t>
            </a:r>
            <a:r>
              <a:rPr lang="en-US" dirty="0" smtClean="0"/>
              <a:t> </a:t>
            </a:r>
            <a:r>
              <a:rPr lang="en-US" dirty="0" err="1" smtClean="0"/>
              <a:t>menafsirkan</a:t>
            </a:r>
            <a:r>
              <a:rPr lang="en-US" dirty="0" smtClean="0"/>
              <a:t>, </a:t>
            </a:r>
            <a:r>
              <a:rPr lang="en-US" dirty="0" err="1" smtClean="0"/>
              <a:t>menilai</a:t>
            </a:r>
            <a:r>
              <a:rPr lang="en-US" dirty="0" smtClean="0"/>
              <a:t>, </a:t>
            </a:r>
            <a:r>
              <a:rPr lang="en-US" dirty="0" err="1" smtClean="0"/>
              <a:t>mensintesa,menganalisis</a:t>
            </a:r>
            <a:r>
              <a:rPr lang="en-US" dirty="0" smtClean="0"/>
              <a:t> </a:t>
            </a:r>
            <a:r>
              <a:rPr lang="en-US" dirty="0" err="1" smtClean="0"/>
              <a:t>atau</a:t>
            </a:r>
            <a:r>
              <a:rPr lang="en-US" dirty="0" smtClean="0"/>
              <a:t> </a:t>
            </a:r>
            <a:r>
              <a:rPr lang="en-US" dirty="0" err="1" smtClean="0"/>
              <a:t>menghubungkan</a:t>
            </a:r>
            <a:r>
              <a:rPr lang="en-US" dirty="0" smtClean="0"/>
              <a:t>  </a:t>
            </a:r>
            <a:r>
              <a:rPr lang="en-US" dirty="0" err="1" smtClean="0"/>
              <a:t>isi</a:t>
            </a:r>
            <a:r>
              <a:rPr lang="en-US" dirty="0" smtClean="0"/>
              <a:t>  </a:t>
            </a:r>
            <a:r>
              <a:rPr lang="en-US" dirty="0" err="1" smtClean="0"/>
              <a:t>teks</a:t>
            </a:r>
            <a:r>
              <a:rPr lang="en-US" dirty="0" smtClean="0"/>
              <a:t>  </a:t>
            </a:r>
            <a:r>
              <a:rPr lang="en-US" dirty="0" err="1" smtClean="0"/>
              <a:t>dengan</a:t>
            </a:r>
            <a:r>
              <a:rPr lang="en-US" dirty="0" smtClean="0"/>
              <a:t> </a:t>
            </a:r>
            <a:r>
              <a:rPr lang="en-US" dirty="0" err="1" smtClean="0"/>
              <a:t>situasi</a:t>
            </a:r>
            <a:r>
              <a:rPr lang="en-US" dirty="0" smtClean="0"/>
              <a:t> </a:t>
            </a:r>
            <a:r>
              <a:rPr lang="en-US" dirty="0" err="1" smtClean="0"/>
              <a:t>diluar</a:t>
            </a:r>
            <a:r>
              <a:rPr lang="en-US" dirty="0" smtClean="0"/>
              <a:t>  </a:t>
            </a:r>
            <a:r>
              <a:rPr lang="en-US" dirty="0" err="1" smtClean="0"/>
              <a:t>pengalamannya</a:t>
            </a:r>
            <a:r>
              <a:rPr lang="en-US" dirty="0" smtClean="0"/>
              <a: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normAutofit lnSpcReduction="10000"/>
          </a:bodyPr>
          <a:lstStyle/>
          <a:p>
            <a:pPr lvl="0"/>
            <a:r>
              <a:rPr lang="id-ID" dirty="0" smtClean="0"/>
              <a:t>Siswa membuat tulisan berdasar sugesti-imajinasi tersebut.</a:t>
            </a:r>
            <a:endParaRPr lang="en-US" dirty="0" smtClean="0"/>
          </a:p>
          <a:p>
            <a:pPr lvl="0"/>
            <a:r>
              <a:rPr lang="id-ID" dirty="0" smtClean="0"/>
              <a:t>Siswa saling bertukar tulisan untuk menyunting tulisan temannya.</a:t>
            </a:r>
            <a:endParaRPr lang="en-US" dirty="0" smtClean="0"/>
          </a:p>
          <a:p>
            <a:pPr lvl="0"/>
            <a:r>
              <a:rPr lang="id-ID" dirty="0" smtClean="0"/>
              <a:t>Siswa menerima kembali hasil tulisannya beserta suntingan dan memperbaiki tulisan.</a:t>
            </a:r>
            <a:endParaRPr lang="en-US" dirty="0" smtClean="0"/>
          </a:p>
          <a:p>
            <a:pPr lvl="0"/>
            <a:r>
              <a:rPr lang="id-ID" dirty="0" smtClean="0"/>
              <a:t>Dilakukan penilaian tulisan oleh siswa/guru.</a:t>
            </a:r>
            <a:endParaRPr lang="en-US" dirty="0" smtClean="0"/>
          </a:p>
          <a:p>
            <a:r>
              <a:rPr lang="id-ID" dirty="0" smtClean="0"/>
              <a:t>Guru dan siswa merefleksi pembelajaran secara menyeluruh</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MODEL PEMBELAJARAN BERBICARA</a:t>
            </a:r>
            <a:endParaRPr lang="en-US" dirty="0"/>
          </a:p>
        </p:txBody>
      </p:sp>
      <p:sp>
        <p:nvSpPr>
          <p:cNvPr id="2" name="Content Placeholder 1"/>
          <p:cNvSpPr>
            <a:spLocks noGrp="1"/>
          </p:cNvSpPr>
          <p:nvPr>
            <p:ph idx="1"/>
          </p:nvPr>
        </p:nvSpPr>
        <p:spPr/>
        <p:txBody>
          <a:bodyPr>
            <a:normAutofit fontScale="92500"/>
          </a:bodyPr>
          <a:lstStyle/>
          <a:p>
            <a:pPr>
              <a:buNone/>
            </a:pPr>
            <a:r>
              <a:rPr lang="en-US" dirty="0" err="1" smtClean="0"/>
              <a:t>Pembelajaran</a:t>
            </a:r>
            <a:r>
              <a:rPr lang="en-US" dirty="0" smtClean="0"/>
              <a:t>  </a:t>
            </a:r>
            <a:r>
              <a:rPr lang="en-US" dirty="0" err="1" smtClean="0"/>
              <a:t>merupakan</a:t>
            </a:r>
            <a:r>
              <a:rPr lang="en-US" dirty="0" smtClean="0"/>
              <a:t> </a:t>
            </a:r>
            <a:r>
              <a:rPr lang="en-US" dirty="0" err="1" smtClean="0"/>
              <a:t>pembelajaran</a:t>
            </a:r>
            <a:r>
              <a:rPr lang="en-US" dirty="0" smtClean="0"/>
              <a:t> </a:t>
            </a:r>
            <a:r>
              <a:rPr lang="en-US" dirty="0" err="1" smtClean="0"/>
              <a:t>keterampilan</a:t>
            </a:r>
            <a:r>
              <a:rPr lang="en-US" dirty="0" smtClean="0"/>
              <a:t> </a:t>
            </a:r>
            <a:r>
              <a:rPr lang="en-US" dirty="0" err="1" smtClean="0"/>
              <a:t>berbahasa</a:t>
            </a:r>
            <a:r>
              <a:rPr lang="en-US" dirty="0" smtClean="0"/>
              <a:t> yang </a:t>
            </a:r>
            <a:r>
              <a:rPr lang="en-US" dirty="0" err="1" smtClean="0"/>
              <a:t>yang</a:t>
            </a:r>
            <a:r>
              <a:rPr lang="en-US" dirty="0" smtClean="0"/>
              <a:t> </a:t>
            </a:r>
            <a:r>
              <a:rPr lang="en-US" dirty="0" err="1" smtClean="0"/>
              <a:t>memerlukan</a:t>
            </a:r>
            <a:r>
              <a:rPr lang="en-US" dirty="0" smtClean="0"/>
              <a:t> </a:t>
            </a:r>
            <a:r>
              <a:rPr lang="en-US" dirty="0" err="1" smtClean="0"/>
              <a:t>waktu</a:t>
            </a:r>
            <a:r>
              <a:rPr lang="en-US" dirty="0" smtClean="0"/>
              <a:t> yang lama, </a:t>
            </a:r>
            <a:r>
              <a:rPr lang="en-US" dirty="0" err="1" smtClean="0"/>
              <a:t>apalagi</a:t>
            </a:r>
            <a:r>
              <a:rPr lang="en-US" dirty="0" smtClean="0"/>
              <a:t> </a:t>
            </a:r>
            <a:r>
              <a:rPr lang="en-US" dirty="0" err="1" smtClean="0"/>
              <a:t>jika</a:t>
            </a:r>
            <a:r>
              <a:rPr lang="en-US" dirty="0" smtClean="0"/>
              <a:t> </a:t>
            </a:r>
            <a:r>
              <a:rPr lang="en-US" dirty="0" err="1" smtClean="0"/>
              <a:t>tagihan</a:t>
            </a:r>
            <a:r>
              <a:rPr lang="en-US" dirty="0" smtClean="0"/>
              <a:t> </a:t>
            </a:r>
            <a:r>
              <a:rPr lang="en-US" dirty="0" err="1" smtClean="0"/>
              <a:t>keterampilan</a:t>
            </a:r>
            <a:r>
              <a:rPr lang="en-US" dirty="0" smtClean="0"/>
              <a:t> </a:t>
            </a:r>
            <a:r>
              <a:rPr lang="en-US" dirty="0" err="1" smtClean="0"/>
              <a:t>akan</a:t>
            </a:r>
            <a:r>
              <a:rPr lang="en-US" dirty="0" smtClean="0"/>
              <a:t> </a:t>
            </a:r>
            <a:r>
              <a:rPr lang="en-US" dirty="0" err="1" smtClean="0"/>
              <a:t>dinilai</a:t>
            </a:r>
            <a:r>
              <a:rPr lang="en-US" dirty="0" smtClean="0"/>
              <a:t> </a:t>
            </a:r>
            <a:r>
              <a:rPr lang="en-US" dirty="0" err="1" smtClean="0"/>
              <a:t>secara</a:t>
            </a:r>
            <a:r>
              <a:rPr lang="en-US" dirty="0" smtClean="0"/>
              <a:t> personal.</a:t>
            </a:r>
          </a:p>
          <a:p>
            <a:pPr>
              <a:buNone/>
            </a:pPr>
            <a:r>
              <a:rPr lang="en-US" dirty="0" err="1" smtClean="0"/>
              <a:t>Pembelajaran</a:t>
            </a:r>
            <a:r>
              <a:rPr lang="en-US" dirty="0" smtClean="0"/>
              <a:t> </a:t>
            </a:r>
            <a:r>
              <a:rPr lang="en-US" dirty="0" err="1" smtClean="0"/>
              <a:t>menjadi</a:t>
            </a:r>
            <a:r>
              <a:rPr lang="en-US" dirty="0" smtClean="0"/>
              <a:t> </a:t>
            </a:r>
            <a:r>
              <a:rPr lang="en-US" dirty="0" err="1" smtClean="0"/>
              <a:t>membosankan</a:t>
            </a:r>
            <a:r>
              <a:rPr lang="en-US" dirty="0" smtClean="0"/>
              <a:t> </a:t>
            </a:r>
            <a:r>
              <a:rPr lang="en-US" dirty="0" err="1" smtClean="0"/>
              <a:t>dan</a:t>
            </a:r>
            <a:r>
              <a:rPr lang="en-US" dirty="0" smtClean="0"/>
              <a:t> </a:t>
            </a:r>
            <a:r>
              <a:rPr lang="en-US" dirty="0" err="1" smtClean="0"/>
              <a:t>kadang</a:t>
            </a:r>
            <a:r>
              <a:rPr lang="en-US" dirty="0" smtClean="0"/>
              <a:t> guru “</a:t>
            </a:r>
            <a:r>
              <a:rPr lang="en-US" dirty="0" err="1" smtClean="0"/>
              <a:t>menganggap</a:t>
            </a:r>
            <a:r>
              <a:rPr lang="en-US" dirty="0" smtClean="0"/>
              <a:t> </a:t>
            </a:r>
            <a:r>
              <a:rPr lang="en-US" dirty="0" err="1" smtClean="0"/>
              <a:t>pembelajaran</a:t>
            </a:r>
            <a:r>
              <a:rPr lang="en-US" dirty="0" smtClean="0"/>
              <a:t> </a:t>
            </a:r>
            <a:r>
              <a:rPr lang="en-US" dirty="0" err="1" smtClean="0"/>
              <a:t>keterampilan</a:t>
            </a:r>
            <a:r>
              <a:rPr lang="en-US" dirty="0" smtClean="0"/>
              <a:t> </a:t>
            </a:r>
            <a:r>
              <a:rPr lang="en-US" dirty="0" err="1" smtClean="0"/>
              <a:t>berbicara</a:t>
            </a:r>
            <a:r>
              <a:rPr lang="en-US" dirty="0" smtClean="0"/>
              <a:t> </a:t>
            </a:r>
            <a:r>
              <a:rPr lang="en-US" dirty="0" err="1" smtClean="0"/>
              <a:t>tidak</a:t>
            </a:r>
            <a:r>
              <a:rPr lang="en-US" dirty="0" smtClean="0"/>
              <a:t> </a:t>
            </a:r>
            <a:r>
              <a:rPr lang="en-US" dirty="0" err="1" smtClean="0"/>
              <a:t>perlu</a:t>
            </a:r>
            <a:r>
              <a:rPr lang="en-US" dirty="0" smtClean="0"/>
              <a:t> “</a:t>
            </a:r>
          </a:p>
          <a:p>
            <a:pPr>
              <a:buNone/>
            </a:pPr>
            <a:r>
              <a:rPr lang="en-US" dirty="0" err="1" smtClean="0"/>
              <a:t>Oleh</a:t>
            </a:r>
            <a:r>
              <a:rPr lang="en-US" dirty="0" smtClean="0"/>
              <a:t> </a:t>
            </a:r>
            <a:r>
              <a:rPr lang="en-US" dirty="0" err="1" smtClean="0"/>
              <a:t>sebab</a:t>
            </a:r>
            <a:r>
              <a:rPr lang="en-US" dirty="0" smtClean="0"/>
              <a:t> </a:t>
            </a:r>
            <a:r>
              <a:rPr lang="en-US" dirty="0" err="1" smtClean="0"/>
              <a:t>itu</a:t>
            </a:r>
            <a:r>
              <a:rPr lang="en-US" dirty="0" smtClean="0"/>
              <a:t> guru </a:t>
            </a:r>
            <a:r>
              <a:rPr lang="en-US" dirty="0" err="1" smtClean="0"/>
              <a:t>harus</a:t>
            </a:r>
            <a:r>
              <a:rPr lang="en-US" dirty="0" smtClean="0"/>
              <a:t> </a:t>
            </a:r>
            <a:r>
              <a:rPr lang="en-US" dirty="0" err="1" smtClean="0"/>
              <a:t>mendesain</a:t>
            </a:r>
            <a:r>
              <a:rPr lang="en-US" dirty="0" smtClean="0"/>
              <a:t> </a:t>
            </a:r>
            <a:r>
              <a:rPr lang="en-US" dirty="0" err="1" smtClean="0"/>
              <a:t>pembelajaran</a:t>
            </a:r>
            <a:r>
              <a:rPr lang="en-US" dirty="0" smtClean="0"/>
              <a:t> </a:t>
            </a:r>
            <a:r>
              <a:rPr lang="en-US" dirty="0" err="1" smtClean="0"/>
              <a:t>ini</a:t>
            </a:r>
            <a:r>
              <a:rPr lang="en-US" dirty="0" smtClean="0"/>
              <a:t> </a:t>
            </a:r>
            <a:r>
              <a:rPr lang="en-US" dirty="0" err="1" smtClean="0"/>
              <a:t>menjadi</a:t>
            </a:r>
            <a:r>
              <a:rPr lang="en-US" dirty="0" smtClean="0"/>
              <a:t> </a:t>
            </a:r>
            <a:r>
              <a:rPr lang="en-US" dirty="0" err="1" smtClean="0"/>
              <a:t>menarik</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LISTENING TEAM</a:t>
            </a:r>
            <a:endParaRPr lang="en-US" dirty="0"/>
          </a:p>
        </p:txBody>
      </p:sp>
      <p:sp>
        <p:nvSpPr>
          <p:cNvPr id="2" name="Content Placeholder 1"/>
          <p:cNvSpPr>
            <a:spLocks noGrp="1"/>
          </p:cNvSpPr>
          <p:nvPr>
            <p:ph idx="1"/>
          </p:nvPr>
        </p:nvSpPr>
        <p:spPr/>
        <p:txBody>
          <a:bodyPr>
            <a:normAutofit fontScale="92500" lnSpcReduction="10000"/>
          </a:bodyPr>
          <a:lstStyle/>
          <a:p>
            <a:r>
              <a:rPr lang="en-US" dirty="0" err="1" smtClean="0"/>
              <a:t>Langkah-Langkah</a:t>
            </a:r>
            <a:endParaRPr lang="en-US" dirty="0" smtClean="0"/>
          </a:p>
          <a:p>
            <a:r>
              <a:rPr lang="en-US" dirty="0" err="1" smtClean="0"/>
              <a:t>Siswa</a:t>
            </a:r>
            <a:r>
              <a:rPr lang="en-US" dirty="0" smtClean="0"/>
              <a:t> </a:t>
            </a:r>
            <a:r>
              <a:rPr lang="en-US" dirty="0" err="1" smtClean="0"/>
              <a:t>dibagi</a:t>
            </a:r>
            <a:r>
              <a:rPr lang="en-US" dirty="0" smtClean="0"/>
              <a:t> </a:t>
            </a:r>
            <a:r>
              <a:rPr lang="en-US" dirty="0" err="1" smtClean="0"/>
              <a:t>dalam</a:t>
            </a:r>
            <a:r>
              <a:rPr lang="en-US" dirty="0" smtClean="0"/>
              <a:t> </a:t>
            </a:r>
            <a:r>
              <a:rPr lang="en-US" dirty="0" err="1" smtClean="0"/>
              <a:t>kelompok</a:t>
            </a:r>
            <a:r>
              <a:rPr lang="en-US" dirty="0" smtClean="0"/>
              <a:t> </a:t>
            </a:r>
            <a:r>
              <a:rPr lang="en-US" dirty="0" err="1" smtClean="0"/>
              <a:t>dengan</a:t>
            </a:r>
            <a:r>
              <a:rPr lang="en-US" dirty="0" smtClean="0"/>
              <a:t> </a:t>
            </a:r>
            <a:r>
              <a:rPr lang="en-US" dirty="0" err="1" smtClean="0"/>
              <a:t>anggota</a:t>
            </a:r>
            <a:r>
              <a:rPr lang="en-US" dirty="0" smtClean="0"/>
              <a:t> 4-5 </a:t>
            </a:r>
            <a:r>
              <a:rPr lang="en-US" dirty="0" err="1" smtClean="0"/>
              <a:t>orang</a:t>
            </a:r>
            <a:endParaRPr lang="en-US" dirty="0" smtClean="0"/>
          </a:p>
          <a:p>
            <a:r>
              <a:rPr lang="en-US" dirty="0" err="1" smtClean="0"/>
              <a:t>Jelaskan</a:t>
            </a:r>
            <a:r>
              <a:rPr lang="en-US" dirty="0" smtClean="0"/>
              <a:t> </a:t>
            </a:r>
            <a:r>
              <a:rPr lang="en-US" dirty="0" err="1" smtClean="0"/>
              <a:t>pada</a:t>
            </a:r>
            <a:r>
              <a:rPr lang="en-US" dirty="0" smtClean="0"/>
              <a:t> </a:t>
            </a:r>
            <a:r>
              <a:rPr lang="en-US" dirty="0" err="1" smtClean="0"/>
              <a:t>tiap</a:t>
            </a:r>
            <a:r>
              <a:rPr lang="en-US" dirty="0" smtClean="0"/>
              <a:t> </a:t>
            </a:r>
            <a:r>
              <a:rPr lang="en-US" dirty="0" err="1" smtClean="0"/>
              <a:t>kelompok</a:t>
            </a:r>
            <a:r>
              <a:rPr lang="en-US" dirty="0" smtClean="0"/>
              <a:t> </a:t>
            </a:r>
            <a:r>
              <a:rPr lang="en-US" dirty="0" err="1" smtClean="0"/>
              <a:t>bahwa</a:t>
            </a:r>
            <a:r>
              <a:rPr lang="en-US" dirty="0" smtClean="0"/>
              <a:t> </a:t>
            </a:r>
            <a:r>
              <a:rPr lang="en-US" dirty="0" err="1" smtClean="0"/>
              <a:t>mereka</a:t>
            </a:r>
            <a:r>
              <a:rPr lang="en-US" dirty="0" smtClean="0"/>
              <a:t> </a:t>
            </a:r>
            <a:r>
              <a:rPr lang="en-US" dirty="0" err="1" smtClean="0"/>
              <a:t>mempunyai</a:t>
            </a:r>
            <a:r>
              <a:rPr lang="en-US" dirty="0" smtClean="0"/>
              <a:t> </a:t>
            </a:r>
            <a:r>
              <a:rPr lang="en-US" dirty="0" err="1" smtClean="0"/>
              <a:t>kewajiban</a:t>
            </a:r>
            <a:r>
              <a:rPr lang="en-US" dirty="0" smtClean="0"/>
              <a:t> </a:t>
            </a:r>
            <a:r>
              <a:rPr lang="en-US" dirty="0" err="1" smtClean="0"/>
              <a:t>menjelaskan</a:t>
            </a:r>
            <a:r>
              <a:rPr lang="en-US" dirty="0" smtClean="0"/>
              <a:t> </a:t>
            </a:r>
            <a:r>
              <a:rPr lang="en-US" dirty="0" err="1" smtClean="0"/>
              <a:t>materi</a:t>
            </a:r>
            <a:r>
              <a:rPr lang="en-US" dirty="0" smtClean="0"/>
              <a:t> </a:t>
            </a:r>
            <a:r>
              <a:rPr lang="en-US" dirty="0" err="1" smtClean="0"/>
              <a:t>pembelajaran</a:t>
            </a:r>
            <a:r>
              <a:rPr lang="en-US" dirty="0" smtClean="0"/>
              <a:t> yang </a:t>
            </a:r>
            <a:r>
              <a:rPr lang="en-US" dirty="0" err="1" smtClean="0"/>
              <a:t>disampaikan</a:t>
            </a:r>
            <a:r>
              <a:rPr lang="en-US" dirty="0" smtClean="0"/>
              <a:t> </a:t>
            </a:r>
            <a:r>
              <a:rPr lang="en-US" dirty="0" err="1" smtClean="0"/>
              <a:t>oleh</a:t>
            </a:r>
            <a:r>
              <a:rPr lang="en-US" dirty="0" smtClean="0"/>
              <a:t> guru</a:t>
            </a:r>
          </a:p>
          <a:p>
            <a:r>
              <a:rPr lang="en-US" dirty="0" err="1" smtClean="0"/>
              <a:t>Bagilah</a:t>
            </a:r>
            <a:r>
              <a:rPr lang="en-US" dirty="0" smtClean="0"/>
              <a:t> </a:t>
            </a:r>
            <a:r>
              <a:rPr lang="en-US" dirty="0" err="1" smtClean="0"/>
              <a:t>kelompok</a:t>
            </a:r>
            <a:r>
              <a:rPr lang="en-US" dirty="0" smtClean="0"/>
              <a:t> </a:t>
            </a:r>
            <a:r>
              <a:rPr lang="en-US" dirty="0" err="1" smtClean="0"/>
              <a:t>menjadi</a:t>
            </a:r>
            <a:r>
              <a:rPr lang="en-US" dirty="0" smtClean="0"/>
              <a:t> </a:t>
            </a:r>
            <a:r>
              <a:rPr lang="en-US" dirty="0" err="1" smtClean="0"/>
              <a:t>kelompok</a:t>
            </a:r>
            <a:r>
              <a:rPr lang="en-US" dirty="0" smtClean="0"/>
              <a:t> </a:t>
            </a:r>
            <a:r>
              <a:rPr lang="en-US" dirty="0" err="1" smtClean="0"/>
              <a:t>penyaji</a:t>
            </a:r>
            <a:r>
              <a:rPr lang="en-US" dirty="0" smtClean="0"/>
              <a:t>, </a:t>
            </a:r>
            <a:r>
              <a:rPr lang="en-US" dirty="0" err="1" smtClean="0"/>
              <a:t>penjawab</a:t>
            </a:r>
            <a:r>
              <a:rPr lang="en-US" dirty="0" smtClean="0"/>
              <a:t>, </a:t>
            </a:r>
            <a:r>
              <a:rPr lang="en-US" dirty="0" err="1" smtClean="0"/>
              <a:t>kelompok</a:t>
            </a:r>
            <a:r>
              <a:rPr lang="en-US" dirty="0" smtClean="0"/>
              <a:t> pro, </a:t>
            </a:r>
            <a:r>
              <a:rPr lang="en-US" dirty="0" err="1" smtClean="0"/>
              <a:t>kelompok</a:t>
            </a:r>
            <a:r>
              <a:rPr lang="en-US" dirty="0" smtClean="0"/>
              <a:t> </a:t>
            </a:r>
            <a:r>
              <a:rPr lang="en-US" dirty="0" err="1" smtClean="0"/>
              <a:t>kontra</a:t>
            </a:r>
            <a:r>
              <a:rPr lang="en-US" dirty="0" smtClean="0"/>
              <a:t>, </a:t>
            </a:r>
            <a:r>
              <a:rPr lang="en-US" dirty="0" err="1" smtClean="0"/>
              <a:t>penyimpul</a:t>
            </a:r>
            <a:r>
              <a:rPr lang="en-US" dirty="0" smtClean="0"/>
              <a:t>. </a:t>
            </a:r>
            <a:r>
              <a:rPr lang="en-US" dirty="0" err="1" smtClean="0"/>
              <a:t>Jelaskan</a:t>
            </a:r>
            <a:r>
              <a:rPr lang="en-US" dirty="0" smtClean="0"/>
              <a:t> </a:t>
            </a:r>
            <a:r>
              <a:rPr lang="en-US" dirty="0" err="1" smtClean="0"/>
              <a:t>masing-masing</a:t>
            </a:r>
            <a:r>
              <a:rPr lang="en-US" dirty="0" smtClean="0"/>
              <a:t> </a:t>
            </a:r>
            <a:r>
              <a:rPr lang="en-US" dirty="0" err="1" smtClean="0"/>
              <a:t>tugas</a:t>
            </a:r>
            <a:r>
              <a:rPr lang="en-US" dirty="0" smtClean="0"/>
              <a:t> </a:t>
            </a:r>
            <a:r>
              <a:rPr lang="en-US" dirty="0" err="1" smtClean="0"/>
              <a:t>kelompok</a:t>
            </a:r>
            <a:r>
              <a:rPr lang="en-US" dirty="0" smtClean="0"/>
              <a:t> </a:t>
            </a:r>
            <a:r>
              <a:rPr lang="en-US" dirty="0" err="1" smtClean="0"/>
              <a:t>tersebut</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normAutofit fontScale="92500"/>
          </a:bodyPr>
          <a:lstStyle/>
          <a:p>
            <a:r>
              <a:rPr lang="en-US" dirty="0" err="1" smtClean="0"/>
              <a:t>Tugas</a:t>
            </a:r>
            <a:r>
              <a:rPr lang="en-US" dirty="0" smtClean="0"/>
              <a:t> </a:t>
            </a:r>
            <a:r>
              <a:rPr lang="en-US" dirty="0" err="1" smtClean="0"/>
              <a:t>penyaji</a:t>
            </a:r>
            <a:r>
              <a:rPr lang="en-US" dirty="0" smtClean="0"/>
              <a:t>, </a:t>
            </a:r>
            <a:r>
              <a:rPr lang="en-US" dirty="0" err="1" smtClean="0"/>
              <a:t>menyajikan</a:t>
            </a:r>
            <a:r>
              <a:rPr lang="en-US" dirty="0" smtClean="0"/>
              <a:t> </a:t>
            </a:r>
            <a:r>
              <a:rPr lang="en-US" dirty="0" err="1" smtClean="0"/>
              <a:t>kembali</a:t>
            </a:r>
            <a:r>
              <a:rPr lang="en-US" dirty="0" smtClean="0"/>
              <a:t> </a:t>
            </a:r>
            <a:r>
              <a:rPr lang="en-US" dirty="0" err="1" smtClean="0"/>
              <a:t>pelajaran</a:t>
            </a:r>
            <a:r>
              <a:rPr lang="en-US" dirty="0" smtClean="0"/>
              <a:t> yang </a:t>
            </a:r>
            <a:r>
              <a:rPr lang="en-US" dirty="0" err="1" smtClean="0"/>
              <a:t>disampaikan</a:t>
            </a:r>
            <a:r>
              <a:rPr lang="en-US" dirty="0" smtClean="0"/>
              <a:t> guru. </a:t>
            </a:r>
            <a:r>
              <a:rPr lang="en-US" dirty="0" err="1" smtClean="0"/>
              <a:t>Kelompok</a:t>
            </a:r>
            <a:r>
              <a:rPr lang="en-US" dirty="0" smtClean="0"/>
              <a:t> </a:t>
            </a:r>
            <a:r>
              <a:rPr lang="en-US" dirty="0" err="1" smtClean="0"/>
              <a:t>ini</a:t>
            </a:r>
            <a:r>
              <a:rPr lang="en-US" dirty="0" smtClean="0"/>
              <a:t> </a:t>
            </a:r>
            <a:r>
              <a:rPr lang="en-US" dirty="0" err="1" smtClean="0"/>
              <a:t>boleh</a:t>
            </a:r>
            <a:r>
              <a:rPr lang="en-US" dirty="0" smtClean="0"/>
              <a:t> </a:t>
            </a:r>
            <a:r>
              <a:rPr lang="en-US" dirty="0" err="1" smtClean="0"/>
              <a:t>membuat</a:t>
            </a:r>
            <a:r>
              <a:rPr lang="en-US" dirty="0" smtClean="0"/>
              <a:t> </a:t>
            </a:r>
            <a:r>
              <a:rPr lang="en-US" dirty="0" err="1" smtClean="0"/>
              <a:t>cacatan</a:t>
            </a:r>
            <a:r>
              <a:rPr lang="en-US" dirty="0" smtClean="0"/>
              <a:t> </a:t>
            </a:r>
            <a:r>
              <a:rPr lang="en-US" dirty="0" err="1" smtClean="0"/>
              <a:t>ringkas</a:t>
            </a:r>
            <a:r>
              <a:rPr lang="en-US" dirty="0" smtClean="0"/>
              <a:t> </a:t>
            </a:r>
            <a:r>
              <a:rPr lang="en-US" dirty="0" err="1" smtClean="0"/>
              <a:t>tentang</a:t>
            </a:r>
            <a:r>
              <a:rPr lang="en-US" dirty="0" smtClean="0"/>
              <a:t> </a:t>
            </a:r>
            <a:r>
              <a:rPr lang="en-US" dirty="0" err="1" smtClean="0"/>
              <a:t>materi</a:t>
            </a:r>
            <a:r>
              <a:rPr lang="en-US" dirty="0" smtClean="0"/>
              <a:t> yang </a:t>
            </a:r>
            <a:r>
              <a:rPr lang="en-US" dirty="0" err="1" smtClean="0"/>
              <a:t>diberikan</a:t>
            </a:r>
            <a:r>
              <a:rPr lang="en-US" dirty="0" smtClean="0"/>
              <a:t> guru, </a:t>
            </a:r>
            <a:r>
              <a:rPr lang="en-US" dirty="0" err="1" smtClean="0"/>
              <a:t>meski</a:t>
            </a:r>
            <a:r>
              <a:rPr lang="en-US" dirty="0" smtClean="0"/>
              <a:t> </a:t>
            </a:r>
            <a:r>
              <a:rPr lang="en-US" dirty="0" err="1" smtClean="0"/>
              <a:t>demikian</a:t>
            </a:r>
            <a:r>
              <a:rPr lang="en-US" dirty="0" smtClean="0"/>
              <a:t> </a:t>
            </a:r>
            <a:r>
              <a:rPr lang="en-US" dirty="0" err="1" smtClean="0"/>
              <a:t>fokusnya</a:t>
            </a:r>
            <a:r>
              <a:rPr lang="en-US" dirty="0" smtClean="0"/>
              <a:t> </a:t>
            </a:r>
            <a:r>
              <a:rPr lang="en-US" dirty="0" err="1" smtClean="0"/>
              <a:t>adalah</a:t>
            </a:r>
            <a:r>
              <a:rPr lang="en-US" dirty="0" smtClean="0"/>
              <a:t> </a:t>
            </a:r>
            <a:r>
              <a:rPr lang="en-US" dirty="0" err="1" smtClean="0"/>
              <a:t>pada</a:t>
            </a:r>
            <a:r>
              <a:rPr lang="en-US" dirty="0" smtClean="0"/>
              <a:t> </a:t>
            </a:r>
            <a:r>
              <a:rPr lang="en-US" dirty="0" err="1" smtClean="0"/>
              <a:t>aspek</a:t>
            </a:r>
            <a:r>
              <a:rPr lang="en-US" dirty="0" smtClean="0"/>
              <a:t> </a:t>
            </a:r>
            <a:r>
              <a:rPr lang="en-US" dirty="0" err="1" smtClean="0"/>
              <a:t>menyampaikan</a:t>
            </a:r>
            <a:r>
              <a:rPr lang="en-US" dirty="0" smtClean="0"/>
              <a:t> </a:t>
            </a:r>
            <a:r>
              <a:rPr lang="en-US" dirty="0" err="1" smtClean="0"/>
              <a:t>materi</a:t>
            </a:r>
            <a:r>
              <a:rPr lang="en-US" dirty="0" smtClean="0"/>
              <a:t> </a:t>
            </a:r>
            <a:r>
              <a:rPr lang="en-US" dirty="0" err="1" smtClean="0"/>
              <a:t>secara</a:t>
            </a:r>
            <a:r>
              <a:rPr lang="en-US" dirty="0" smtClean="0"/>
              <a:t> </a:t>
            </a:r>
            <a:r>
              <a:rPr lang="en-US" dirty="0" err="1" smtClean="0"/>
              <a:t>lisan</a:t>
            </a:r>
            <a:r>
              <a:rPr lang="en-US" dirty="0" smtClean="0"/>
              <a:t>.</a:t>
            </a:r>
          </a:p>
          <a:p>
            <a:r>
              <a:rPr lang="en-US" dirty="0" err="1" smtClean="0"/>
              <a:t>Tugas</a:t>
            </a:r>
            <a:r>
              <a:rPr lang="en-US" dirty="0" smtClean="0"/>
              <a:t> </a:t>
            </a:r>
            <a:r>
              <a:rPr lang="en-US" dirty="0" err="1" smtClean="0"/>
              <a:t>kelompok</a:t>
            </a:r>
            <a:r>
              <a:rPr lang="en-US" dirty="0" smtClean="0"/>
              <a:t> </a:t>
            </a:r>
            <a:r>
              <a:rPr lang="en-US" dirty="0" err="1" smtClean="0"/>
              <a:t>penjawab</a:t>
            </a:r>
            <a:r>
              <a:rPr lang="en-US" dirty="0" smtClean="0"/>
              <a:t> </a:t>
            </a:r>
            <a:r>
              <a:rPr lang="en-US" dirty="0" err="1" smtClean="0"/>
              <a:t>adalah</a:t>
            </a:r>
            <a:r>
              <a:rPr lang="en-US" dirty="0" smtClean="0"/>
              <a:t> </a:t>
            </a:r>
            <a:r>
              <a:rPr lang="en-US" dirty="0" err="1" smtClean="0"/>
              <a:t>menjawab</a:t>
            </a:r>
            <a:r>
              <a:rPr lang="en-US" dirty="0" smtClean="0"/>
              <a:t> </a:t>
            </a:r>
            <a:r>
              <a:rPr lang="en-US" dirty="0" err="1" smtClean="0"/>
              <a:t>pertanyaan</a:t>
            </a:r>
            <a:r>
              <a:rPr lang="en-US" dirty="0" smtClean="0"/>
              <a:t> </a:t>
            </a:r>
            <a:r>
              <a:rPr lang="en-US" dirty="0" err="1" smtClean="0"/>
              <a:t>kelompok</a:t>
            </a:r>
            <a:r>
              <a:rPr lang="en-US" dirty="0" smtClean="0"/>
              <a:t> </a:t>
            </a:r>
            <a:r>
              <a:rPr lang="en-US" dirty="0" err="1" smtClean="0"/>
              <a:t>penanya</a:t>
            </a:r>
            <a:endParaRPr lang="en-US" dirty="0" smtClean="0"/>
          </a:p>
          <a:p>
            <a:r>
              <a:rPr lang="en-US" dirty="0" err="1" smtClean="0"/>
              <a:t>Tugas</a:t>
            </a:r>
            <a:r>
              <a:rPr lang="en-US" dirty="0" smtClean="0"/>
              <a:t> </a:t>
            </a:r>
            <a:r>
              <a:rPr lang="en-US" dirty="0" err="1" smtClean="0"/>
              <a:t>kelompok</a:t>
            </a:r>
            <a:r>
              <a:rPr lang="en-US" dirty="0" smtClean="0"/>
              <a:t> </a:t>
            </a:r>
            <a:r>
              <a:rPr lang="en-US" dirty="0" err="1" smtClean="0"/>
              <a:t>kontra</a:t>
            </a:r>
            <a:r>
              <a:rPr lang="en-US" dirty="0" smtClean="0"/>
              <a:t> </a:t>
            </a:r>
            <a:r>
              <a:rPr lang="en-US" dirty="0" err="1" smtClean="0"/>
              <a:t>adalah</a:t>
            </a:r>
            <a:r>
              <a:rPr lang="en-US" dirty="0" smtClean="0"/>
              <a:t> </a:t>
            </a:r>
            <a:r>
              <a:rPr lang="en-US" dirty="0" err="1" smtClean="0"/>
              <a:t>mencatat</a:t>
            </a:r>
            <a:r>
              <a:rPr lang="en-US" dirty="0" smtClean="0"/>
              <a:t> </a:t>
            </a:r>
            <a:r>
              <a:rPr lang="en-US" dirty="0" err="1" smtClean="0"/>
              <a:t>dan</a:t>
            </a:r>
            <a:r>
              <a:rPr lang="en-US" dirty="0" smtClean="0"/>
              <a:t> </a:t>
            </a:r>
            <a:r>
              <a:rPr lang="en-US" dirty="0" err="1" smtClean="0"/>
              <a:t>mengungkapkan</a:t>
            </a:r>
            <a:r>
              <a:rPr lang="en-US" dirty="0" smtClean="0"/>
              <a:t> </a:t>
            </a:r>
            <a:r>
              <a:rPr lang="en-US" dirty="0" err="1" smtClean="0"/>
              <a:t>hal-hal</a:t>
            </a:r>
            <a:r>
              <a:rPr lang="en-US" dirty="0" smtClean="0"/>
              <a:t> yang </a:t>
            </a:r>
            <a:r>
              <a:rPr lang="en-US" dirty="0" err="1" smtClean="0"/>
              <a:t>tidak</a:t>
            </a:r>
            <a:r>
              <a:rPr lang="en-US" dirty="0" smtClean="0"/>
              <a:t> </a:t>
            </a:r>
            <a:r>
              <a:rPr lang="en-US" dirty="0" err="1" smtClean="0"/>
              <a:t>disetujui</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lstStyle/>
          <a:p>
            <a:r>
              <a:rPr lang="en-US" dirty="0" err="1" smtClean="0"/>
              <a:t>Uraian</a:t>
            </a:r>
            <a:r>
              <a:rPr lang="en-US" dirty="0" smtClean="0"/>
              <a:t> </a:t>
            </a:r>
            <a:r>
              <a:rPr lang="en-US" dirty="0" err="1" smtClean="0"/>
              <a:t>hal-hal</a:t>
            </a:r>
            <a:r>
              <a:rPr lang="en-US" dirty="0" smtClean="0"/>
              <a:t> yang </a:t>
            </a:r>
            <a:r>
              <a:rPr lang="en-US" dirty="0" err="1" smtClean="0"/>
              <a:t>tidak</a:t>
            </a:r>
            <a:r>
              <a:rPr lang="en-US" dirty="0" smtClean="0"/>
              <a:t> </a:t>
            </a:r>
            <a:r>
              <a:rPr lang="en-US" dirty="0" err="1" smtClean="0"/>
              <a:t>disetujui</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diminta</a:t>
            </a:r>
            <a:r>
              <a:rPr lang="en-US" dirty="0" smtClean="0"/>
              <a:t> </a:t>
            </a:r>
            <a:r>
              <a:rPr lang="en-US" dirty="0" err="1" smtClean="0"/>
              <a:t>menjelaskan</a:t>
            </a:r>
            <a:endParaRPr lang="en-US" dirty="0" smtClean="0"/>
          </a:p>
          <a:p>
            <a:r>
              <a:rPr lang="en-US" dirty="0" err="1" smtClean="0"/>
              <a:t>Kelompok</a:t>
            </a:r>
            <a:r>
              <a:rPr lang="en-US" dirty="0" smtClean="0"/>
              <a:t> </a:t>
            </a:r>
            <a:r>
              <a:rPr lang="en-US" dirty="0" err="1" smtClean="0"/>
              <a:t>penyimpul</a:t>
            </a:r>
            <a:r>
              <a:rPr lang="en-US" dirty="0" smtClean="0"/>
              <a:t>, </a:t>
            </a:r>
            <a:r>
              <a:rPr lang="en-US" dirty="0" err="1" smtClean="0"/>
              <a:t>menyimpulkan</a:t>
            </a:r>
            <a:r>
              <a:rPr lang="en-US" dirty="0" smtClean="0"/>
              <a:t> </a:t>
            </a:r>
            <a:r>
              <a:rPr lang="en-US" dirty="0" err="1" smtClean="0"/>
              <a:t>hasil</a:t>
            </a:r>
            <a:r>
              <a:rPr lang="en-US" dirty="0" smtClean="0"/>
              <a:t> yang </a:t>
            </a:r>
            <a:r>
              <a:rPr lang="en-US" dirty="0" err="1" smtClean="0"/>
              <a:t>dibicarakan</a:t>
            </a:r>
            <a:r>
              <a:rPr lang="en-US" dirty="0" smtClean="0"/>
              <a:t> </a:t>
            </a:r>
            <a:r>
              <a:rPr lang="en-US" dirty="0" err="1" smtClean="0"/>
              <a:t>dan</a:t>
            </a:r>
            <a:r>
              <a:rPr lang="en-US" dirty="0" smtClean="0"/>
              <a:t> </a:t>
            </a:r>
            <a:r>
              <a:rPr lang="en-US" dirty="0" err="1" smtClean="0"/>
              <a:t>menjelaskan</a:t>
            </a:r>
            <a:r>
              <a:rPr lang="en-US" dirty="0" smtClean="0"/>
              <a:t> </a:t>
            </a:r>
            <a:r>
              <a:rPr lang="en-US" dirty="0" err="1" smtClean="0"/>
              <a:t>secara</a:t>
            </a:r>
            <a:r>
              <a:rPr lang="en-US" dirty="0" smtClean="0"/>
              <a:t> </a:t>
            </a:r>
            <a:r>
              <a:rPr lang="en-US" dirty="0" err="1" smtClean="0"/>
              <a:t>lisan</a:t>
            </a:r>
            <a:r>
              <a:rPr lang="en-US" dirty="0" smtClean="0"/>
              <a:t> </a:t>
            </a:r>
            <a:r>
              <a:rPr lang="en-US" dirty="0" err="1" smtClean="0"/>
              <a:t>kepada</a:t>
            </a:r>
            <a:r>
              <a:rPr lang="en-US" dirty="0" smtClean="0"/>
              <a:t> </a:t>
            </a:r>
            <a:r>
              <a:rPr lang="en-US" dirty="0" err="1" smtClean="0"/>
              <a:t>semua</a:t>
            </a:r>
            <a:r>
              <a:rPr lang="en-US" dirty="0" smtClean="0"/>
              <a:t> </a:t>
            </a:r>
            <a:r>
              <a:rPr lang="en-US" dirty="0" err="1" smtClean="0"/>
              <a:t>kelompok</a:t>
            </a:r>
            <a:r>
              <a:rPr lang="en-US" dirty="0" smtClean="0"/>
              <a:t>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MODEL IN THE NEWS</a:t>
            </a:r>
            <a:endParaRPr lang="en-US" dirty="0"/>
          </a:p>
        </p:txBody>
      </p:sp>
      <p:sp>
        <p:nvSpPr>
          <p:cNvPr id="2" name="Content Placeholder 1"/>
          <p:cNvSpPr>
            <a:spLocks noGrp="1"/>
          </p:cNvSpPr>
          <p:nvPr>
            <p:ph idx="1"/>
          </p:nvPr>
        </p:nvSpPr>
        <p:spPr/>
        <p:txBody>
          <a:bodyPr>
            <a:normAutofit lnSpcReduction="10000"/>
          </a:bodyPr>
          <a:lstStyle/>
          <a:p>
            <a:r>
              <a:rPr lang="en-US" dirty="0" err="1" smtClean="0"/>
              <a:t>Langkah-langkah</a:t>
            </a:r>
            <a:endParaRPr lang="en-US" dirty="0" smtClean="0"/>
          </a:p>
          <a:p>
            <a:r>
              <a:rPr lang="en-US" dirty="0" err="1" smtClean="0"/>
              <a:t>Siswa</a:t>
            </a:r>
            <a:r>
              <a:rPr lang="en-US" dirty="0" smtClean="0"/>
              <a:t> </a:t>
            </a:r>
            <a:r>
              <a:rPr lang="en-US" dirty="0" err="1" smtClean="0"/>
              <a:t>dibagi</a:t>
            </a:r>
            <a:r>
              <a:rPr lang="en-US" dirty="0" smtClean="0"/>
              <a:t> </a:t>
            </a:r>
            <a:r>
              <a:rPr lang="en-US" dirty="0" err="1" smtClean="0"/>
              <a:t>dalam</a:t>
            </a:r>
            <a:r>
              <a:rPr lang="en-US" dirty="0" smtClean="0"/>
              <a:t> 4 </a:t>
            </a:r>
            <a:r>
              <a:rPr lang="en-US" dirty="0" err="1" smtClean="0"/>
              <a:t>atau</a:t>
            </a:r>
            <a:r>
              <a:rPr lang="en-US" dirty="0" smtClean="0"/>
              <a:t> 5 </a:t>
            </a:r>
            <a:r>
              <a:rPr lang="en-US" dirty="0" err="1" smtClean="0"/>
              <a:t>kelompok</a:t>
            </a:r>
            <a:endParaRPr lang="en-US" dirty="0" smtClean="0"/>
          </a:p>
          <a:p>
            <a:r>
              <a:rPr lang="en-US" dirty="0" err="1" smtClean="0"/>
              <a:t>Siswa</a:t>
            </a:r>
            <a:r>
              <a:rPr lang="en-US" dirty="0" smtClean="0"/>
              <a:t> </a:t>
            </a:r>
            <a:r>
              <a:rPr lang="en-US" dirty="0" err="1" smtClean="0"/>
              <a:t>dalam</a:t>
            </a:r>
            <a:r>
              <a:rPr lang="en-US" dirty="0" smtClean="0"/>
              <a:t> </a:t>
            </a:r>
            <a:r>
              <a:rPr lang="en-US" dirty="0" err="1" smtClean="0"/>
              <a:t>tiap</a:t>
            </a:r>
            <a:r>
              <a:rPr lang="en-US" dirty="0" smtClean="0"/>
              <a:t> </a:t>
            </a:r>
            <a:r>
              <a:rPr lang="en-US" dirty="0" err="1" smtClean="0"/>
              <a:t>kelompok</a:t>
            </a:r>
            <a:r>
              <a:rPr lang="en-US" dirty="0" smtClean="0"/>
              <a:t> </a:t>
            </a:r>
            <a:r>
              <a:rPr lang="en-US" dirty="0" err="1" smtClean="0"/>
              <a:t>diminta</a:t>
            </a:r>
            <a:r>
              <a:rPr lang="en-US" dirty="0" smtClean="0"/>
              <a:t> </a:t>
            </a:r>
            <a:r>
              <a:rPr lang="en-US" dirty="0" err="1" smtClean="0"/>
              <a:t>membaca</a:t>
            </a:r>
            <a:r>
              <a:rPr lang="en-US" dirty="0" smtClean="0"/>
              <a:t> 4 </a:t>
            </a:r>
            <a:r>
              <a:rPr lang="en-US" dirty="0" err="1" smtClean="0"/>
              <a:t>atau</a:t>
            </a:r>
            <a:r>
              <a:rPr lang="en-US" dirty="0" smtClean="0"/>
              <a:t> 5 </a:t>
            </a:r>
            <a:r>
              <a:rPr lang="en-US" dirty="0" err="1" smtClean="0"/>
              <a:t>artikel</a:t>
            </a:r>
            <a:r>
              <a:rPr lang="en-US" dirty="0" smtClean="0"/>
              <a:t> yang </a:t>
            </a:r>
            <a:r>
              <a:rPr lang="en-US" dirty="0" err="1" smtClean="0"/>
              <a:t>berbeda-beda</a:t>
            </a:r>
            <a:endParaRPr lang="en-US" dirty="0" smtClean="0"/>
          </a:p>
          <a:p>
            <a:r>
              <a:rPr lang="en-US" dirty="0" err="1" smtClean="0"/>
              <a:t>Sambil</a:t>
            </a:r>
            <a:r>
              <a:rPr lang="en-US" dirty="0" smtClean="0"/>
              <a:t> </a:t>
            </a:r>
            <a:r>
              <a:rPr lang="en-US" dirty="0" err="1" smtClean="0"/>
              <a:t>membaca</a:t>
            </a:r>
            <a:r>
              <a:rPr lang="en-US" dirty="0" smtClean="0"/>
              <a:t> </a:t>
            </a:r>
            <a:r>
              <a:rPr lang="en-US" dirty="0" err="1" smtClean="0"/>
              <a:t>siswa</a:t>
            </a:r>
            <a:r>
              <a:rPr lang="en-US" dirty="0" smtClean="0"/>
              <a:t> </a:t>
            </a:r>
            <a:r>
              <a:rPr lang="en-US" dirty="0" err="1" smtClean="0"/>
              <a:t>diminta</a:t>
            </a:r>
            <a:r>
              <a:rPr lang="en-US" dirty="0" smtClean="0"/>
              <a:t> </a:t>
            </a:r>
            <a:r>
              <a:rPr lang="en-US" dirty="0" err="1" smtClean="0"/>
              <a:t>menuliskan</a:t>
            </a:r>
            <a:r>
              <a:rPr lang="en-US" dirty="0" smtClean="0"/>
              <a:t> </a:t>
            </a:r>
            <a:r>
              <a:rPr lang="en-US" dirty="0" err="1" smtClean="0"/>
              <a:t>isi</a:t>
            </a:r>
            <a:r>
              <a:rPr lang="en-US" dirty="0" smtClean="0"/>
              <a:t> </a:t>
            </a:r>
            <a:r>
              <a:rPr lang="en-US" dirty="0" err="1" smtClean="0"/>
              <a:t>artikel</a:t>
            </a:r>
            <a:r>
              <a:rPr lang="en-US" dirty="0" smtClean="0"/>
              <a:t> yang </a:t>
            </a:r>
            <a:r>
              <a:rPr lang="en-US" dirty="0" err="1" smtClean="0"/>
              <a:t>dibaca</a:t>
            </a:r>
            <a:endParaRPr lang="en-US" dirty="0" smtClean="0"/>
          </a:p>
          <a:p>
            <a:r>
              <a:rPr lang="en-US" dirty="0" err="1" smtClean="0"/>
              <a:t>Setelah</a:t>
            </a:r>
            <a:r>
              <a:rPr lang="en-US" dirty="0" smtClean="0"/>
              <a:t> </a:t>
            </a:r>
            <a:r>
              <a:rPr lang="en-US" dirty="0" err="1" smtClean="0"/>
              <a:t>membaca</a:t>
            </a:r>
            <a:r>
              <a:rPr lang="en-US" dirty="0" smtClean="0"/>
              <a:t>, </a:t>
            </a:r>
            <a:r>
              <a:rPr lang="en-US" dirty="0" err="1" smtClean="0"/>
              <a:t>siswa</a:t>
            </a:r>
            <a:r>
              <a:rPr lang="en-US" dirty="0" smtClean="0"/>
              <a:t> </a:t>
            </a:r>
            <a:r>
              <a:rPr lang="en-US" dirty="0" err="1" smtClean="0"/>
              <a:t>diminta</a:t>
            </a:r>
            <a:r>
              <a:rPr lang="en-US" dirty="0" smtClean="0"/>
              <a:t> </a:t>
            </a:r>
            <a:r>
              <a:rPr lang="en-US" dirty="0" err="1" smtClean="0"/>
              <a:t>untuk</a:t>
            </a:r>
            <a:r>
              <a:rPr lang="en-US" dirty="0" smtClean="0"/>
              <a:t> </a:t>
            </a:r>
            <a:r>
              <a:rPr lang="en-US" dirty="0" err="1" smtClean="0"/>
              <a:t>menukar</a:t>
            </a:r>
            <a:r>
              <a:rPr lang="en-US" dirty="0" smtClean="0"/>
              <a:t> </a:t>
            </a:r>
            <a:r>
              <a:rPr lang="en-US" dirty="0" err="1" smtClean="0"/>
              <a:t>artikel</a:t>
            </a:r>
            <a:r>
              <a:rPr lang="en-US" dirty="0" smtClean="0"/>
              <a:t> yang </a:t>
            </a:r>
            <a:r>
              <a:rPr lang="en-US" dirty="0" err="1" smtClean="0"/>
              <a:t>dibaca</a:t>
            </a:r>
            <a:r>
              <a:rPr lang="en-US" dirty="0" smtClean="0"/>
              <a:t> </a:t>
            </a:r>
            <a:r>
              <a:rPr lang="en-US" dirty="0" err="1" smtClean="0"/>
              <a:t>dengan</a:t>
            </a:r>
            <a:r>
              <a:rPr lang="en-US" dirty="0" smtClean="0"/>
              <a:t> </a:t>
            </a:r>
            <a:r>
              <a:rPr lang="en-US" dirty="0" err="1" smtClean="0"/>
              <a:t>teman</a:t>
            </a:r>
            <a:r>
              <a:rPr lang="en-US" dirty="0" smtClean="0"/>
              <a:t> </a:t>
            </a:r>
            <a:r>
              <a:rPr lang="en-US" dirty="0" err="1" smtClean="0"/>
              <a:t>kelompok</a:t>
            </a:r>
            <a:r>
              <a:rPr lang="en-US" dirty="0" smtClean="0"/>
              <a:t> lain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normAutofit lnSpcReduction="10000"/>
          </a:bodyPr>
          <a:lstStyle/>
          <a:p>
            <a:r>
              <a:rPr lang="en-US" dirty="0" err="1" smtClean="0"/>
              <a:t>Tiap</a:t>
            </a:r>
            <a:r>
              <a:rPr lang="en-US" dirty="0" smtClean="0"/>
              <a:t> </a:t>
            </a:r>
            <a:r>
              <a:rPr lang="en-US" dirty="0" err="1" smtClean="0"/>
              <a:t>kelompok</a:t>
            </a:r>
            <a:r>
              <a:rPr lang="en-US" dirty="0" smtClean="0"/>
              <a:t> </a:t>
            </a:r>
            <a:r>
              <a:rPr lang="en-US" dirty="0" err="1" smtClean="0"/>
              <a:t>diminta</a:t>
            </a:r>
            <a:r>
              <a:rPr lang="en-US" dirty="0" smtClean="0"/>
              <a:t> </a:t>
            </a:r>
            <a:r>
              <a:rPr lang="en-US" dirty="0" err="1" smtClean="0"/>
              <a:t>merangkai</a:t>
            </a:r>
            <a:r>
              <a:rPr lang="en-US" dirty="0" smtClean="0"/>
              <a:t> </a:t>
            </a:r>
            <a:r>
              <a:rPr lang="en-US" dirty="0" err="1" smtClean="0"/>
              <a:t>ulang</a:t>
            </a:r>
            <a:r>
              <a:rPr lang="en-US" dirty="0" smtClean="0"/>
              <a:t> </a:t>
            </a:r>
            <a:r>
              <a:rPr lang="en-US" dirty="0" err="1" smtClean="0"/>
              <a:t>pokok-pokok</a:t>
            </a:r>
            <a:r>
              <a:rPr lang="en-US" dirty="0" smtClean="0"/>
              <a:t> </a:t>
            </a:r>
            <a:r>
              <a:rPr lang="en-US" dirty="0" err="1" smtClean="0"/>
              <a:t>berita</a:t>
            </a:r>
            <a:r>
              <a:rPr lang="en-US" dirty="0" smtClean="0"/>
              <a:t> </a:t>
            </a:r>
            <a:r>
              <a:rPr lang="en-US" dirty="0" err="1" smtClean="0"/>
              <a:t>atau</a:t>
            </a:r>
            <a:r>
              <a:rPr lang="en-US" dirty="0" smtClean="0"/>
              <a:t> </a:t>
            </a:r>
            <a:r>
              <a:rPr lang="en-US" dirty="0" err="1" smtClean="0"/>
              <a:t>artikel</a:t>
            </a:r>
            <a:r>
              <a:rPr lang="en-US" dirty="0" smtClean="0"/>
              <a:t> yang </a:t>
            </a:r>
            <a:r>
              <a:rPr lang="en-US" dirty="0" err="1" smtClean="0"/>
              <a:t>dibaca</a:t>
            </a:r>
            <a:r>
              <a:rPr lang="en-US" dirty="0" smtClean="0"/>
              <a:t> </a:t>
            </a:r>
            <a:r>
              <a:rPr lang="en-US" dirty="0" err="1" smtClean="0"/>
              <a:t>dengan</a:t>
            </a:r>
            <a:r>
              <a:rPr lang="en-US" dirty="0" smtClean="0"/>
              <a:t> </a:t>
            </a:r>
            <a:r>
              <a:rPr lang="en-US" dirty="0" err="1" smtClean="0"/>
              <a:t>bahasa</a:t>
            </a:r>
            <a:r>
              <a:rPr lang="en-US" dirty="0" smtClean="0"/>
              <a:t> </a:t>
            </a:r>
            <a:r>
              <a:rPr lang="en-US" dirty="0" err="1" smtClean="0"/>
              <a:t>sendiri</a:t>
            </a:r>
            <a:endParaRPr lang="en-US" dirty="0" smtClean="0"/>
          </a:p>
          <a:p>
            <a:r>
              <a:rPr lang="en-US" dirty="0" err="1" smtClean="0"/>
              <a:t>Kelompok</a:t>
            </a:r>
            <a:r>
              <a:rPr lang="en-US" dirty="0" smtClean="0"/>
              <a:t> </a:t>
            </a:r>
            <a:r>
              <a:rPr lang="en-US" dirty="0" err="1" smtClean="0"/>
              <a:t>juga</a:t>
            </a:r>
            <a:r>
              <a:rPr lang="en-US" dirty="0" smtClean="0"/>
              <a:t> </a:t>
            </a:r>
            <a:r>
              <a:rPr lang="en-US" dirty="0" err="1" smtClean="0"/>
              <a:t>menyediakan</a:t>
            </a:r>
            <a:r>
              <a:rPr lang="en-US" dirty="0" smtClean="0"/>
              <a:t> </a:t>
            </a:r>
            <a:r>
              <a:rPr lang="en-US" dirty="0" err="1" smtClean="0"/>
              <a:t>sanggahan</a:t>
            </a:r>
            <a:r>
              <a:rPr lang="en-US" dirty="0" smtClean="0"/>
              <a:t>, </a:t>
            </a:r>
            <a:r>
              <a:rPr lang="en-US" dirty="0" err="1" smtClean="0"/>
              <a:t>jika</a:t>
            </a:r>
            <a:r>
              <a:rPr lang="en-US" dirty="0" smtClean="0"/>
              <a:t> </a:t>
            </a:r>
            <a:r>
              <a:rPr lang="en-US" dirty="0" err="1" smtClean="0"/>
              <a:t>ada</a:t>
            </a:r>
            <a:r>
              <a:rPr lang="en-US" dirty="0" smtClean="0"/>
              <a:t> </a:t>
            </a:r>
            <a:r>
              <a:rPr lang="en-US" dirty="0" err="1" smtClean="0"/>
              <a:t>uraian</a:t>
            </a:r>
            <a:r>
              <a:rPr lang="en-US" dirty="0" smtClean="0"/>
              <a:t> </a:t>
            </a:r>
            <a:r>
              <a:rPr lang="en-US" dirty="0" err="1" smtClean="0"/>
              <a:t>kelompok</a:t>
            </a:r>
            <a:r>
              <a:rPr lang="en-US" dirty="0" smtClean="0"/>
              <a:t> lain yang </a:t>
            </a:r>
            <a:r>
              <a:rPr lang="en-US" dirty="0" err="1" smtClean="0"/>
              <a:t>tidak</a:t>
            </a:r>
            <a:r>
              <a:rPr lang="en-US" dirty="0" smtClean="0"/>
              <a:t> </a:t>
            </a:r>
            <a:r>
              <a:rPr lang="en-US" dirty="0" err="1" smtClean="0"/>
              <a:t>sesuai</a:t>
            </a:r>
            <a:endParaRPr lang="en-US" dirty="0" smtClean="0"/>
          </a:p>
          <a:p>
            <a:r>
              <a:rPr lang="en-US" dirty="0" err="1" smtClean="0"/>
              <a:t>Pokok-pokok</a:t>
            </a:r>
            <a:r>
              <a:rPr lang="en-US" dirty="0" smtClean="0"/>
              <a:t> </a:t>
            </a:r>
            <a:r>
              <a:rPr lang="en-US" dirty="0" err="1" smtClean="0"/>
              <a:t>sanggahan</a:t>
            </a:r>
            <a:r>
              <a:rPr lang="en-US" dirty="0" smtClean="0"/>
              <a:t> </a:t>
            </a:r>
            <a:r>
              <a:rPr lang="en-US" dirty="0" err="1" smtClean="0"/>
              <a:t>dijadikan</a:t>
            </a:r>
            <a:r>
              <a:rPr lang="en-US" dirty="0" smtClean="0"/>
              <a:t> </a:t>
            </a:r>
            <a:r>
              <a:rPr lang="en-US" dirty="0" err="1" smtClean="0"/>
              <a:t>bahan</a:t>
            </a:r>
            <a:r>
              <a:rPr lang="en-US" dirty="0" smtClean="0"/>
              <a:t> </a:t>
            </a:r>
            <a:r>
              <a:rPr lang="en-US" dirty="0" err="1" smtClean="0"/>
              <a:t>diskusi</a:t>
            </a:r>
            <a:r>
              <a:rPr lang="en-US" dirty="0" smtClean="0"/>
              <a:t> </a:t>
            </a:r>
            <a:r>
              <a:rPr lang="en-US" dirty="0" err="1" smtClean="0"/>
              <a:t>dalam</a:t>
            </a:r>
            <a:r>
              <a:rPr lang="en-US" dirty="0" smtClean="0"/>
              <a:t> </a:t>
            </a:r>
            <a:r>
              <a:rPr lang="en-US" dirty="0" err="1" smtClean="0"/>
              <a:t>masing-masing</a:t>
            </a:r>
            <a:r>
              <a:rPr lang="en-US" dirty="0" smtClean="0"/>
              <a:t> </a:t>
            </a:r>
            <a:r>
              <a:rPr lang="en-US" dirty="0" err="1" smtClean="0"/>
              <a:t>kelompok</a:t>
            </a:r>
            <a:r>
              <a:rPr lang="en-US" dirty="0" smtClean="0"/>
              <a:t> </a:t>
            </a:r>
          </a:p>
          <a:p>
            <a:r>
              <a:rPr lang="en-US" dirty="0" err="1" smtClean="0"/>
              <a:t>Semua</a:t>
            </a:r>
            <a:r>
              <a:rPr lang="en-US" dirty="0" smtClean="0"/>
              <a:t> </a:t>
            </a:r>
            <a:r>
              <a:rPr lang="en-US" dirty="0" err="1" smtClean="0"/>
              <a:t>kelompok</a:t>
            </a:r>
            <a:r>
              <a:rPr lang="en-US" dirty="0" smtClean="0"/>
              <a:t> </a:t>
            </a:r>
            <a:r>
              <a:rPr lang="en-US" dirty="0" err="1" smtClean="0"/>
              <a:t>harus</a:t>
            </a:r>
            <a:r>
              <a:rPr lang="en-US" dirty="0" smtClean="0"/>
              <a:t> </a:t>
            </a:r>
            <a:r>
              <a:rPr lang="en-US" dirty="0" err="1" smtClean="0"/>
              <a:t>menyajikan</a:t>
            </a:r>
            <a:r>
              <a:rPr lang="en-US" dirty="0" smtClean="0"/>
              <a:t> </a:t>
            </a:r>
            <a:r>
              <a:rPr lang="en-US" dirty="0" err="1" smtClean="0"/>
              <a:t>kesimpulan</a:t>
            </a:r>
            <a:r>
              <a:rPr lang="en-US" dirty="0" smtClean="0"/>
              <a:t> </a:t>
            </a:r>
            <a:r>
              <a:rPr lang="en-US" dirty="0" err="1" smtClean="0"/>
              <a:t>hasil</a:t>
            </a:r>
            <a:r>
              <a:rPr lang="en-US" dirty="0" smtClean="0"/>
              <a:t>  </a:t>
            </a:r>
            <a:r>
              <a:rPr lang="en-US" dirty="0" err="1" smtClean="0"/>
              <a:t>secara</a:t>
            </a:r>
            <a:r>
              <a:rPr lang="en-US" dirty="0" smtClean="0"/>
              <a:t> </a:t>
            </a:r>
            <a:r>
              <a:rPr lang="en-US" dirty="0" err="1" smtClean="0"/>
              <a:t>lisan</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MODEL SIAPA DAN APA SAYA</a:t>
            </a:r>
            <a:endParaRPr lang="en-US" dirty="0"/>
          </a:p>
        </p:txBody>
      </p:sp>
      <p:sp>
        <p:nvSpPr>
          <p:cNvPr id="2" name="Content Placeholder 1"/>
          <p:cNvSpPr>
            <a:spLocks noGrp="1"/>
          </p:cNvSpPr>
          <p:nvPr>
            <p:ph idx="1"/>
          </p:nvPr>
        </p:nvSpPr>
        <p:spPr/>
        <p:txBody>
          <a:bodyPr>
            <a:normAutofit/>
          </a:bodyPr>
          <a:lstStyle/>
          <a:p>
            <a:r>
              <a:rPr lang="en-US" sz="4000" dirty="0" smtClean="0"/>
              <a:t>Model </a:t>
            </a:r>
            <a:r>
              <a:rPr lang="en-US" sz="4000" dirty="0" err="1" smtClean="0"/>
              <a:t>ini</a:t>
            </a:r>
            <a:r>
              <a:rPr lang="en-US" sz="4000" dirty="0" smtClean="0"/>
              <a:t>, </a:t>
            </a:r>
            <a:r>
              <a:rPr lang="en-US" sz="4000" dirty="0" err="1" smtClean="0"/>
              <a:t>dapat</a:t>
            </a:r>
            <a:r>
              <a:rPr lang="en-US" sz="4000" dirty="0" smtClean="0"/>
              <a:t> </a:t>
            </a:r>
            <a:r>
              <a:rPr lang="en-US" sz="4000" dirty="0" err="1" smtClean="0"/>
              <a:t>digunakan</a:t>
            </a:r>
            <a:r>
              <a:rPr lang="en-US" sz="4000" dirty="0" smtClean="0"/>
              <a:t> </a:t>
            </a:r>
            <a:r>
              <a:rPr lang="en-US" sz="4000" dirty="0" err="1" smtClean="0"/>
              <a:t>untuk</a:t>
            </a:r>
            <a:r>
              <a:rPr lang="en-US" sz="4000" dirty="0" smtClean="0"/>
              <a:t> </a:t>
            </a:r>
            <a:r>
              <a:rPr lang="en-US" sz="4000" dirty="0" err="1" smtClean="0"/>
              <a:t>keterampilan</a:t>
            </a:r>
            <a:r>
              <a:rPr lang="en-US" sz="4000" dirty="0" smtClean="0"/>
              <a:t> </a:t>
            </a:r>
            <a:r>
              <a:rPr lang="en-US" sz="4000" dirty="0" err="1" smtClean="0"/>
              <a:t>menyimak</a:t>
            </a:r>
            <a:r>
              <a:rPr lang="en-US" sz="4000" dirty="0" smtClean="0"/>
              <a:t>, </a:t>
            </a:r>
            <a:r>
              <a:rPr lang="en-US" sz="4000" dirty="0" err="1" smtClean="0"/>
              <a:t>juga</a:t>
            </a:r>
            <a:r>
              <a:rPr lang="en-US" sz="4000" dirty="0" smtClean="0"/>
              <a:t> </a:t>
            </a:r>
            <a:r>
              <a:rPr lang="en-US" sz="4000" dirty="0" err="1" smtClean="0"/>
              <a:t>dapat</a:t>
            </a:r>
            <a:r>
              <a:rPr lang="en-US" sz="4000" dirty="0" smtClean="0"/>
              <a:t> </a:t>
            </a:r>
            <a:r>
              <a:rPr lang="en-US" sz="4000" dirty="0" err="1" smtClean="0"/>
              <a:t>digunakan</a:t>
            </a:r>
            <a:r>
              <a:rPr lang="en-US" sz="4000" dirty="0" smtClean="0"/>
              <a:t> </a:t>
            </a:r>
            <a:r>
              <a:rPr lang="en-US" sz="4000" dirty="0" err="1" smtClean="0"/>
              <a:t>untuk</a:t>
            </a:r>
            <a:r>
              <a:rPr lang="en-US" sz="4000" dirty="0" smtClean="0"/>
              <a:t> </a:t>
            </a:r>
            <a:r>
              <a:rPr lang="en-US" sz="4000" dirty="0" err="1" smtClean="0"/>
              <a:t>keterampilan</a:t>
            </a:r>
            <a:r>
              <a:rPr lang="en-US" sz="4000" dirty="0" smtClean="0"/>
              <a:t> </a:t>
            </a:r>
            <a:r>
              <a:rPr lang="en-US" sz="4000" dirty="0" err="1" smtClean="0"/>
              <a:t>berbicara</a:t>
            </a:r>
            <a:endParaRPr lang="en-US" sz="4000" dirty="0" smtClean="0"/>
          </a:p>
          <a:p>
            <a:r>
              <a:rPr lang="en-US" sz="4000" dirty="0" smtClean="0"/>
              <a:t> </a:t>
            </a:r>
            <a:endParaRPr lang="en-US" sz="4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Langkah-langkah</a:t>
            </a:r>
            <a:endParaRPr lang="en-US" dirty="0"/>
          </a:p>
        </p:txBody>
      </p:sp>
      <p:sp>
        <p:nvSpPr>
          <p:cNvPr id="2" name="Content Placeholder 1"/>
          <p:cNvSpPr>
            <a:spLocks noGrp="1"/>
          </p:cNvSpPr>
          <p:nvPr>
            <p:ph idx="1"/>
          </p:nvPr>
        </p:nvSpPr>
        <p:spPr/>
        <p:txBody>
          <a:bodyPr>
            <a:normAutofit fontScale="92500" lnSpcReduction="20000"/>
          </a:bodyPr>
          <a:lstStyle/>
          <a:p>
            <a:r>
              <a:rPr lang="en-US" dirty="0" err="1" smtClean="0"/>
              <a:t>Bagilah</a:t>
            </a:r>
            <a:r>
              <a:rPr lang="en-US" dirty="0" smtClean="0"/>
              <a:t> </a:t>
            </a:r>
            <a:r>
              <a:rPr lang="en-US" dirty="0" err="1" smtClean="0"/>
              <a:t>kelompok</a:t>
            </a:r>
            <a:r>
              <a:rPr lang="en-US" dirty="0" smtClean="0"/>
              <a:t> 2 </a:t>
            </a:r>
            <a:r>
              <a:rPr lang="en-US" dirty="0" err="1" smtClean="0"/>
              <a:t>atau</a:t>
            </a:r>
            <a:r>
              <a:rPr lang="en-US" dirty="0" smtClean="0"/>
              <a:t> 3 </a:t>
            </a:r>
            <a:r>
              <a:rPr lang="en-US" dirty="0" err="1" smtClean="0"/>
              <a:t>kelompok</a:t>
            </a:r>
            <a:r>
              <a:rPr lang="en-US" dirty="0" smtClean="0"/>
              <a:t> </a:t>
            </a:r>
            <a:r>
              <a:rPr lang="en-US" dirty="0" err="1" smtClean="0"/>
              <a:t>besar</a:t>
            </a:r>
            <a:endParaRPr lang="en-US" dirty="0" smtClean="0"/>
          </a:p>
          <a:p>
            <a:r>
              <a:rPr lang="en-US" dirty="0" smtClean="0"/>
              <a:t>Guru </a:t>
            </a:r>
            <a:r>
              <a:rPr lang="en-US" dirty="0" err="1" smtClean="0"/>
              <a:t>menyiapkan</a:t>
            </a:r>
            <a:r>
              <a:rPr lang="en-US" dirty="0" smtClean="0"/>
              <a:t> </a:t>
            </a:r>
            <a:r>
              <a:rPr lang="en-US" dirty="0" err="1" smtClean="0"/>
              <a:t>bebera</a:t>
            </a:r>
            <a:r>
              <a:rPr lang="en-US" dirty="0" smtClean="0"/>
              <a:t> </a:t>
            </a:r>
            <a:r>
              <a:rPr lang="en-US" dirty="0" err="1" smtClean="0"/>
              <a:t>hal</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tokoh</a:t>
            </a:r>
            <a:r>
              <a:rPr lang="en-US" dirty="0" smtClean="0"/>
              <a:t>, </a:t>
            </a:r>
            <a:r>
              <a:rPr lang="en-US" dirty="0" err="1" smtClean="0"/>
              <a:t>profesi</a:t>
            </a:r>
            <a:r>
              <a:rPr lang="en-US" dirty="0" smtClean="0"/>
              <a:t>, </a:t>
            </a:r>
            <a:r>
              <a:rPr lang="en-US" dirty="0" err="1" smtClean="0"/>
              <a:t>peristiwa</a:t>
            </a:r>
            <a:endParaRPr lang="en-US" dirty="0" smtClean="0"/>
          </a:p>
          <a:p>
            <a:r>
              <a:rPr lang="en-US" dirty="0" err="1" smtClean="0"/>
              <a:t>Tulislah</a:t>
            </a:r>
            <a:r>
              <a:rPr lang="en-US" dirty="0" smtClean="0"/>
              <a:t> </a:t>
            </a:r>
            <a:r>
              <a:rPr lang="en-US" dirty="0" err="1" smtClean="0"/>
              <a:t>pada</a:t>
            </a:r>
            <a:r>
              <a:rPr lang="en-US" dirty="0" smtClean="0"/>
              <a:t> </a:t>
            </a:r>
            <a:r>
              <a:rPr lang="en-US" dirty="0" err="1" smtClean="0"/>
              <a:t>selembar</a:t>
            </a:r>
            <a:r>
              <a:rPr lang="en-US" dirty="0" smtClean="0"/>
              <a:t> </a:t>
            </a:r>
            <a:r>
              <a:rPr lang="en-US" dirty="0" err="1" smtClean="0"/>
              <a:t>kertas</a:t>
            </a:r>
            <a:r>
              <a:rPr lang="en-US" dirty="0" smtClean="0"/>
              <a:t> </a:t>
            </a:r>
            <a:r>
              <a:rPr lang="en-US" dirty="0" err="1" smtClean="0"/>
              <a:t>tentang</a:t>
            </a:r>
            <a:r>
              <a:rPr lang="en-US" dirty="0" smtClean="0"/>
              <a:t> </a:t>
            </a:r>
            <a:r>
              <a:rPr lang="en-US" dirty="0" err="1" smtClean="0"/>
              <a:t>tokoh</a:t>
            </a:r>
            <a:r>
              <a:rPr lang="en-US" dirty="0" smtClean="0"/>
              <a:t>, </a:t>
            </a:r>
            <a:r>
              <a:rPr lang="en-US" dirty="0" err="1" smtClean="0"/>
              <a:t>peristiwa</a:t>
            </a:r>
            <a:r>
              <a:rPr lang="en-US" dirty="0" smtClean="0"/>
              <a:t> </a:t>
            </a:r>
            <a:r>
              <a:rPr lang="en-US" dirty="0" err="1" smtClean="0"/>
              <a:t>atau</a:t>
            </a:r>
            <a:r>
              <a:rPr lang="en-US" dirty="0" smtClean="0"/>
              <a:t> </a:t>
            </a:r>
            <a:r>
              <a:rPr lang="en-US" dirty="0" err="1" smtClean="0"/>
              <a:t>profesi</a:t>
            </a:r>
            <a:r>
              <a:rPr lang="en-US" dirty="0" smtClean="0"/>
              <a:t> yang </a:t>
            </a:r>
            <a:r>
              <a:rPr lang="en-US" dirty="0" err="1" smtClean="0"/>
              <a:t>disiapkan</a:t>
            </a:r>
            <a:r>
              <a:rPr lang="en-US" dirty="0" smtClean="0"/>
              <a:t>, </a:t>
            </a:r>
            <a:r>
              <a:rPr lang="en-US" dirty="0" err="1" smtClean="0"/>
              <a:t>siswa</a:t>
            </a:r>
            <a:r>
              <a:rPr lang="en-US" dirty="0" smtClean="0"/>
              <a:t> </a:t>
            </a:r>
            <a:r>
              <a:rPr lang="en-US" dirty="0" err="1" smtClean="0"/>
              <a:t>diminta</a:t>
            </a:r>
            <a:r>
              <a:rPr lang="en-US" dirty="0" smtClean="0"/>
              <a:t> </a:t>
            </a:r>
            <a:r>
              <a:rPr lang="en-US" dirty="0" err="1" smtClean="0"/>
              <a:t>mengambil</a:t>
            </a:r>
            <a:r>
              <a:rPr lang="en-US" dirty="0" smtClean="0"/>
              <a:t> </a:t>
            </a:r>
            <a:r>
              <a:rPr lang="en-US" dirty="0" err="1" smtClean="0"/>
              <a:t>gulungan</a:t>
            </a:r>
            <a:r>
              <a:rPr lang="en-US" dirty="0" smtClean="0"/>
              <a:t> </a:t>
            </a:r>
            <a:r>
              <a:rPr lang="en-US" dirty="0" err="1" smtClean="0"/>
              <a:t>kertas</a:t>
            </a:r>
            <a:r>
              <a:rPr lang="en-US" dirty="0" smtClean="0"/>
              <a:t> </a:t>
            </a:r>
            <a:r>
              <a:rPr lang="en-US" dirty="0" err="1" smtClean="0"/>
              <a:t>tersebut</a:t>
            </a:r>
            <a:endParaRPr lang="en-US" dirty="0" smtClean="0"/>
          </a:p>
          <a:p>
            <a:r>
              <a:rPr lang="en-US" dirty="0" err="1" smtClean="0"/>
              <a:t>Setelah</a:t>
            </a:r>
            <a:r>
              <a:rPr lang="en-US" dirty="0" smtClean="0"/>
              <a:t> </a:t>
            </a:r>
            <a:r>
              <a:rPr lang="en-US" dirty="0" err="1" smtClean="0"/>
              <a:t>mendapat</a:t>
            </a:r>
            <a:r>
              <a:rPr lang="en-US" dirty="0" smtClean="0"/>
              <a:t> </a:t>
            </a:r>
            <a:r>
              <a:rPr lang="en-US" dirty="0" err="1" smtClean="0"/>
              <a:t>gulungan</a:t>
            </a:r>
            <a:r>
              <a:rPr lang="en-US" dirty="0" smtClean="0"/>
              <a:t> </a:t>
            </a:r>
            <a:r>
              <a:rPr lang="en-US" dirty="0" err="1" smtClean="0"/>
              <a:t>keras</a:t>
            </a:r>
            <a:r>
              <a:rPr lang="en-US" dirty="0" smtClean="0"/>
              <a:t>, </a:t>
            </a:r>
            <a:r>
              <a:rPr lang="en-US" dirty="0" err="1" smtClean="0"/>
              <a:t>mintalah</a:t>
            </a:r>
            <a:r>
              <a:rPr lang="en-US" dirty="0" smtClean="0"/>
              <a:t> </a:t>
            </a:r>
            <a:r>
              <a:rPr lang="en-US" dirty="0" err="1" smtClean="0"/>
              <a:t>salah</a:t>
            </a:r>
            <a:r>
              <a:rPr lang="en-US" dirty="0" smtClean="0"/>
              <a:t> </a:t>
            </a:r>
            <a:r>
              <a:rPr lang="en-US" dirty="0" err="1" smtClean="0"/>
              <a:t>satu</a:t>
            </a:r>
            <a:r>
              <a:rPr lang="en-US" dirty="0" smtClean="0"/>
              <a:t> </a:t>
            </a:r>
            <a:r>
              <a:rPr lang="en-US" dirty="0" err="1" smtClean="0"/>
              <a:t>anggota</a:t>
            </a:r>
            <a:r>
              <a:rPr lang="en-US" dirty="0" smtClean="0"/>
              <a:t> Tim </a:t>
            </a:r>
            <a:r>
              <a:rPr lang="en-US" dirty="0" err="1" smtClean="0"/>
              <a:t>untuk</a:t>
            </a:r>
            <a:r>
              <a:rPr lang="en-US" dirty="0" smtClean="0"/>
              <a:t> </a:t>
            </a:r>
            <a:r>
              <a:rPr lang="en-US" dirty="0" err="1" smtClean="0"/>
              <a:t>berperan</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isi</a:t>
            </a:r>
            <a:r>
              <a:rPr lang="en-US" dirty="0" smtClean="0"/>
              <a:t> </a:t>
            </a:r>
            <a:r>
              <a:rPr lang="en-US" dirty="0" err="1" smtClean="0"/>
              <a:t>gulungan</a:t>
            </a:r>
            <a:r>
              <a:rPr lang="en-US" dirty="0" smtClean="0"/>
              <a:t> </a:t>
            </a:r>
            <a:r>
              <a:rPr lang="en-US" dirty="0" err="1" smtClean="0"/>
              <a:t>kertas</a:t>
            </a:r>
            <a:r>
              <a:rPr lang="en-US" dirty="0" smtClean="0"/>
              <a:t> yang </a:t>
            </a:r>
            <a:r>
              <a:rPr lang="en-US" dirty="0" err="1" smtClean="0"/>
              <a:t>diperoleh</a:t>
            </a:r>
            <a:r>
              <a:rPr lang="en-US" dirty="0" smtClean="0"/>
              <a:t>.</a:t>
            </a:r>
          </a:p>
          <a:p>
            <a:r>
              <a:rPr lang="en-US" dirty="0" err="1" smtClean="0"/>
              <a:t>Peserta</a:t>
            </a:r>
            <a:r>
              <a:rPr lang="en-US" dirty="0" smtClean="0"/>
              <a:t> yang </a:t>
            </a:r>
            <a:r>
              <a:rPr lang="en-US" dirty="0" err="1" smtClean="0"/>
              <a:t>memerankah</a:t>
            </a:r>
            <a:r>
              <a:rPr lang="en-US" dirty="0" smtClean="0"/>
              <a:t> </a:t>
            </a:r>
            <a:r>
              <a:rPr lang="en-US" dirty="0" err="1" smtClean="0"/>
              <a:t>tokoh</a:t>
            </a:r>
            <a:r>
              <a:rPr lang="en-US" dirty="0" smtClean="0"/>
              <a:t> </a:t>
            </a:r>
            <a:r>
              <a:rPr lang="en-US" dirty="0" err="1" smtClean="0"/>
              <a:t>dalam</a:t>
            </a:r>
            <a:r>
              <a:rPr lang="en-US" dirty="0" smtClean="0"/>
              <a:t> </a:t>
            </a:r>
            <a:r>
              <a:rPr lang="en-US" dirty="0" err="1" smtClean="0"/>
              <a:t>dalam</a:t>
            </a:r>
            <a:r>
              <a:rPr lang="en-US" dirty="0" smtClean="0"/>
              <a:t> </a:t>
            </a:r>
            <a:r>
              <a:rPr lang="en-US" dirty="0" err="1" smtClean="0"/>
              <a:t>kertas</a:t>
            </a:r>
            <a:r>
              <a:rPr lang="en-US" dirty="0" smtClean="0"/>
              <a:t> yang </a:t>
            </a:r>
            <a:r>
              <a:rPr lang="en-US" dirty="0" err="1" smtClean="0"/>
              <a:t>digulung</a:t>
            </a:r>
            <a:r>
              <a:rPr lang="en-US" dirty="0" smtClean="0"/>
              <a:t> </a:t>
            </a:r>
            <a:r>
              <a:rPr lang="en-US" dirty="0" err="1" smtClean="0"/>
              <a:t>menjadi</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bagi</a:t>
            </a:r>
            <a:r>
              <a:rPr lang="en-US" dirty="0" smtClean="0"/>
              <a:t>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normAutofit fontScale="92500"/>
          </a:bodyPr>
          <a:lstStyle/>
          <a:p>
            <a:r>
              <a:rPr lang="en-US" dirty="0" err="1" smtClean="0"/>
              <a:t>k</a:t>
            </a:r>
            <a:r>
              <a:rPr lang="en-US" dirty="0" err="1" smtClean="0"/>
              <a:t>elompok</a:t>
            </a:r>
            <a:r>
              <a:rPr lang="en-US" dirty="0" smtClean="0"/>
              <a:t> lain</a:t>
            </a:r>
          </a:p>
          <a:p>
            <a:r>
              <a:rPr lang="en-US" dirty="0" err="1" smtClean="0"/>
              <a:t>Berilah</a:t>
            </a:r>
            <a:r>
              <a:rPr lang="en-US" dirty="0" smtClean="0"/>
              <a:t> </a:t>
            </a:r>
            <a:r>
              <a:rPr lang="en-US" dirty="0" err="1" smtClean="0"/>
              <a:t>waktu</a:t>
            </a:r>
            <a:r>
              <a:rPr lang="en-US" dirty="0" smtClean="0"/>
              <a:t> 5 </a:t>
            </a:r>
            <a:r>
              <a:rPr lang="en-US" dirty="0" err="1" smtClean="0"/>
              <a:t>menit</a:t>
            </a:r>
            <a:r>
              <a:rPr lang="en-US" dirty="0" smtClean="0"/>
              <a:t> </a:t>
            </a:r>
            <a:r>
              <a:rPr lang="en-US" dirty="0" err="1" smtClean="0"/>
              <a:t>bagi</a:t>
            </a:r>
            <a:r>
              <a:rPr lang="en-US" dirty="0" smtClean="0"/>
              <a:t> </a:t>
            </a:r>
            <a:r>
              <a:rPr lang="en-US" dirty="0" err="1" smtClean="0"/>
              <a:t>anggota</a:t>
            </a:r>
            <a:r>
              <a:rPr lang="en-US" dirty="0" smtClean="0"/>
              <a:t> </a:t>
            </a:r>
            <a:r>
              <a:rPr lang="en-US" dirty="0" err="1" smtClean="0"/>
              <a:t>kempompok</a:t>
            </a:r>
            <a:r>
              <a:rPr lang="en-US" dirty="0" smtClean="0"/>
              <a:t> </a:t>
            </a:r>
            <a:r>
              <a:rPr lang="en-US" dirty="0" err="1" smtClean="0"/>
              <a:t>untuk</a:t>
            </a:r>
            <a:r>
              <a:rPr lang="en-US" dirty="0" smtClean="0"/>
              <a:t> </a:t>
            </a:r>
            <a:r>
              <a:rPr lang="en-US" dirty="0" err="1" smtClean="0"/>
              <a:t>mengantisipasi</a:t>
            </a:r>
            <a:r>
              <a:rPr lang="en-US" dirty="0" smtClean="0"/>
              <a:t> </a:t>
            </a:r>
            <a:r>
              <a:rPr lang="en-US" dirty="0" err="1" smtClean="0"/>
              <a:t>dan</a:t>
            </a:r>
            <a:r>
              <a:rPr lang="en-US" dirty="0" smtClean="0"/>
              <a:t> </a:t>
            </a:r>
            <a:r>
              <a:rPr lang="en-US" dirty="0" err="1" smtClean="0"/>
              <a:t>menjawab</a:t>
            </a:r>
            <a:r>
              <a:rPr lang="en-US" dirty="0" smtClean="0"/>
              <a:t> </a:t>
            </a:r>
            <a:r>
              <a:rPr lang="en-US" dirty="0" err="1" smtClean="0"/>
              <a:t>pertanyaan</a:t>
            </a:r>
            <a:r>
              <a:rPr lang="en-US" dirty="0" smtClean="0"/>
              <a:t> </a:t>
            </a:r>
            <a:r>
              <a:rPr lang="en-US" dirty="0" err="1" smtClean="0"/>
              <a:t>dari</a:t>
            </a:r>
            <a:r>
              <a:rPr lang="en-US" dirty="0" smtClean="0"/>
              <a:t> </a:t>
            </a:r>
            <a:r>
              <a:rPr lang="en-US" dirty="0" err="1" smtClean="0"/>
              <a:t>kelompok</a:t>
            </a:r>
            <a:r>
              <a:rPr lang="en-US" dirty="0" smtClean="0"/>
              <a:t> yang </a:t>
            </a:r>
            <a:r>
              <a:rPr lang="en-US" dirty="0" err="1" smtClean="0"/>
              <a:t>memerankan</a:t>
            </a:r>
            <a:r>
              <a:rPr lang="en-US" dirty="0" smtClean="0"/>
              <a:t> </a:t>
            </a:r>
            <a:r>
              <a:rPr lang="en-US" dirty="0" err="1" smtClean="0"/>
              <a:t>tokoh</a:t>
            </a:r>
            <a:r>
              <a:rPr lang="en-US" dirty="0" smtClean="0"/>
              <a:t> </a:t>
            </a:r>
            <a:r>
              <a:rPr lang="en-US" dirty="0" err="1" smtClean="0"/>
              <a:t>misteri</a:t>
            </a:r>
            <a:endParaRPr lang="en-US" dirty="0" smtClean="0"/>
          </a:p>
          <a:p>
            <a:r>
              <a:rPr lang="en-US" dirty="0" err="1" smtClean="0"/>
              <a:t>Pilih</a:t>
            </a:r>
            <a:r>
              <a:rPr lang="en-US" dirty="0" smtClean="0"/>
              <a:t> 1 </a:t>
            </a:r>
            <a:r>
              <a:rPr lang="en-US" dirty="0" err="1" smtClean="0"/>
              <a:t>kelompok</a:t>
            </a:r>
            <a:r>
              <a:rPr lang="en-US" dirty="0" smtClean="0"/>
              <a:t> yang </a:t>
            </a:r>
            <a:r>
              <a:rPr lang="en-US" dirty="0" err="1" smtClean="0"/>
              <a:t>akan</a:t>
            </a:r>
            <a:r>
              <a:rPr lang="en-US" dirty="0" smtClean="0"/>
              <a:t> </a:t>
            </a:r>
            <a:r>
              <a:rPr lang="en-US" dirty="0" err="1" smtClean="0"/>
              <a:t>menjadi</a:t>
            </a:r>
            <a:r>
              <a:rPr lang="en-US" dirty="0" smtClean="0"/>
              <a:t> </a:t>
            </a:r>
            <a:r>
              <a:rPr lang="en-US" dirty="0" err="1" smtClean="0"/>
              <a:t>tamu</a:t>
            </a:r>
            <a:r>
              <a:rPr lang="en-US" dirty="0" smtClean="0"/>
              <a:t> </a:t>
            </a:r>
            <a:r>
              <a:rPr lang="en-US" dirty="0" err="1" smtClean="0"/>
              <a:t>bagi</a:t>
            </a:r>
            <a:r>
              <a:rPr lang="en-US" dirty="0" smtClean="0"/>
              <a:t> </a:t>
            </a:r>
            <a:r>
              <a:rPr lang="en-US" dirty="0" err="1" smtClean="0"/>
              <a:t>tokoh</a:t>
            </a:r>
            <a:r>
              <a:rPr lang="en-US" dirty="0" smtClean="0"/>
              <a:t> </a:t>
            </a:r>
            <a:r>
              <a:rPr lang="en-US" dirty="0" err="1" smtClean="0"/>
              <a:t>misteri</a:t>
            </a:r>
            <a:r>
              <a:rPr lang="en-US" dirty="0" smtClean="0"/>
              <a:t> ( </a:t>
            </a:r>
            <a:r>
              <a:rPr lang="en-US" dirty="0" err="1" smtClean="0"/>
              <a:t>semua</a:t>
            </a:r>
            <a:r>
              <a:rPr lang="en-US" dirty="0" smtClean="0"/>
              <a:t> </a:t>
            </a:r>
            <a:r>
              <a:rPr lang="en-US" dirty="0" err="1" smtClean="0"/>
              <a:t>kelompok</a:t>
            </a:r>
            <a:r>
              <a:rPr lang="en-US" dirty="0" smtClean="0"/>
              <a:t> </a:t>
            </a:r>
            <a:r>
              <a:rPr lang="en-US" dirty="0" err="1" smtClean="0"/>
              <a:t>harus</a:t>
            </a:r>
            <a:r>
              <a:rPr lang="en-US" dirty="0" smtClean="0"/>
              <a:t> </a:t>
            </a:r>
            <a:r>
              <a:rPr lang="en-US" dirty="0" err="1" smtClean="0"/>
              <a:t>mendapatkan</a:t>
            </a:r>
            <a:r>
              <a:rPr lang="en-US" dirty="0" smtClean="0"/>
              <a:t> </a:t>
            </a:r>
            <a:r>
              <a:rPr lang="en-US" dirty="0" err="1" smtClean="0"/>
              <a:t>giliran</a:t>
            </a:r>
            <a:r>
              <a:rPr lang="en-US" dirty="0" smtClean="0"/>
              <a:t>)</a:t>
            </a:r>
          </a:p>
          <a:p>
            <a:r>
              <a:rPr lang="en-US" dirty="0" err="1" smtClean="0"/>
              <a:t>Mintalah</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untuk</a:t>
            </a:r>
            <a:r>
              <a:rPr lang="en-US" dirty="0" smtClean="0"/>
              <a:t> </a:t>
            </a:r>
            <a:r>
              <a:rPr lang="en-US" dirty="0" err="1" smtClean="0"/>
              <a:t>menyebut</a:t>
            </a:r>
            <a:r>
              <a:rPr lang="en-US" dirty="0" smtClean="0"/>
              <a:t> </a:t>
            </a:r>
            <a:r>
              <a:rPr lang="en-US" dirty="0" err="1" smtClean="0"/>
              <a:t>salah</a:t>
            </a:r>
            <a:r>
              <a:rPr lang="en-US" dirty="0" smtClean="0"/>
              <a:t> </a:t>
            </a:r>
            <a:r>
              <a:rPr lang="en-US" dirty="0" err="1" smtClean="0"/>
              <a:t>satu</a:t>
            </a:r>
            <a:r>
              <a:rPr lang="en-US" dirty="0" smtClean="0"/>
              <a:t> </a:t>
            </a:r>
            <a:r>
              <a:rPr lang="en-US" dirty="0" err="1" smtClean="0"/>
              <a:t>identitasnya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gulungan</a:t>
            </a:r>
            <a:r>
              <a:rPr lang="en-US" dirty="0" smtClean="0"/>
              <a:t> </a:t>
            </a:r>
            <a:r>
              <a:rPr lang="en-US" dirty="0" err="1" smtClean="0"/>
              <a:t>kertas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err="1" smtClean="0"/>
              <a:t>Masalah</a:t>
            </a:r>
            <a:r>
              <a:rPr lang="en-US" dirty="0" smtClean="0"/>
              <a:t> lain </a:t>
            </a:r>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lstStyle/>
          <a:p>
            <a:r>
              <a:rPr lang="en-US" dirty="0" err="1" smtClean="0"/>
              <a:t>Sulit</a:t>
            </a:r>
            <a:r>
              <a:rPr lang="en-US" dirty="0" smtClean="0"/>
              <a:t> </a:t>
            </a:r>
            <a:r>
              <a:rPr lang="en-US" dirty="0" err="1" smtClean="0"/>
              <a:t>sulit</a:t>
            </a:r>
            <a:r>
              <a:rPr lang="en-US" dirty="0" smtClean="0"/>
              <a:t> </a:t>
            </a:r>
            <a:r>
              <a:rPr lang="en-US" dirty="0" err="1" smtClean="0"/>
              <a:t>menerapkan</a:t>
            </a:r>
            <a:r>
              <a:rPr lang="en-US" dirty="0" smtClean="0"/>
              <a:t> model/</a:t>
            </a:r>
            <a:r>
              <a:rPr lang="en-US" dirty="0" err="1" smtClean="0"/>
              <a:t>strategi</a:t>
            </a:r>
            <a:r>
              <a:rPr lang="en-US" dirty="0" smtClean="0"/>
              <a:t> yang </a:t>
            </a:r>
            <a:r>
              <a:rPr lang="en-US" dirty="0" err="1" smtClean="0"/>
              <a:t>tepat</a:t>
            </a:r>
            <a:r>
              <a:rPr lang="en-US" dirty="0" smtClean="0"/>
              <a:t> </a:t>
            </a:r>
            <a:r>
              <a:rPr lang="en-US" dirty="0" err="1" smtClean="0"/>
              <a:t>untuk</a:t>
            </a:r>
            <a:r>
              <a:rPr lang="en-US" dirty="0" smtClean="0"/>
              <a:t> </a:t>
            </a:r>
            <a:r>
              <a:rPr lang="en-US" dirty="0" err="1" smtClean="0"/>
              <a:t>mengungkapkan</a:t>
            </a:r>
            <a:r>
              <a:rPr lang="en-US" dirty="0" smtClean="0"/>
              <a:t> </a:t>
            </a:r>
            <a:r>
              <a:rPr lang="en-US" i="1" dirty="0" smtClean="0"/>
              <a:t>reading ability</a:t>
            </a:r>
          </a:p>
          <a:p>
            <a:r>
              <a:rPr lang="en-US" i="1" dirty="0" err="1" smtClean="0"/>
              <a:t>Belum</a:t>
            </a:r>
            <a:r>
              <a:rPr lang="en-US" i="1" dirty="0" smtClean="0"/>
              <a:t> </a:t>
            </a:r>
            <a:r>
              <a:rPr lang="en-US" i="1" dirty="0" err="1" smtClean="0"/>
              <a:t>mengenal</a:t>
            </a:r>
            <a:r>
              <a:rPr lang="en-US" i="1" dirty="0" smtClean="0"/>
              <a:t> </a:t>
            </a:r>
            <a:r>
              <a:rPr lang="en-US" i="1" dirty="0" err="1" smtClean="0"/>
              <a:t>Taxonomi</a:t>
            </a:r>
            <a:r>
              <a:rPr lang="en-US" i="1" dirty="0" smtClean="0"/>
              <a:t> Reading </a:t>
            </a:r>
            <a:r>
              <a:rPr lang="en-US" i="1" dirty="0" err="1" smtClean="0"/>
              <a:t>Comprehensi</a:t>
            </a:r>
            <a:r>
              <a:rPr lang="en-US" i="1" dirty="0" smtClean="0"/>
              <a:t> ( </a:t>
            </a:r>
            <a:r>
              <a:rPr lang="en-US" i="1" dirty="0" err="1"/>
              <a:t>T</a:t>
            </a:r>
            <a:r>
              <a:rPr lang="en-US" i="1" dirty="0" err="1" smtClean="0"/>
              <a:t>axonomi</a:t>
            </a:r>
            <a:r>
              <a:rPr lang="en-US" i="1" dirty="0" smtClean="0"/>
              <a:t> </a:t>
            </a:r>
            <a:r>
              <a:rPr lang="en-US" i="1" dirty="0" err="1" smtClean="0"/>
              <a:t>Barret</a:t>
            </a:r>
            <a:r>
              <a:rPr lang="en-US" i="1" dirty="0" smtClean="0"/>
              <a:t> &amp; </a:t>
            </a:r>
            <a:r>
              <a:rPr lang="en-US" i="1" dirty="0" err="1" smtClean="0"/>
              <a:t>Ruddal</a:t>
            </a:r>
            <a:r>
              <a:rPr lang="en-US" i="1" dirty="0" smtClean="0"/>
              <a:t> )</a:t>
            </a:r>
          </a:p>
          <a:p>
            <a:r>
              <a:rPr lang="en-US" dirty="0" err="1" smtClean="0"/>
              <a:t>Alat</a:t>
            </a:r>
            <a:r>
              <a:rPr lang="en-US" dirty="0" smtClean="0"/>
              <a:t> </a:t>
            </a:r>
            <a:r>
              <a:rPr lang="en-US" dirty="0" err="1" smtClean="0"/>
              <a:t>ukur</a:t>
            </a:r>
            <a:r>
              <a:rPr lang="en-US" dirty="0" smtClean="0"/>
              <a:t> </a:t>
            </a:r>
            <a:r>
              <a:rPr lang="en-US" i="1" dirty="0" smtClean="0"/>
              <a:t>Reading </a:t>
            </a:r>
            <a:r>
              <a:rPr lang="en-US" i="1" dirty="0" err="1"/>
              <a:t>C</a:t>
            </a:r>
            <a:r>
              <a:rPr lang="en-US" i="1" dirty="0" err="1" smtClean="0"/>
              <a:t>omprehensi</a:t>
            </a:r>
            <a:r>
              <a:rPr lang="en-US" i="1" dirty="0" smtClean="0"/>
              <a:t> </a:t>
            </a:r>
            <a:r>
              <a:rPr lang="en-US" i="1" dirty="0" err="1" smtClean="0"/>
              <a:t>dan</a:t>
            </a:r>
            <a:r>
              <a:rPr lang="en-US" i="1" dirty="0" smtClean="0"/>
              <a:t> Reading Ability </a:t>
            </a:r>
            <a:r>
              <a:rPr lang="en-US" dirty="0" smtClean="0"/>
              <a:t>yang </a:t>
            </a:r>
            <a:r>
              <a:rPr lang="en-US" dirty="0" err="1" smtClean="0"/>
              <a:t>disusun</a:t>
            </a:r>
            <a:r>
              <a:rPr lang="en-US" dirty="0" smtClean="0"/>
              <a:t> </a:t>
            </a:r>
            <a:r>
              <a:rPr lang="en-US" dirty="0" err="1" smtClean="0"/>
              <a:t>belum</a:t>
            </a:r>
            <a:r>
              <a:rPr lang="en-US" dirty="0" smtClean="0"/>
              <a:t> </a:t>
            </a:r>
            <a:r>
              <a:rPr lang="en-US" dirty="0" err="1" smtClean="0"/>
              <a:t>mencerminkan</a:t>
            </a:r>
            <a:r>
              <a:rPr lang="en-US" dirty="0" smtClean="0"/>
              <a:t> </a:t>
            </a:r>
            <a:r>
              <a:rPr lang="en-US" dirty="0" err="1" smtClean="0"/>
              <a:t>alat</a:t>
            </a:r>
            <a:r>
              <a:rPr lang="en-US" dirty="0" smtClean="0"/>
              <a:t> </a:t>
            </a:r>
            <a:r>
              <a:rPr lang="en-US" dirty="0" err="1" smtClean="0"/>
              <a:t>ukur</a:t>
            </a:r>
            <a:r>
              <a:rPr lang="en-US" dirty="0" smtClean="0"/>
              <a:t> </a:t>
            </a:r>
            <a:r>
              <a:rPr lang="en-US" i="1" dirty="0" smtClean="0"/>
              <a:t>reading </a:t>
            </a:r>
            <a:r>
              <a:rPr lang="en-US" i="1" dirty="0" err="1" smtClean="0"/>
              <a:t>comprehensi</a:t>
            </a:r>
            <a:r>
              <a:rPr lang="en-US" i="1" dirty="0" smtClean="0"/>
              <a:t> </a:t>
            </a:r>
            <a:r>
              <a:rPr lang="en-US" dirty="0" err="1" smtClean="0"/>
              <a:t>dan</a:t>
            </a:r>
            <a:r>
              <a:rPr lang="en-US" dirty="0" smtClean="0"/>
              <a:t> </a:t>
            </a:r>
            <a:r>
              <a:rPr lang="en-US" i="1" dirty="0" smtClean="0"/>
              <a:t>reading ability</a:t>
            </a:r>
            <a:r>
              <a:rPr lang="en-US" dirty="0" smtClean="0"/>
              <a:t>. </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Lanjutan</a:t>
            </a:r>
            <a:endParaRPr lang="en-US" dirty="0"/>
          </a:p>
        </p:txBody>
      </p:sp>
      <p:sp>
        <p:nvSpPr>
          <p:cNvPr id="2" name="Content Placeholder 1"/>
          <p:cNvSpPr>
            <a:spLocks noGrp="1"/>
          </p:cNvSpPr>
          <p:nvPr>
            <p:ph idx="1"/>
          </p:nvPr>
        </p:nvSpPr>
        <p:spPr/>
        <p:txBody>
          <a:bodyPr>
            <a:normAutofit fontScale="85000" lnSpcReduction="20000"/>
          </a:bodyPr>
          <a:lstStyle/>
          <a:p>
            <a:r>
              <a:rPr lang="en-US" dirty="0" err="1" smtClean="0"/>
              <a:t>Sebelum</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menyebutkan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identitasnya</a:t>
            </a:r>
            <a:r>
              <a:rPr lang="en-US" dirty="0" smtClean="0"/>
              <a:t> 2 </a:t>
            </a:r>
            <a:r>
              <a:rPr lang="en-US" dirty="0" err="1" smtClean="0"/>
              <a:t>kelompok</a:t>
            </a:r>
            <a:r>
              <a:rPr lang="en-US" dirty="0" smtClean="0"/>
              <a:t> lain </a:t>
            </a:r>
            <a:r>
              <a:rPr lang="en-US" dirty="0" err="1" smtClean="0"/>
              <a:t>diminta</a:t>
            </a:r>
            <a:r>
              <a:rPr lang="en-US" dirty="0" smtClean="0"/>
              <a:t> </a:t>
            </a:r>
            <a:r>
              <a:rPr lang="en-US" dirty="0" err="1" smtClean="0"/>
              <a:t>menjadi</a:t>
            </a:r>
            <a:r>
              <a:rPr lang="en-US" dirty="0" smtClean="0"/>
              <a:t> </a:t>
            </a:r>
            <a:r>
              <a:rPr lang="en-US" dirty="0" err="1" smtClean="0"/>
              <a:t>kelompok</a:t>
            </a:r>
            <a:r>
              <a:rPr lang="en-US" dirty="0" smtClean="0"/>
              <a:t> </a:t>
            </a:r>
            <a:r>
              <a:rPr lang="en-US" dirty="0" err="1" smtClean="0"/>
              <a:t>panelis</a:t>
            </a:r>
            <a:r>
              <a:rPr lang="en-US" dirty="0" smtClean="0"/>
              <a:t> </a:t>
            </a:r>
            <a:r>
              <a:rPr lang="en-US" dirty="0" err="1" smtClean="0"/>
              <a:t>untuk</a:t>
            </a:r>
            <a:r>
              <a:rPr lang="en-US" dirty="0" smtClean="0"/>
              <a:t> </a:t>
            </a:r>
            <a:r>
              <a:rPr lang="en-US" dirty="0" err="1" smtClean="0"/>
              <a:t>mengajukan</a:t>
            </a:r>
            <a:r>
              <a:rPr lang="en-US" dirty="0" smtClean="0"/>
              <a:t> </a:t>
            </a:r>
            <a:r>
              <a:rPr lang="en-US" dirty="0" err="1" smtClean="0"/>
              <a:t>pertanyaan</a:t>
            </a:r>
            <a:r>
              <a:rPr lang="en-US" dirty="0" smtClean="0"/>
              <a:t> </a:t>
            </a:r>
            <a:r>
              <a:rPr lang="en-US" dirty="0" err="1" smtClean="0"/>
              <a:t>kepada</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secara</a:t>
            </a:r>
            <a:r>
              <a:rPr lang="en-US" dirty="0" smtClean="0"/>
              <a:t> </a:t>
            </a:r>
            <a:r>
              <a:rPr lang="en-US" dirty="0" err="1" smtClean="0"/>
              <a:t>bergiliran</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menjawab</a:t>
            </a:r>
            <a:r>
              <a:rPr lang="en-US" dirty="0" smtClean="0"/>
              <a:t> </a:t>
            </a:r>
            <a:r>
              <a:rPr lang="en-US" dirty="0" err="1" smtClean="0"/>
              <a:t>dengan</a:t>
            </a:r>
            <a:r>
              <a:rPr lang="en-US" dirty="0" smtClean="0"/>
              <a:t> </a:t>
            </a:r>
            <a:r>
              <a:rPr lang="en-US" dirty="0" err="1" smtClean="0"/>
              <a:t>jawaban</a:t>
            </a:r>
            <a:r>
              <a:rPr lang="en-US" dirty="0" smtClean="0"/>
              <a:t> “</a:t>
            </a:r>
            <a:r>
              <a:rPr lang="en-US" dirty="0" err="1" smtClean="0"/>
              <a:t>Ya</a:t>
            </a:r>
            <a:r>
              <a:rPr lang="en-US" dirty="0" smtClean="0"/>
              <a:t>, </a:t>
            </a:r>
            <a:r>
              <a:rPr lang="en-US" dirty="0" err="1" smtClean="0"/>
              <a:t>tidak</a:t>
            </a:r>
            <a:r>
              <a:rPr lang="en-US" dirty="0" smtClean="0"/>
              <a:t>,” </a:t>
            </a:r>
            <a:r>
              <a:rPr lang="en-US" dirty="0" err="1" smtClean="0"/>
              <a:t>atau</a:t>
            </a:r>
            <a:r>
              <a:rPr lang="en-US" dirty="0" smtClean="0"/>
              <a:t> </a:t>
            </a:r>
            <a:r>
              <a:rPr lang="en-US" dirty="0" err="1" smtClean="0"/>
              <a:t>ya</a:t>
            </a:r>
            <a:r>
              <a:rPr lang="en-US" dirty="0" smtClean="0"/>
              <a:t>, </a:t>
            </a:r>
            <a:r>
              <a:rPr lang="en-US" dirty="0" err="1" smtClean="0"/>
              <a:t>bukan</a:t>
            </a:r>
            <a:r>
              <a:rPr lang="en-US" dirty="0" smtClean="0"/>
              <a:t>” </a:t>
            </a:r>
            <a:r>
              <a:rPr lang="en-US" dirty="0" err="1" smtClean="0"/>
              <a:t>sampai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dari</a:t>
            </a:r>
            <a:r>
              <a:rPr lang="en-US" dirty="0" smtClean="0"/>
              <a:t> </a:t>
            </a:r>
            <a:r>
              <a:rPr lang="en-US" dirty="0" err="1" smtClean="0"/>
              <a:t>kelompok</a:t>
            </a:r>
            <a:r>
              <a:rPr lang="en-US" dirty="0" smtClean="0"/>
              <a:t> </a:t>
            </a:r>
            <a:r>
              <a:rPr lang="en-US" dirty="0" err="1" smtClean="0"/>
              <a:t>panelis</a:t>
            </a:r>
            <a:r>
              <a:rPr lang="en-US" dirty="0" smtClean="0"/>
              <a:t> </a:t>
            </a:r>
            <a:r>
              <a:rPr lang="en-US" dirty="0" err="1" smtClean="0"/>
              <a:t>dapat</a:t>
            </a:r>
            <a:r>
              <a:rPr lang="en-US" dirty="0" smtClean="0"/>
              <a:t> </a:t>
            </a:r>
            <a:r>
              <a:rPr lang="en-US" dirty="0" err="1" smtClean="0"/>
              <a:t>menemukan</a:t>
            </a:r>
            <a:r>
              <a:rPr lang="en-US" dirty="0" smtClean="0"/>
              <a:t> </a:t>
            </a:r>
            <a:r>
              <a:rPr lang="en-US" dirty="0" err="1" smtClean="0"/>
              <a:t>jawabannya</a:t>
            </a:r>
            <a:endParaRPr lang="en-US" dirty="0" smtClean="0"/>
          </a:p>
          <a:p>
            <a:r>
              <a:rPr lang="en-US" dirty="0" err="1" smtClean="0"/>
              <a:t>Usai</a:t>
            </a:r>
            <a:r>
              <a:rPr lang="en-US" dirty="0" smtClean="0"/>
              <a:t> </a:t>
            </a:r>
            <a:r>
              <a:rPr lang="en-US" dirty="0" err="1" smtClean="0"/>
              <a:t>menemukan</a:t>
            </a:r>
            <a:r>
              <a:rPr lang="en-US" dirty="0" smtClean="0"/>
              <a:t> </a:t>
            </a:r>
            <a:r>
              <a:rPr lang="en-US" dirty="0" err="1" smtClean="0"/>
              <a:t>jawaban</a:t>
            </a:r>
            <a:r>
              <a:rPr lang="en-US" dirty="0" smtClean="0"/>
              <a:t> </a:t>
            </a:r>
            <a:r>
              <a:rPr lang="en-US" dirty="0" err="1" smtClean="0"/>
              <a:t>atas</a:t>
            </a:r>
            <a:r>
              <a:rPr lang="en-US" dirty="0" smtClean="0"/>
              <a:t> </a:t>
            </a:r>
            <a:r>
              <a:rPr lang="en-US" dirty="0" err="1" smtClean="0"/>
              <a:t>identitas</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kelompok</a:t>
            </a:r>
            <a:r>
              <a:rPr lang="en-US" dirty="0" smtClean="0"/>
              <a:t> </a:t>
            </a:r>
            <a:r>
              <a:rPr lang="en-US" dirty="0" err="1" smtClean="0"/>
              <a:t>penelis</a:t>
            </a:r>
            <a:r>
              <a:rPr lang="en-US" dirty="0" smtClean="0"/>
              <a:t> </a:t>
            </a:r>
            <a:r>
              <a:rPr lang="en-US" dirty="0" err="1" smtClean="0"/>
              <a:t>dapat</a:t>
            </a:r>
            <a:r>
              <a:rPr lang="en-US" dirty="0" smtClean="0"/>
              <a:t> </a:t>
            </a:r>
            <a:r>
              <a:rPr lang="en-US" dirty="0" err="1" smtClean="0"/>
              <a:t>menyimpulkan</a:t>
            </a:r>
            <a:r>
              <a:rPr lang="en-US" dirty="0" smtClean="0"/>
              <a:t> </a:t>
            </a:r>
            <a:r>
              <a:rPr lang="en-US" dirty="0" err="1" smtClean="0"/>
              <a:t>dan</a:t>
            </a:r>
            <a:r>
              <a:rPr lang="en-US" dirty="0" smtClean="0"/>
              <a:t> </a:t>
            </a:r>
            <a:r>
              <a:rPr lang="en-US" dirty="0" err="1" smtClean="0"/>
              <a:t>memperjelas</a:t>
            </a:r>
            <a:r>
              <a:rPr lang="en-US" dirty="0" smtClean="0"/>
              <a:t> </a:t>
            </a:r>
            <a:r>
              <a:rPr lang="en-US" dirty="0" err="1" smtClean="0"/>
              <a:t>serta</a:t>
            </a:r>
            <a:r>
              <a:rPr lang="en-US" dirty="0" smtClean="0"/>
              <a:t> </a:t>
            </a:r>
            <a:r>
              <a:rPr lang="en-US" dirty="0" err="1" smtClean="0"/>
              <a:t>menebak</a:t>
            </a:r>
            <a:r>
              <a:rPr lang="en-US" dirty="0" smtClean="0"/>
              <a:t> </a:t>
            </a:r>
            <a:r>
              <a:rPr lang="en-US" dirty="0" err="1" smtClean="0"/>
              <a:t>identitas</a:t>
            </a:r>
            <a:r>
              <a:rPr lang="en-US" dirty="0" smtClean="0"/>
              <a:t> </a:t>
            </a:r>
            <a:r>
              <a:rPr lang="en-US" dirty="0" err="1" smtClean="0"/>
              <a:t>tamu</a:t>
            </a:r>
            <a:r>
              <a:rPr lang="en-US" dirty="0" smtClean="0"/>
              <a:t> </a:t>
            </a:r>
            <a:r>
              <a:rPr lang="en-US" dirty="0" err="1" smtClean="0"/>
              <a:t>misteri</a:t>
            </a:r>
            <a:r>
              <a:rPr lang="en-US" dirty="0" smtClean="0"/>
              <a:t>. </a:t>
            </a:r>
            <a:r>
              <a:rPr lang="en-US" dirty="0" err="1" smtClean="0"/>
              <a:t>Demikian</a:t>
            </a:r>
            <a:r>
              <a:rPr lang="en-US" dirty="0" smtClean="0"/>
              <a:t> </a:t>
            </a:r>
            <a:r>
              <a:rPr lang="en-US" dirty="0" err="1" smtClean="0"/>
              <a:t>seterusnya</a:t>
            </a:r>
            <a:r>
              <a:rPr lang="en-US" dirty="0" smtClean="0"/>
              <a:t> </a:t>
            </a:r>
            <a:r>
              <a:rPr lang="en-US" dirty="0" err="1" smtClean="0"/>
              <a:t>untuk</a:t>
            </a:r>
            <a:r>
              <a:rPr lang="en-US" dirty="0" smtClean="0"/>
              <a:t> </a:t>
            </a:r>
            <a:r>
              <a:rPr lang="en-US" dirty="0" err="1" smtClean="0"/>
              <a:t>kelompok</a:t>
            </a:r>
            <a:r>
              <a:rPr lang="en-US" dirty="0" smtClean="0"/>
              <a:t> lain </a:t>
            </a:r>
            <a:r>
              <a:rPr lang="en-US" dirty="0" err="1" smtClean="0"/>
              <a:t>dan</a:t>
            </a:r>
            <a:r>
              <a:rPr lang="en-US" dirty="0" smtClean="0"/>
              <a:t> </a:t>
            </a:r>
            <a:r>
              <a:rPr lang="en-US" dirty="0" err="1" smtClean="0"/>
              <a:t>profesi</a:t>
            </a:r>
            <a:r>
              <a:rPr lang="en-US" dirty="0" smtClean="0"/>
              <a:t> </a:t>
            </a:r>
            <a:r>
              <a:rPr lang="en-US" dirty="0" err="1" smtClean="0"/>
              <a:t>atau</a:t>
            </a:r>
            <a:r>
              <a:rPr lang="en-US" dirty="0" smtClean="0"/>
              <a:t> </a:t>
            </a:r>
            <a:r>
              <a:rPr lang="en-US" dirty="0" err="1" smtClean="0"/>
              <a:t>tokoh</a:t>
            </a:r>
            <a:r>
              <a:rPr lang="en-US" dirty="0" smtClean="0"/>
              <a:t> </a:t>
            </a:r>
            <a:r>
              <a:rPr lang="en-US" dirty="0" err="1" smtClean="0"/>
              <a:t>lainnya</a:t>
            </a:r>
            <a:r>
              <a:rPr lang="en-US" dirty="0" smtClean="0"/>
              <a: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CATATAN</a:t>
            </a:r>
            <a:endParaRPr lang="en-US" dirty="0"/>
          </a:p>
        </p:txBody>
      </p:sp>
      <p:sp>
        <p:nvSpPr>
          <p:cNvPr id="2" name="Content Placeholder 1"/>
          <p:cNvSpPr>
            <a:spLocks noGrp="1"/>
          </p:cNvSpPr>
          <p:nvPr>
            <p:ph idx="1"/>
          </p:nvPr>
        </p:nvSpPr>
        <p:spPr/>
        <p:txBody>
          <a:bodyPr>
            <a:normAutofit/>
          </a:bodyPr>
          <a:lstStyle/>
          <a:p>
            <a:pPr algn="ctr"/>
            <a:r>
              <a:rPr lang="en-US" sz="3200" dirty="0" smtClean="0"/>
              <a:t>TIDAK ADA MODEL/STRATEGI YANG PALING BAIK, YANG ADA ADALAH KESESUAIAN MODEL DENGAN KONDISI SISWA, LINGKUNGAN DAN MATERI AJAR</a:t>
            </a:r>
            <a:endParaRPr lang="en-US" sz="3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TERIMAKASIH</a:t>
            </a:r>
            <a:endParaRPr lang="en-US" dirty="0"/>
          </a:p>
        </p:txBody>
      </p:sp>
      <p:sp>
        <p:nvSpPr>
          <p:cNvPr id="2" name="Content Placeholder 1"/>
          <p:cNvSpPr>
            <a:spLocks noGrp="1"/>
          </p:cNvSpPr>
          <p:nvPr>
            <p:ph idx="1"/>
          </p:nvPr>
        </p:nvSpPr>
        <p:spPr/>
        <p:txBody>
          <a:bodyPr>
            <a:normAutofit/>
          </a:bodyPr>
          <a:lstStyle/>
          <a:p>
            <a:pPr algn="ctr"/>
            <a:endParaRPr lang="en-US" sz="4000" dirty="0" smtClean="0"/>
          </a:p>
          <a:p>
            <a:pPr algn="ctr"/>
            <a:r>
              <a:rPr lang="en-US" sz="4000" dirty="0" smtClean="0"/>
              <a:t>SAMPAI JUMPA DALAM </a:t>
            </a:r>
          </a:p>
          <a:p>
            <a:pPr algn="ctr"/>
            <a:r>
              <a:rPr lang="en-US" sz="4000" dirty="0" smtClean="0"/>
              <a:t>WORK SHOP MODEL PEMBELAJARAN SASTRA</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477962"/>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
            </a:r>
            <a:br>
              <a:rPr lang="en-US" dirty="0" smtClean="0"/>
            </a:br>
            <a:r>
              <a:rPr lang="en-US" dirty="0" smtClean="0">
                <a:solidFill>
                  <a:srgbClr val="FF0000"/>
                </a:solidFill>
              </a:rPr>
              <a:t>MODEL  </a:t>
            </a:r>
            <a:r>
              <a:rPr lang="en-US" i="1" dirty="0" smtClean="0">
                <a:solidFill>
                  <a:srgbClr val="FF0000"/>
                </a:solidFill>
              </a:rPr>
              <a:t>DIRECTED READING THINKING ACTIVITY</a:t>
            </a:r>
            <a:r>
              <a:rPr lang="en-US" sz="4000" dirty="0">
                <a:solidFill>
                  <a:srgbClr val="FF0000"/>
                </a:solidFill>
              </a:rPr>
              <a:t/>
            </a:r>
            <a:br>
              <a:rPr lang="en-US" sz="4000" dirty="0">
                <a:solidFill>
                  <a:srgbClr val="FF0000"/>
                </a:solidFill>
              </a:rPr>
            </a:br>
            <a:r>
              <a:rPr lang="en-US" sz="4000" dirty="0" smtClean="0">
                <a:solidFill>
                  <a:srgbClr val="FF0000"/>
                </a:solidFill>
              </a:rPr>
              <a:t/>
            </a:r>
            <a:br>
              <a:rPr lang="en-US" sz="4000" dirty="0" smtClean="0">
                <a:solidFill>
                  <a:srgbClr val="FF0000"/>
                </a:solidFill>
              </a:rPr>
            </a:br>
            <a:r>
              <a:rPr lang="en-US" sz="4000" dirty="0" smtClean="0">
                <a:solidFill>
                  <a:srgbClr val="FF0000"/>
                </a:solidFill>
              </a:rPr>
              <a:t> </a:t>
            </a:r>
            <a:r>
              <a:rPr lang="en-US" sz="4000" i="1" dirty="0" smtClean="0">
                <a:solidFill>
                  <a:srgbClr val="00B050"/>
                </a:solidFill>
              </a:rPr>
              <a:t>Directed Reading Thinking Activity</a:t>
            </a:r>
            <a:r>
              <a:rPr lang="en-US" sz="4000" i="1" dirty="0" smtClean="0">
                <a:solidFill>
                  <a:srgbClr val="FF0000"/>
                </a:solidFill>
              </a:rPr>
              <a:t> </a:t>
            </a:r>
            <a:r>
              <a:rPr lang="en-US" sz="4000" dirty="0" smtClean="0"/>
              <a:t>(DRTA</a:t>
            </a:r>
            <a:endParaRPr lang="en-US" sz="4000" i="1" dirty="0">
              <a:solidFill>
                <a:srgbClr val="FF0000"/>
              </a:solidFill>
            </a:endParaRPr>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a:bodyPr>
          <a:lstStyle/>
          <a:p>
            <a:pPr>
              <a:buNone/>
            </a:pPr>
            <a:r>
              <a:rPr lang="en-US" dirty="0" smtClean="0"/>
              <a:t>   (</a:t>
            </a:r>
            <a:r>
              <a:rPr lang="en-US" dirty="0" err="1" smtClean="0"/>
              <a:t>Kegiatan</a:t>
            </a:r>
            <a:r>
              <a:rPr lang="en-US" dirty="0" smtClean="0"/>
              <a:t> </a:t>
            </a:r>
            <a:r>
              <a:rPr lang="en-US" dirty="0" err="1" smtClean="0"/>
              <a:t>Membaca</a:t>
            </a:r>
            <a:r>
              <a:rPr lang="en-US" dirty="0" smtClean="0"/>
              <a:t> </a:t>
            </a:r>
            <a:r>
              <a:rPr lang="en-US" dirty="0" err="1" smtClean="0"/>
              <a:t>Berpikir</a:t>
            </a:r>
            <a:r>
              <a:rPr lang="en-US" dirty="0" smtClean="0"/>
              <a:t> </a:t>
            </a:r>
            <a:r>
              <a:rPr lang="en-US" dirty="0" err="1" smtClean="0"/>
              <a:t>Terarah</a:t>
            </a:r>
            <a:r>
              <a:rPr lang="en-US" dirty="0"/>
              <a:t>)</a:t>
            </a:r>
            <a:endParaRPr lang="en-US" dirty="0" smtClean="0"/>
          </a:p>
          <a:p>
            <a:pPr>
              <a:buNone/>
            </a:pPr>
            <a:r>
              <a:rPr lang="en-US" dirty="0" smtClean="0"/>
              <a:t>   </a:t>
            </a:r>
            <a:r>
              <a:rPr lang="en-US" dirty="0" err="1" smtClean="0"/>
              <a:t>Langkah-langkah</a:t>
            </a:r>
            <a:endParaRPr lang="en-US" dirty="0" smtClean="0"/>
          </a:p>
          <a:p>
            <a:r>
              <a:rPr lang="en-US" dirty="0" smtClean="0"/>
              <a:t>1. </a:t>
            </a:r>
            <a:r>
              <a:rPr lang="en-US" dirty="0" err="1" smtClean="0"/>
              <a:t>Tahap</a:t>
            </a:r>
            <a:r>
              <a:rPr lang="en-US" dirty="0" smtClean="0"/>
              <a:t> </a:t>
            </a:r>
            <a:r>
              <a:rPr lang="en-US" dirty="0" err="1" smtClean="0"/>
              <a:t>Prabaca</a:t>
            </a:r>
            <a:endParaRPr lang="en-US" dirty="0" smtClean="0"/>
          </a:p>
          <a:p>
            <a:pPr>
              <a:buNone/>
            </a:pPr>
            <a:r>
              <a:rPr lang="en-US" dirty="0" smtClean="0"/>
              <a:t>      a. </a:t>
            </a:r>
            <a:r>
              <a:rPr lang="en-US" dirty="0" err="1" smtClean="0"/>
              <a:t>Survei</a:t>
            </a:r>
            <a:r>
              <a:rPr lang="en-US" dirty="0" smtClean="0"/>
              <a:t> </a:t>
            </a:r>
            <a:r>
              <a:rPr lang="en-US" dirty="0" err="1" smtClean="0"/>
              <a:t>teks</a:t>
            </a:r>
            <a:r>
              <a:rPr lang="en-US" dirty="0" smtClean="0"/>
              <a:t>, </a:t>
            </a:r>
            <a:r>
              <a:rPr lang="en-US" dirty="0" err="1" smtClean="0"/>
              <a:t>mencari</a:t>
            </a:r>
            <a:r>
              <a:rPr lang="en-US" dirty="0" smtClean="0"/>
              <a:t> </a:t>
            </a:r>
            <a:r>
              <a:rPr lang="en-US" dirty="0" err="1" smtClean="0"/>
              <a:t>petunjuk</a:t>
            </a:r>
            <a:r>
              <a:rPr lang="en-US" dirty="0" smtClean="0"/>
              <a:t> </a:t>
            </a:r>
            <a:r>
              <a:rPr lang="en-US" dirty="0" err="1" smtClean="0"/>
              <a:t>tentang</a:t>
            </a:r>
            <a:r>
              <a:rPr lang="en-US" dirty="0" smtClean="0"/>
              <a:t> </a:t>
            </a:r>
            <a:r>
              <a:rPr lang="en-US" dirty="0" err="1" smtClean="0"/>
              <a:t>isi</a:t>
            </a:r>
            <a:r>
              <a:rPr lang="en-US" dirty="0" smtClean="0"/>
              <a:t> (     </a:t>
            </a:r>
          </a:p>
          <a:p>
            <a:pPr>
              <a:buNone/>
            </a:pPr>
            <a:r>
              <a:rPr lang="en-US" dirty="0"/>
              <a:t> </a:t>
            </a:r>
            <a:r>
              <a:rPr lang="en-US" dirty="0" smtClean="0"/>
              <a:t>          </a:t>
            </a:r>
            <a:r>
              <a:rPr lang="en-US" dirty="0" err="1" smtClean="0"/>
              <a:t>judul</a:t>
            </a:r>
            <a:r>
              <a:rPr lang="en-US" dirty="0" smtClean="0"/>
              <a:t>, </a:t>
            </a:r>
            <a:r>
              <a:rPr lang="en-US" dirty="0" err="1" smtClean="0"/>
              <a:t>ilustrasi</a:t>
            </a:r>
            <a:r>
              <a:rPr lang="en-US" dirty="0" smtClean="0"/>
              <a:t>, sub </a:t>
            </a:r>
            <a:r>
              <a:rPr lang="en-US" dirty="0" err="1" smtClean="0"/>
              <a:t>judul</a:t>
            </a:r>
            <a:r>
              <a:rPr lang="en-US" dirty="0" smtClean="0"/>
              <a:t>, </a:t>
            </a:r>
            <a:r>
              <a:rPr lang="en-US" dirty="0" err="1" smtClean="0"/>
              <a:t>ilustrasi</a:t>
            </a:r>
            <a:r>
              <a:rPr lang="en-US" dirty="0" smtClean="0"/>
              <a:t>)</a:t>
            </a:r>
          </a:p>
          <a:p>
            <a:pPr>
              <a:buNone/>
            </a:pPr>
            <a:r>
              <a:rPr lang="en-US" dirty="0"/>
              <a:t> </a:t>
            </a:r>
            <a:r>
              <a:rPr lang="en-US" dirty="0" smtClean="0"/>
              <a:t>     b. </a:t>
            </a:r>
            <a:r>
              <a:rPr lang="en-US" dirty="0" err="1" smtClean="0"/>
              <a:t>Membuat</a:t>
            </a:r>
            <a:r>
              <a:rPr lang="en-US" dirty="0" smtClean="0"/>
              <a:t> </a:t>
            </a:r>
            <a:r>
              <a:rPr lang="en-US" dirty="0" err="1" smtClean="0"/>
              <a:t>prediksi</a:t>
            </a:r>
            <a:endParaRPr lang="en-US" dirty="0" smtClean="0"/>
          </a:p>
          <a:p>
            <a:pPr>
              <a:buNone/>
            </a:pPr>
            <a:r>
              <a:rPr lang="en-US" dirty="0"/>
              <a:t> </a:t>
            </a:r>
            <a:r>
              <a:rPr lang="en-US" dirty="0" smtClean="0"/>
              <a:t>     c. </a:t>
            </a:r>
            <a:r>
              <a:rPr lang="en-US" dirty="0" err="1" smtClean="0"/>
              <a:t>Menulis</a:t>
            </a:r>
            <a:r>
              <a:rPr lang="en-US" dirty="0" smtClean="0"/>
              <a:t> </a:t>
            </a:r>
            <a:r>
              <a:rPr lang="en-US" dirty="0" err="1" smtClean="0"/>
              <a:t>prediksi</a:t>
            </a:r>
            <a:r>
              <a:rPr lang="en-US" dirty="0" smtClean="0"/>
              <a:t> </a:t>
            </a:r>
            <a:r>
              <a:rPr lang="en-US" dirty="0" err="1" smtClean="0"/>
              <a:t>pada</a:t>
            </a:r>
            <a:r>
              <a:rPr lang="en-US" dirty="0" smtClean="0"/>
              <a:t> </a:t>
            </a:r>
            <a:r>
              <a:rPr lang="en-US" dirty="0" err="1" smtClean="0"/>
              <a:t>lembar</a:t>
            </a:r>
            <a:r>
              <a:rPr lang="en-US" dirty="0" smtClean="0"/>
              <a:t> </a:t>
            </a:r>
            <a:r>
              <a:rPr lang="en-US" dirty="0" err="1" smtClean="0"/>
              <a:t>prediksi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l"/>
            <a:r>
              <a:rPr lang="en-US" dirty="0" err="1" smtClean="0"/>
              <a:t>Lanjutan</a:t>
            </a:r>
            <a:endParaRPr lang="en-US" dirty="0"/>
          </a:p>
        </p:txBody>
      </p:sp>
      <p:sp>
        <p:nvSpPr>
          <p:cNvPr id="3" name="Content Placeholder 2"/>
          <p:cNvSpPr>
            <a:spLocks noGrp="1"/>
          </p:cNvSpPr>
          <p:nvPr>
            <p:ph idx="1"/>
          </p:nvPr>
        </p:nvSpPr>
        <p:spPr/>
        <p:style>
          <a:lnRef idx="1">
            <a:schemeClr val="accent5"/>
          </a:lnRef>
          <a:fillRef idx="3">
            <a:schemeClr val="accent5"/>
          </a:fillRef>
          <a:effectRef idx="2">
            <a:schemeClr val="accent5"/>
          </a:effectRef>
          <a:fontRef idx="minor">
            <a:schemeClr val="lt1"/>
          </a:fontRef>
        </p:style>
        <p:txBody>
          <a:bodyPr/>
          <a:lstStyle/>
          <a:p>
            <a:r>
              <a:rPr lang="en-US" dirty="0" err="1" smtClean="0"/>
              <a:t>Lembar</a:t>
            </a:r>
            <a:r>
              <a:rPr lang="en-US" dirty="0" smtClean="0"/>
              <a:t> </a:t>
            </a:r>
            <a:r>
              <a:rPr lang="en-US" dirty="0" err="1" smtClean="0"/>
              <a:t>prediksi</a:t>
            </a:r>
            <a:r>
              <a:rPr lang="en-US" dirty="0" smtClean="0"/>
              <a:t> </a:t>
            </a:r>
            <a:r>
              <a:rPr lang="en-US" dirty="0" err="1" smtClean="0"/>
              <a:t>berisi</a:t>
            </a:r>
            <a:r>
              <a:rPr lang="en-US" dirty="0" smtClean="0"/>
              <a:t> </a:t>
            </a:r>
            <a:r>
              <a:rPr lang="en-US" dirty="0" err="1" smtClean="0"/>
              <a:t>klasifikasi</a:t>
            </a:r>
            <a:r>
              <a:rPr lang="en-US" dirty="0" smtClean="0"/>
              <a:t>, </a:t>
            </a:r>
            <a:r>
              <a:rPr lang="en-US" dirty="0" err="1" smtClean="0"/>
              <a:t>sepert</a:t>
            </a:r>
            <a:r>
              <a:rPr lang="en-US" dirty="0" smtClean="0"/>
              <a:t> </a:t>
            </a:r>
            <a:r>
              <a:rPr lang="en-US" dirty="0" err="1" smtClean="0"/>
              <a:t>kolom</a:t>
            </a:r>
            <a:r>
              <a:rPr lang="en-US" dirty="0" smtClean="0"/>
              <a:t> </a:t>
            </a:r>
            <a:r>
              <a:rPr lang="en-US" dirty="0" err="1" smtClean="0"/>
              <a:t>terbukti,tidak</a:t>
            </a:r>
            <a:r>
              <a:rPr lang="en-US" dirty="0" smtClean="0"/>
              <a:t> </a:t>
            </a:r>
            <a:r>
              <a:rPr lang="en-US" dirty="0" err="1" smtClean="0"/>
              <a:t>terbukti</a:t>
            </a:r>
            <a:r>
              <a:rPr lang="en-US" dirty="0" smtClean="0"/>
              <a:t>, </a:t>
            </a:r>
            <a:r>
              <a:rPr lang="en-US" dirty="0" err="1" smtClean="0"/>
              <a:t>benar-salah</a:t>
            </a:r>
            <a:r>
              <a:rPr lang="en-US" dirty="0" smtClean="0"/>
              <a:t>, </a:t>
            </a:r>
            <a:r>
              <a:rPr lang="en-US" dirty="0" err="1" smtClean="0"/>
              <a:t>informasi</a:t>
            </a:r>
            <a:r>
              <a:rPr lang="en-US" dirty="0" smtClean="0"/>
              <a:t> </a:t>
            </a:r>
            <a:r>
              <a:rPr lang="en-US" dirty="0" err="1" smtClean="0"/>
              <a:t>tidak</a:t>
            </a:r>
            <a:r>
              <a:rPr lang="en-US" dirty="0" smtClean="0"/>
              <a:t> </a:t>
            </a:r>
            <a:r>
              <a:rPr lang="en-US" dirty="0" err="1" smtClean="0"/>
              <a:t>cukup</a:t>
            </a:r>
            <a:r>
              <a:rPr lang="en-US" dirty="0" smtClean="0"/>
              <a:t>, </a:t>
            </a:r>
            <a:r>
              <a:rPr lang="en-US" dirty="0" err="1" smtClean="0"/>
              <a:t>atau</a:t>
            </a:r>
            <a:r>
              <a:rPr lang="en-US" dirty="0" smtClean="0"/>
              <a:t> </a:t>
            </a:r>
            <a:r>
              <a:rPr lang="en-US" dirty="0" err="1" smtClean="0"/>
              <a:t>lainnya</a:t>
            </a:r>
            <a:r>
              <a:rPr lang="en-US" dirty="0" smtClean="0"/>
              <a:t>.</a:t>
            </a:r>
          </a:p>
          <a:p>
            <a:r>
              <a:rPr lang="en-US" dirty="0" err="1" smtClean="0"/>
              <a:t>Menentukan</a:t>
            </a:r>
            <a:r>
              <a:rPr lang="en-US" dirty="0" smtClean="0"/>
              <a:t> </a:t>
            </a:r>
            <a:r>
              <a:rPr lang="en-US" dirty="0" err="1" smtClean="0"/>
              <a:t>tujuan</a:t>
            </a:r>
            <a:r>
              <a:rPr lang="en-US" dirty="0" smtClean="0"/>
              <a:t> </a:t>
            </a:r>
            <a:r>
              <a:rPr lang="en-US" dirty="0" err="1" smtClean="0"/>
              <a:t>membaca</a:t>
            </a:r>
            <a:r>
              <a:rPr lang="en-US" dirty="0" smtClean="0"/>
              <a:t> (</a:t>
            </a:r>
            <a:r>
              <a:rPr lang="en-US" dirty="0" err="1" smtClean="0"/>
              <a:t>apakah</a:t>
            </a:r>
            <a:r>
              <a:rPr lang="en-US" dirty="0" smtClean="0"/>
              <a:t> </a:t>
            </a:r>
            <a:r>
              <a:rPr lang="en-US" dirty="0" err="1" smtClean="0"/>
              <a:t>terbukti</a:t>
            </a:r>
            <a:r>
              <a:rPr lang="en-US" dirty="0" smtClean="0"/>
              <a:t> </a:t>
            </a:r>
            <a:r>
              <a:rPr lang="en-US" dirty="0" err="1" smtClean="0"/>
              <a:t>atau</a:t>
            </a:r>
            <a:r>
              <a:rPr lang="en-US" dirty="0" smtClean="0"/>
              <a:t> </a:t>
            </a:r>
            <a:r>
              <a:rPr lang="en-US" dirty="0" err="1" smtClean="0"/>
              <a:t>tidak</a:t>
            </a:r>
            <a:r>
              <a:rPr lang="en-US" dirty="0" smtClean="0"/>
              <a:t> </a:t>
            </a:r>
            <a:r>
              <a:rPr lang="en-US" dirty="0" err="1" smtClean="0"/>
              <a:t>prediksinya</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l"/>
            <a:r>
              <a:rPr lang="en-US" dirty="0" err="1" smtClean="0"/>
              <a:t>Lanjutan</a:t>
            </a:r>
            <a:r>
              <a:rPr lang="en-US" dirty="0" smtClean="0"/>
              <a:t> </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2. </a:t>
            </a:r>
            <a:r>
              <a:rPr lang="en-US" dirty="0" err="1" smtClean="0"/>
              <a:t>Tahap</a:t>
            </a:r>
            <a:r>
              <a:rPr lang="en-US" dirty="0" smtClean="0"/>
              <a:t> </a:t>
            </a:r>
            <a:r>
              <a:rPr lang="en-US" dirty="0" err="1" smtClean="0"/>
              <a:t>membaca</a:t>
            </a:r>
            <a:endParaRPr lang="en-US" dirty="0" smtClean="0"/>
          </a:p>
          <a:p>
            <a:pPr>
              <a:buNone/>
            </a:pPr>
            <a:r>
              <a:rPr lang="en-US" dirty="0" smtClean="0"/>
              <a:t>     a.   </a:t>
            </a:r>
            <a:r>
              <a:rPr lang="en-US" dirty="0" err="1" smtClean="0"/>
              <a:t>Membaca</a:t>
            </a:r>
            <a:r>
              <a:rPr lang="en-US" dirty="0" smtClean="0"/>
              <a:t> </a:t>
            </a:r>
            <a:r>
              <a:rPr lang="en-US" dirty="0" err="1" smtClean="0"/>
              <a:t>teks</a:t>
            </a:r>
            <a:r>
              <a:rPr lang="en-US" dirty="0" smtClean="0"/>
              <a:t> ( </a:t>
            </a:r>
            <a:r>
              <a:rPr lang="en-US" dirty="0" err="1" smtClean="0"/>
              <a:t>diam</a:t>
            </a:r>
            <a:r>
              <a:rPr lang="en-US" dirty="0" smtClean="0"/>
              <a:t>/</a:t>
            </a:r>
            <a:r>
              <a:rPr lang="en-US" dirty="0" err="1" smtClean="0"/>
              <a:t>nyaring</a:t>
            </a:r>
            <a:r>
              <a:rPr lang="en-US" dirty="0" smtClean="0"/>
              <a:t>) </a:t>
            </a:r>
          </a:p>
          <a:p>
            <a:pPr>
              <a:buNone/>
            </a:pPr>
            <a:r>
              <a:rPr lang="en-US" dirty="0"/>
              <a:t> </a:t>
            </a:r>
            <a:r>
              <a:rPr lang="en-US" dirty="0" smtClean="0"/>
              <a:t>    b.  </a:t>
            </a:r>
            <a:r>
              <a:rPr lang="en-US" dirty="0" err="1" smtClean="0"/>
              <a:t>Memberi</a:t>
            </a:r>
            <a:r>
              <a:rPr lang="en-US" dirty="0" smtClean="0"/>
              <a:t> </a:t>
            </a:r>
            <a:r>
              <a:rPr lang="en-US" dirty="0" err="1" smtClean="0"/>
              <a:t>tanda</a:t>
            </a:r>
            <a:r>
              <a:rPr lang="en-US" dirty="0" smtClean="0"/>
              <a:t> (X) </a:t>
            </a:r>
            <a:r>
              <a:rPr lang="en-US" dirty="0" err="1" smtClean="0"/>
              <a:t>pada</a:t>
            </a:r>
            <a:r>
              <a:rPr lang="en-US" dirty="0" smtClean="0"/>
              <a:t> </a:t>
            </a:r>
            <a:r>
              <a:rPr lang="en-US" dirty="0" err="1" smtClean="0"/>
              <a:t>lembar</a:t>
            </a:r>
            <a:r>
              <a:rPr lang="en-US" dirty="0" smtClean="0"/>
              <a:t> </a:t>
            </a:r>
            <a:r>
              <a:rPr lang="en-US" dirty="0" err="1" smtClean="0"/>
              <a:t>klarifikasi</a:t>
            </a:r>
            <a:r>
              <a:rPr lang="en-US" dirty="0" smtClean="0"/>
              <a:t>     </a:t>
            </a:r>
          </a:p>
          <a:p>
            <a:pPr>
              <a:buNone/>
            </a:pPr>
            <a:r>
              <a:rPr lang="en-US" dirty="0"/>
              <a:t> </a:t>
            </a:r>
            <a:r>
              <a:rPr lang="en-US" dirty="0" smtClean="0"/>
              <a:t>         </a:t>
            </a:r>
            <a:r>
              <a:rPr lang="en-US" dirty="0" err="1" smtClean="0"/>
              <a:t>pada</a:t>
            </a:r>
            <a:r>
              <a:rPr lang="en-US" dirty="0" smtClean="0"/>
              <a:t> </a:t>
            </a:r>
            <a:r>
              <a:rPr lang="en-US" dirty="0" err="1" smtClean="0"/>
              <a:t>lembar</a:t>
            </a:r>
            <a:r>
              <a:rPr lang="en-US" dirty="0" smtClean="0"/>
              <a:t> </a:t>
            </a:r>
            <a:r>
              <a:rPr lang="en-US" dirty="0" err="1" smtClean="0"/>
              <a:t>prediksi</a:t>
            </a:r>
            <a:r>
              <a:rPr lang="en-US" dirty="0" smtClean="0"/>
              <a:t> </a:t>
            </a:r>
            <a:r>
              <a:rPr lang="en-US" dirty="0" err="1" smtClean="0"/>
              <a:t>dan</a:t>
            </a:r>
            <a:r>
              <a:rPr lang="en-US" dirty="0" smtClean="0"/>
              <a:t> </a:t>
            </a:r>
            <a:r>
              <a:rPr lang="en-US" dirty="0" err="1" smtClean="0"/>
              <a:t>menentukan</a:t>
            </a:r>
            <a:r>
              <a:rPr lang="en-US" dirty="0" smtClean="0"/>
              <a:t> </a:t>
            </a:r>
          </a:p>
          <a:p>
            <a:pPr>
              <a:buNone/>
            </a:pPr>
            <a:r>
              <a:rPr lang="en-US" dirty="0"/>
              <a:t> </a:t>
            </a:r>
            <a:r>
              <a:rPr lang="en-US" dirty="0" smtClean="0"/>
              <a:t>         </a:t>
            </a:r>
            <a:r>
              <a:rPr lang="en-US" dirty="0" err="1" smtClean="0"/>
              <a:t>berapa</a:t>
            </a:r>
            <a:r>
              <a:rPr lang="en-US" dirty="0" smtClean="0"/>
              <a:t> </a:t>
            </a:r>
            <a:r>
              <a:rPr lang="en-US" dirty="0" err="1" smtClean="0"/>
              <a:t>banyak</a:t>
            </a:r>
            <a:r>
              <a:rPr lang="en-US" dirty="0" smtClean="0"/>
              <a:t> </a:t>
            </a:r>
            <a:r>
              <a:rPr lang="en-US" dirty="0" err="1" smtClean="0"/>
              <a:t>kesesuaian</a:t>
            </a:r>
            <a:r>
              <a:rPr lang="en-US" dirty="0" smtClean="0"/>
              <a:t> </a:t>
            </a:r>
            <a:r>
              <a:rPr lang="en-US" dirty="0" err="1" smtClean="0"/>
              <a:t>hasil</a:t>
            </a:r>
            <a:r>
              <a:rPr lang="en-US" dirty="0" smtClean="0"/>
              <a:t> </a:t>
            </a:r>
            <a:r>
              <a:rPr lang="en-US" dirty="0" err="1" smtClean="0"/>
              <a:t>prediksi</a:t>
            </a:r>
            <a:r>
              <a:rPr lang="en-US" dirty="0" smtClean="0"/>
              <a:t> </a:t>
            </a:r>
          </a:p>
          <a:p>
            <a:pPr>
              <a:buNone/>
            </a:pPr>
            <a:r>
              <a:rPr lang="en-US" dirty="0"/>
              <a:t> </a:t>
            </a:r>
            <a:r>
              <a:rPr lang="en-US" dirty="0" smtClean="0"/>
              <a:t>         </a:t>
            </a:r>
            <a:r>
              <a:rPr lang="en-US" dirty="0" err="1" smtClean="0"/>
              <a:t>dengan</a:t>
            </a:r>
            <a:r>
              <a:rPr lang="en-US" dirty="0" smtClean="0"/>
              <a:t> </a:t>
            </a:r>
            <a:r>
              <a:rPr lang="en-US" dirty="0" err="1" smtClean="0"/>
              <a:t>isi</a:t>
            </a:r>
            <a:r>
              <a:rPr lang="en-US" dirty="0" smtClean="0"/>
              <a:t> </a:t>
            </a:r>
            <a:r>
              <a:rPr lang="en-US" dirty="0" err="1" smtClean="0"/>
              <a:t>bacaan</a:t>
            </a:r>
            <a:endParaRPr lang="en-US" dirty="0" smtClean="0"/>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TotalTime>
  <Words>2892</Words>
  <Application>Microsoft Office PowerPoint</Application>
  <PresentationFormat>On-screen Show (4:3)</PresentationFormat>
  <Paragraphs>283</Paragraphs>
  <Slides>62</Slides>
  <Notes>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 MODEL PEMBELAJARAN BAHASA DAN IMPLEMENTASINYA  </vt:lpstr>
      <vt:lpstr>MODEL PEMBELAJARAN MEMBACA MENGAPA PENTING ?</vt:lpstr>
      <vt:lpstr> READING COMPREHENSI DAN READING ABILITY KITA BERMASALAH</vt:lpstr>
      <vt:lpstr>Lanjutan </vt:lpstr>
      <vt:lpstr>Lanjutan </vt:lpstr>
      <vt:lpstr>Masalah lain </vt:lpstr>
      <vt:lpstr> MODEL  DIRECTED READING THINKING ACTIVITY   Directed Reading Thinking Activity (DRTA</vt:lpstr>
      <vt:lpstr>Lanjutan</vt:lpstr>
      <vt:lpstr>Lanjutan </vt:lpstr>
      <vt:lpstr>Lanjutan </vt:lpstr>
      <vt:lpstr>MODEL K-W-L</vt:lpstr>
      <vt:lpstr>MODEL  PORPE</vt:lpstr>
      <vt:lpstr>TAHAPAN STRATEGI PORPE</vt:lpstr>
      <vt:lpstr>MODEL  ECOLA ( Extending Consept trought Language Activities )</vt:lpstr>
      <vt:lpstr>Lanjutan </vt:lpstr>
      <vt:lpstr>KECAKAPAN HIDUP YANG DIHARAPKAN</vt:lpstr>
      <vt:lpstr>TRADISI MEMBACA</vt:lpstr>
      <vt:lpstr>MODEL PEMBELAJARAN MENDENGARKAN </vt:lpstr>
      <vt:lpstr>Model Pembelajaran Mendengarkan</vt:lpstr>
      <vt:lpstr>Lanjutan </vt:lpstr>
      <vt:lpstr>Model Menyimak Secara Langsung/DLA (Direct Listening Activities</vt:lpstr>
      <vt:lpstr>Lanjutan</vt:lpstr>
      <vt:lpstr>Lanjutan</vt:lpstr>
      <vt:lpstr>Lanjutan</vt:lpstr>
      <vt:lpstr>Slide 25</vt:lpstr>
      <vt:lpstr>Lanjutan</vt:lpstr>
      <vt:lpstr>Lanjutan</vt:lpstr>
      <vt:lpstr>Lanjutan </vt:lpstr>
      <vt:lpstr>Lanjutan </vt:lpstr>
      <vt:lpstr>MODEL PEMBELAJARAN MENULIS</vt:lpstr>
      <vt:lpstr>Model Brainstorming </vt:lpstr>
      <vt:lpstr>Lanjutan </vt:lpstr>
      <vt:lpstr>Lanjutan </vt:lpstr>
      <vt:lpstr>MODEL  BRAINWRITING </vt:lpstr>
      <vt:lpstr>Lanjutan</vt:lpstr>
      <vt:lpstr>Lanjutan</vt:lpstr>
      <vt:lpstr>MODEL ROUNDTABLE </vt:lpstr>
      <vt:lpstr>Lanjutan </vt:lpstr>
      <vt:lpstr>Lanjutan </vt:lpstr>
      <vt:lpstr>Lanjutan </vt:lpstr>
      <vt:lpstr>Lanjutan </vt:lpstr>
      <vt:lpstr>LANJUTAN </vt:lpstr>
      <vt:lpstr>MODEL  BROWN </vt:lpstr>
      <vt:lpstr>Lanjutan </vt:lpstr>
      <vt:lpstr>Lanjutan </vt:lpstr>
      <vt:lpstr>Lanjutan </vt:lpstr>
      <vt:lpstr>Lanjutan </vt:lpstr>
      <vt:lpstr>. MODEL SUGESTI – IMAJINASI </vt:lpstr>
      <vt:lpstr>Lanjutan </vt:lpstr>
      <vt:lpstr>Lanjutan</vt:lpstr>
      <vt:lpstr>MODEL PEMBELAJARAN BERBICARA</vt:lpstr>
      <vt:lpstr>LISTENING TEAM</vt:lpstr>
      <vt:lpstr>Lanjutan</vt:lpstr>
      <vt:lpstr>Lanjutan</vt:lpstr>
      <vt:lpstr>MODEL IN THE NEWS</vt:lpstr>
      <vt:lpstr>Lanjutan</vt:lpstr>
      <vt:lpstr>MODEL SIAPA DAN APA SAYA</vt:lpstr>
      <vt:lpstr>Langkah-langkah</vt:lpstr>
      <vt:lpstr>Lanjutan</vt:lpstr>
      <vt:lpstr>Lanjutan</vt:lpstr>
      <vt:lpstr>CATATAN</vt:lpstr>
      <vt:lpstr>TERIMAKASIH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INOVASI MODEL PEMBELAJARAN MEMBACA MENUJU KEMAHIRAN MEMBACA DAN PEMBELAJARANNYA</dc:title>
  <dc:creator>Tri Subandi</dc:creator>
  <cp:lastModifiedBy>Tri Subandi</cp:lastModifiedBy>
  <cp:revision>102</cp:revision>
  <dcterms:created xsi:type="dcterms:W3CDTF">2010-08-02T00:14:08Z</dcterms:created>
  <dcterms:modified xsi:type="dcterms:W3CDTF">2010-12-13T13:59:02Z</dcterms:modified>
</cp:coreProperties>
</file>