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A1202B-10D3-4763-8130-62A9CD283548}" type="datetimeFigureOut">
              <a:rPr lang="id-ID" smtClean="0"/>
              <a:t>29/09/2014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0EEC0C-D87D-40C8-98A9-24949637C41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59"/>
          </a:xfrm>
        </p:spPr>
        <p:txBody>
          <a:bodyPr/>
          <a:lstStyle/>
          <a:p>
            <a:pPr algn="l"/>
            <a:r>
              <a:rPr lang="id-ID" dirty="0" smtClean="0"/>
              <a:t>PRINSIP PRILAKU ISLAMI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088832" cy="4104456"/>
          </a:xfrm>
        </p:spPr>
        <p:txBody>
          <a:bodyPr/>
          <a:lstStyle/>
          <a:p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4149080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 smtClean="0">
              <a:solidFill>
                <a:srgbClr val="FFFF00"/>
              </a:solidFill>
            </a:endParaRPr>
          </a:p>
          <a:p>
            <a:pPr algn="ctr"/>
            <a:r>
              <a:rPr lang="id-ID" dirty="0">
                <a:solidFill>
                  <a:srgbClr val="FFFF00"/>
                </a:solidFill>
              </a:rPr>
              <a:t>P</a:t>
            </a:r>
            <a:r>
              <a:rPr lang="id-ID" dirty="0" smtClean="0">
                <a:solidFill>
                  <a:srgbClr val="FFFF00"/>
                </a:solidFill>
              </a:rPr>
              <a:t>RILAKU</a:t>
            </a:r>
            <a:endParaRPr lang="id-ID" dirty="0">
              <a:solidFill>
                <a:srgbClr val="FFFF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55776" y="46062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097578" y="3379549"/>
            <a:ext cx="122413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IMAN</a:t>
            </a:r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ctr"/>
            <a:r>
              <a:rPr lang="id-ID" dirty="0" smtClean="0"/>
              <a:t>Islam</a:t>
            </a:r>
          </a:p>
          <a:p>
            <a:pPr algn="ctr"/>
            <a:endParaRPr lang="id-ID" dirty="0"/>
          </a:p>
          <a:p>
            <a:pPr algn="ctr"/>
            <a:endParaRPr lang="id-ID" dirty="0" smtClean="0"/>
          </a:p>
          <a:p>
            <a:pPr algn="ctr"/>
            <a:r>
              <a:rPr lang="id-ID" dirty="0" smtClean="0"/>
              <a:t>Ihsan</a:t>
            </a:r>
          </a:p>
          <a:p>
            <a:pPr algn="ctr"/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21714" y="4675693"/>
            <a:ext cx="6823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 Single Corner Rectangle 9"/>
          <p:cNvSpPr/>
          <p:nvPr/>
        </p:nvSpPr>
        <p:spPr>
          <a:xfrm>
            <a:off x="5124582" y="4124745"/>
            <a:ext cx="2183722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00B050"/>
                </a:solidFill>
              </a:rPr>
              <a:t>Prilaku islami</a:t>
            </a:r>
            <a:endParaRPr lang="id-ID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Dalil q.s Ibrahim </a:t>
            </a:r>
            <a:r>
              <a:rPr lang="id-ID" dirty="0" smtClean="0"/>
              <a:t>24-25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d-ID" sz="2800" dirty="0">
                <a:latin typeface="Calibri"/>
                <a:ea typeface="Calibri"/>
                <a:cs typeface="Arial"/>
              </a:rPr>
              <a:t>24.  Tidakkah kamu perhatikan bagaimana Allah Telah membuat perumpamaan kalimat yang baik[786] seperti pohon yang baik, akarnya teguh dan cabangnya (menjulang) ke langit,</a:t>
            </a:r>
            <a:endParaRPr lang="id-ID" sz="36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d-ID" sz="2800" dirty="0">
                <a:latin typeface="Calibri"/>
                <a:ea typeface="Calibri"/>
                <a:cs typeface="Arial"/>
              </a:rPr>
              <a:t>25.  Pohon itu memberikan buahnya pada setiap musim dengan seizin Tuhannya. Allah membuat perumpamaan-perumpamaan itu untuk manusia supaya mereka selalu </a:t>
            </a:r>
            <a:r>
              <a:rPr lang="id-ID" sz="2800">
                <a:latin typeface="Calibri"/>
                <a:ea typeface="Calibri"/>
                <a:cs typeface="Arial"/>
              </a:rPr>
              <a:t>ingat</a:t>
            </a:r>
            <a:r>
              <a:rPr lang="id-ID" sz="2800" smtClean="0">
                <a:latin typeface="Calibri"/>
                <a:ea typeface="Calibri"/>
                <a:cs typeface="Arial"/>
              </a:rPr>
              <a:t>.</a:t>
            </a:r>
            <a:endParaRPr lang="id-ID" sz="36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64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1. Dasar </a:t>
            </a:r>
            <a:r>
              <a:rPr lang="id-ID" dirty="0" smtClean="0"/>
              <a:t>Prilaku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d-ID" sz="3600" u="sng" dirty="0" smtClean="0">
              <a:latin typeface="Arial" pitchFamily="34" charset="0"/>
              <a:cs typeface="Arial" pitchFamily="34" charset="0"/>
            </a:endParaRPr>
          </a:p>
          <a:p>
            <a:pPr marL="633413" indent="-633413" algn="just"/>
            <a:r>
              <a:rPr lang="id-ID" sz="3200" dirty="0" smtClean="0">
                <a:latin typeface="Arial" pitchFamily="34" charset="0"/>
                <a:cs typeface="Arial" pitchFamily="34" charset="0"/>
              </a:rPr>
              <a:t>Keimanan, prilaku baru memenuhi syarat prilaku islami jika didasari atas ketundukan/kepatuhan kepada Allah swt dan mencari keridlaanNya.</a:t>
            </a:r>
          </a:p>
          <a:p>
            <a:pPr marL="633413" indent="-633413" algn="just"/>
            <a:r>
              <a:rPr lang="id-ID" sz="3200" dirty="0" smtClean="0">
                <a:latin typeface="Arial" pitchFamily="34" charset="0"/>
                <a:cs typeface="Arial" pitchFamily="34" charset="0"/>
              </a:rPr>
              <a:t>Diwujudkan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dengan keikhlasan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niat dan mengikuti aturan syar’inya.</a:t>
            </a:r>
            <a:endParaRPr lang="id-ID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2. Prosedur </a:t>
            </a:r>
            <a:r>
              <a:rPr lang="id-ID" dirty="0" smtClean="0"/>
              <a:t>Pelaksanaan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3200" dirty="0" smtClean="0">
                <a:latin typeface="Arial Black" pitchFamily="34" charset="0"/>
              </a:rPr>
              <a:t>Prilakunya ada/diatur oleh syar’i.</a:t>
            </a:r>
            <a:endParaRPr lang="id-ID" sz="3200" dirty="0" smtClean="0">
              <a:latin typeface="Arial Black" pitchFamily="34" charset="0"/>
            </a:endParaRPr>
          </a:p>
          <a:p>
            <a:r>
              <a:rPr lang="id-ID" sz="3200" dirty="0" smtClean="0">
                <a:latin typeface="Arial Black" pitchFamily="34" charset="0"/>
              </a:rPr>
              <a:t>Prilakunya dilaksanakan dengan mengikuti/Ittiba’ </a:t>
            </a:r>
            <a:r>
              <a:rPr lang="id-ID" sz="3200" dirty="0" smtClean="0">
                <a:latin typeface="Arial Black" pitchFamily="34" charset="0"/>
              </a:rPr>
              <a:t>petunjuk </a:t>
            </a:r>
            <a:r>
              <a:rPr lang="id-ID" sz="3200" dirty="0" smtClean="0">
                <a:latin typeface="Arial Black" pitchFamily="34" charset="0"/>
              </a:rPr>
              <a:t>Rasulullah</a:t>
            </a:r>
          </a:p>
          <a:p>
            <a:r>
              <a:rPr lang="id-ID" sz="3200" dirty="0" smtClean="0">
                <a:latin typeface="Arial Black" pitchFamily="34" charset="0"/>
              </a:rPr>
              <a:t>Prilakunya tidak bertentangan dengan aturan Islam yang benar.</a:t>
            </a:r>
          </a:p>
          <a:p>
            <a:r>
              <a:rPr lang="id-ID" sz="3200" dirty="0" smtClean="0">
                <a:latin typeface="Arial Black" pitchFamily="34" charset="0"/>
              </a:rPr>
              <a:t>Tidak unsur kefasikan dan kebid’ahhan</a:t>
            </a:r>
            <a:endParaRPr lang="id-ID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3. Buah </a:t>
            </a:r>
            <a:r>
              <a:rPr lang="id-ID" dirty="0" smtClean="0"/>
              <a:t>Perbuatan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4513" indent="-544513" algn="just"/>
            <a:endParaRPr lang="id-ID" sz="3200" dirty="0" smtClean="0">
              <a:latin typeface="Arial Black" pitchFamily="34" charset="0"/>
            </a:endParaRPr>
          </a:p>
          <a:p>
            <a:pPr marL="544513" indent="-544513" algn="just"/>
            <a:r>
              <a:rPr lang="id-ID" sz="3200" dirty="0" smtClean="0">
                <a:latin typeface="Arial Black" pitchFamily="34" charset="0"/>
              </a:rPr>
              <a:t>Dilakukan dengan menjaga prinsip etika</a:t>
            </a:r>
          </a:p>
          <a:p>
            <a:pPr marL="544513" indent="-544513" algn="just"/>
            <a:r>
              <a:rPr lang="id-ID" sz="3200" dirty="0" smtClean="0">
                <a:latin typeface="Arial Black" pitchFamily="34" charset="0"/>
              </a:rPr>
              <a:t>Hasil prilaku mewujudkan </a:t>
            </a:r>
            <a:r>
              <a:rPr lang="id-ID" sz="3200" dirty="0" smtClean="0">
                <a:latin typeface="Arial Black" pitchFamily="34" charset="0"/>
              </a:rPr>
              <a:t>kebaikan </a:t>
            </a:r>
            <a:r>
              <a:rPr lang="id-ID" sz="3200" dirty="0" smtClean="0">
                <a:latin typeface="Arial Black" pitchFamily="34" charset="0"/>
              </a:rPr>
              <a:t>yang dan </a:t>
            </a:r>
            <a:r>
              <a:rPr lang="id-ID" sz="3200" dirty="0" smtClean="0">
                <a:latin typeface="Arial Black" pitchFamily="34" charset="0"/>
              </a:rPr>
              <a:t>mengantarkan  kerahkaman bagi diri, orang lain dan lingkungan</a:t>
            </a:r>
            <a:endParaRPr lang="id-ID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0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prilaku islami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499249"/>
              </p:ext>
            </p:extLst>
          </p:nvPr>
        </p:nvGraphicFramePr>
        <p:xfrm>
          <a:off x="457200" y="1609724"/>
          <a:ext cx="7283154" cy="525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85"/>
                <a:gridCol w="1837733"/>
                <a:gridCol w="1213859"/>
                <a:gridCol w="1213859"/>
                <a:gridCol w="1213859"/>
                <a:gridCol w="1213859"/>
              </a:tblGrid>
              <a:tr h="13561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id-ID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Jenis ama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Prinsip Iman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Prinsip Islam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Prinsip Ihsan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Kesimpulan</a:t>
                      </a:r>
                      <a:endParaRPr lang="id-ID" dirty="0"/>
                    </a:p>
                  </a:txBody>
                  <a:tcPr/>
                </a:tc>
              </a:tr>
              <a:tr h="745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>
                          <a:latin typeface="Arial Black" pitchFamily="34" charset="0"/>
                        </a:rPr>
                        <a:t>Shalat</a:t>
                      </a:r>
                      <a:endParaRPr lang="id-ID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 Islami</a:t>
                      </a:r>
                      <a:endParaRPr lang="id-ID" dirty="0"/>
                    </a:p>
                  </a:txBody>
                  <a:tcPr/>
                </a:tc>
              </a:tr>
              <a:tr h="745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id-ID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Shalat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Tdk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munafik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musyrik</a:t>
                      </a:r>
                      <a:endParaRPr lang="id-ID" dirty="0"/>
                    </a:p>
                  </a:txBody>
                  <a:tcPr/>
                </a:tc>
              </a:tr>
              <a:tr h="745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id-ID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Shalat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Tdk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fasik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Bid,ah</a:t>
                      </a:r>
                      <a:endParaRPr lang="id-ID" dirty="0"/>
                    </a:p>
                  </a:txBody>
                  <a:tcPr/>
                </a:tc>
              </a:tr>
              <a:tr h="7458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id-ID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itchFamily="34" charset="0"/>
                          <a:ea typeface="+mn-ea"/>
                          <a:cs typeface="+mn-cs"/>
                        </a:rPr>
                        <a:t>Shalat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d-ID" dirty="0" smtClean="0"/>
                        <a:t>Tdk</a:t>
                      </a:r>
                      <a:r>
                        <a:rPr lang="id-ID" baseline="0" dirty="0" smtClean="0"/>
                        <a:t>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Tdk indah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id-ID" dirty="0" smtClean="0"/>
                        <a:t>Kaku, keras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311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199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PRINSIP PRILAKU ISLAMI</vt:lpstr>
      <vt:lpstr>Dalil q.s Ibrahim 24-25</vt:lpstr>
      <vt:lpstr>1. Dasar Prilaku</vt:lpstr>
      <vt:lpstr>2. Prosedur Pelaksanaan</vt:lpstr>
      <vt:lpstr>3. Buah Perbuatan</vt:lpstr>
      <vt:lpstr>Analisis prilaku islami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</dc:title>
  <dc:creator>Lenovo S10-3</dc:creator>
  <cp:lastModifiedBy>Lenovo S10-3</cp:lastModifiedBy>
  <cp:revision>8</cp:revision>
  <dcterms:created xsi:type="dcterms:W3CDTF">2014-04-29T08:19:38Z</dcterms:created>
  <dcterms:modified xsi:type="dcterms:W3CDTF">2014-09-29T01:05:44Z</dcterms:modified>
</cp:coreProperties>
</file>