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 id="2147483709" r:id="rId2"/>
  </p:sldMasterIdLst>
  <p:notesMasterIdLst>
    <p:notesMasterId r:id="rId10"/>
  </p:notesMasterIdLst>
  <p:sldIdLst>
    <p:sldId id="256" r:id="rId3"/>
    <p:sldId id="273" r:id="rId4"/>
    <p:sldId id="274" r:id="rId5"/>
    <p:sldId id="275" r:id="rId6"/>
    <p:sldId id="277" r:id="rId7"/>
    <p:sldId id="278" r:id="rId8"/>
    <p:sldId id="276"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33CC"/>
    <a:srgbClr val="006600"/>
    <a:srgbClr val="FF7C80"/>
    <a:srgbClr val="FFFFFF"/>
    <a:srgbClr val="FF9966"/>
    <a:srgbClr val="003366"/>
    <a:srgbClr val="0000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261" autoAdjust="0"/>
    <p:restoredTop sz="94660"/>
  </p:normalViewPr>
  <p:slideViewPr>
    <p:cSldViewPr>
      <p:cViewPr>
        <p:scale>
          <a:sx n="50" d="100"/>
          <a:sy n="50" d="100"/>
        </p:scale>
        <p:origin x="-1080" y="2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8C63CC54-9DDA-47C4-A480-F463B2147EC9}" type="datetimeFigureOut">
              <a:rPr lang="en-US"/>
              <a:pPr>
                <a:defRPr/>
              </a:pPr>
              <a:t>11/20/2010</a:t>
            </a:fld>
            <a:endParaRPr lang="en-US"/>
          </a:p>
        </p:txBody>
      </p:sp>
      <p:sp>
        <p:nvSpPr>
          <p:cNvPr id="153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C11B32AA-E8EC-4D87-97C1-B3198096A84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charset="0"/>
        <a:ea typeface="+mn-ea"/>
        <a:cs typeface="+mn-cs"/>
      </a:defRPr>
    </a:lvl1pPr>
    <a:lvl2pPr marL="457200" algn="l" rtl="0" eaLnBrk="0" fontAlgn="base" hangingPunct="0">
      <a:spcBef>
        <a:spcPct val="30000"/>
      </a:spcBef>
      <a:spcAft>
        <a:spcPct val="0"/>
      </a:spcAft>
      <a:defRPr sz="1200" kern="1200">
        <a:solidFill>
          <a:schemeClr val="tx1"/>
        </a:solidFill>
        <a:latin typeface="Calibri" charset="0"/>
        <a:ea typeface="+mn-ea"/>
        <a:cs typeface="+mn-cs"/>
      </a:defRPr>
    </a:lvl2pPr>
    <a:lvl3pPr marL="914400" algn="l" rtl="0" eaLnBrk="0" fontAlgn="base" hangingPunct="0">
      <a:spcBef>
        <a:spcPct val="30000"/>
      </a:spcBef>
      <a:spcAft>
        <a:spcPct val="0"/>
      </a:spcAft>
      <a:defRPr sz="1200" kern="1200">
        <a:solidFill>
          <a:schemeClr val="tx1"/>
        </a:solidFill>
        <a:latin typeface="Calibri" charset="0"/>
        <a:ea typeface="+mn-ea"/>
        <a:cs typeface="+mn-cs"/>
      </a:defRPr>
    </a:lvl3pPr>
    <a:lvl4pPr marL="1371600" algn="l" rtl="0" eaLnBrk="0" fontAlgn="base" hangingPunct="0">
      <a:spcBef>
        <a:spcPct val="30000"/>
      </a:spcBef>
      <a:spcAft>
        <a:spcPct val="0"/>
      </a:spcAft>
      <a:defRPr sz="1200" kern="1200">
        <a:solidFill>
          <a:schemeClr val="tx1"/>
        </a:solidFill>
        <a:latin typeface="Calibri" charset="0"/>
        <a:ea typeface="+mn-ea"/>
        <a:cs typeface="+mn-cs"/>
      </a:defRPr>
    </a:lvl4pPr>
    <a:lvl5pPr marL="1828800" algn="l" rtl="0" eaLnBrk="0" fontAlgn="base" hangingPunct="0">
      <a:spcBef>
        <a:spcPct val="30000"/>
      </a:spcBef>
      <a:spcAft>
        <a:spcPct val="0"/>
      </a:spcAft>
      <a:defRPr sz="1200" kern="1200">
        <a:solidFill>
          <a:schemeClr val="tx1"/>
        </a:solidFill>
        <a:latin typeface="Calibri"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EF39C8-D2F0-4E0A-82E1-85DA4ED1079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EF39C8-D2F0-4E0A-82E1-85DA4ED1079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8EF39C8-D2F0-4E0A-82E1-85DA4ED1079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11B32AA-E8EC-4D87-97C1-B3198096A848}"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11B32AA-E8EC-4D87-97C1-B3198096A848}"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11B32AA-E8EC-4D87-97C1-B3198096A848}"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23"/>
          <p:cNvSpPr>
            <a:spLocks noGrp="1"/>
          </p:cNvSpPr>
          <p:nvPr>
            <p:ph type="dt" sz="half" idx="10"/>
          </p:nvPr>
        </p:nvSpPr>
        <p:spPr/>
        <p:txBody>
          <a:bodyPr/>
          <a:lstStyle>
            <a:lvl1pPr>
              <a:defRPr/>
            </a:lvl1pPr>
          </a:lstStyle>
          <a:p>
            <a:pPr>
              <a:defRPr/>
            </a:pPr>
            <a:fld id="{B3EDEAFE-C7B0-4977-A63B-F295574DB2E6}" type="datetimeFigureOut">
              <a:rPr lang="en-US"/>
              <a:pPr>
                <a:defRPr/>
              </a:pPr>
              <a:t>11/20/2010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7816E35-0604-4E69-B9E2-C027DA8B5F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D66ACB08-3EB3-4220-94DC-E60A006E32FF}" type="datetimeFigureOut">
              <a:rPr lang="en-US"/>
              <a:pPr>
                <a:defRPr/>
              </a:pPr>
              <a:t>11/20/2010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4939F6AD-100C-4FC1-BBE5-5F505E2D49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9613" y="274638"/>
            <a:ext cx="1874837" cy="5973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5100" y="274638"/>
            <a:ext cx="5472113" cy="597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BF55AFE0-4BD1-41D5-9272-6C64CBF09554}" type="datetimeFigureOut">
              <a:rPr lang="en-US"/>
              <a:pPr>
                <a:defRPr/>
              </a:pPr>
              <a:t>11/20/2010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66945268-4BC2-47B6-AC67-E452D91C8D2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435100" y="1447800"/>
            <a:ext cx="7499350" cy="4800600"/>
          </a:xfrm>
        </p:spPr>
        <p:txBody>
          <a:bodyPr/>
          <a:lstStyle/>
          <a:p>
            <a:pPr lvl="0"/>
            <a:endParaRPr lang="en-US" noProof="0" smtClean="0"/>
          </a:p>
        </p:txBody>
      </p:sp>
      <p:sp>
        <p:nvSpPr>
          <p:cNvPr id="4" name="Date Placeholder 23"/>
          <p:cNvSpPr>
            <a:spLocks noGrp="1"/>
          </p:cNvSpPr>
          <p:nvPr>
            <p:ph type="dt" sz="half" idx="10"/>
          </p:nvPr>
        </p:nvSpPr>
        <p:spPr/>
        <p:txBody>
          <a:bodyPr/>
          <a:lstStyle>
            <a:lvl1pPr>
              <a:defRPr/>
            </a:lvl1pPr>
          </a:lstStyle>
          <a:p>
            <a:pPr>
              <a:defRPr/>
            </a:pPr>
            <a:fld id="{D2A75918-270F-4204-B971-7DA3454AC433}" type="datetimeFigureOut">
              <a:rPr lang="en-US"/>
              <a:pPr>
                <a:defRPr/>
              </a:pPr>
              <a:t>11/20/2010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67C1AA6-9215-4134-BA02-B1AE2CDBC76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435100" y="1447800"/>
            <a:ext cx="3673475"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60975" y="1447800"/>
            <a:ext cx="3673475"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DC9CA068-A76B-4703-B85E-3250CADF593C}" type="datetimeFigureOut">
              <a:rPr lang="en-US"/>
              <a:pPr>
                <a:defRPr/>
              </a:pPr>
              <a:t>11/20/2010</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AD8AE424-6864-477A-8D0D-E7EE7DADBE3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435100" y="1447800"/>
            <a:ext cx="3673475"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260975" y="1447800"/>
            <a:ext cx="3673475"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260975" y="3924300"/>
            <a:ext cx="3673475"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3"/>
          <p:cNvSpPr>
            <a:spLocks noGrp="1"/>
          </p:cNvSpPr>
          <p:nvPr>
            <p:ph type="dt" sz="half" idx="10"/>
          </p:nvPr>
        </p:nvSpPr>
        <p:spPr/>
        <p:txBody>
          <a:bodyPr/>
          <a:lstStyle>
            <a:lvl1pPr>
              <a:defRPr/>
            </a:lvl1pPr>
          </a:lstStyle>
          <a:p>
            <a:pPr>
              <a:defRPr/>
            </a:pPr>
            <a:fld id="{178103E0-EE62-42DD-BCFD-C2BA48ABF034}" type="datetimeFigureOut">
              <a:rPr lang="en-US"/>
              <a:pPr>
                <a:defRPr/>
              </a:pPr>
              <a:t>11/20/2010</a:t>
            </a:fld>
            <a:endParaRPr lang="en-US"/>
          </a:p>
        </p:txBody>
      </p:sp>
      <p:sp>
        <p:nvSpPr>
          <p:cNvPr id="7" name="Footer Placeholder 9"/>
          <p:cNvSpPr>
            <a:spLocks noGrp="1"/>
          </p:cNvSpPr>
          <p:nvPr>
            <p:ph type="ftr" sz="quarter" idx="11"/>
          </p:nvPr>
        </p:nvSpPr>
        <p:spPr/>
        <p:txBody>
          <a:bodyPr/>
          <a:lstStyle>
            <a:lvl1pPr>
              <a:defRPr/>
            </a:lvl1pPr>
          </a:lstStyle>
          <a:p>
            <a:pPr>
              <a:defRPr/>
            </a:pPr>
            <a:endParaRPr lang="en-US"/>
          </a:p>
        </p:txBody>
      </p:sp>
      <p:sp>
        <p:nvSpPr>
          <p:cNvPr id="8" name="Slide Number Placeholder 21"/>
          <p:cNvSpPr>
            <a:spLocks noGrp="1"/>
          </p:cNvSpPr>
          <p:nvPr>
            <p:ph type="sldNum" sz="quarter" idx="12"/>
          </p:nvPr>
        </p:nvSpPr>
        <p:spPr/>
        <p:txBody>
          <a:bodyPr/>
          <a:lstStyle>
            <a:lvl1pPr>
              <a:defRPr/>
            </a:lvl1pPr>
          </a:lstStyle>
          <a:p>
            <a:pPr>
              <a:defRPr/>
            </a:pPr>
            <a:fld id="{DC555175-7910-4917-8948-4D8A6494074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CCF967CD-6E8F-423C-8E48-F792946E61F4}" type="datetimeFigureOut">
              <a:rPr lang="en-US"/>
              <a:pPr>
                <a:defRPr/>
              </a:pPr>
              <a:t>11/20/2010</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ED91E9F8-EAB6-4807-8CF3-62A794A4C14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06F226FD-7D26-41C1-B1A0-E763084DD799}" type="datetimeFigureOut">
              <a:rPr lang="en-US"/>
              <a:pPr>
                <a:defRPr/>
              </a:pPr>
              <a:t>11/20/2010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373B8FF-3501-49ED-B567-C50C158E044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9AE1B9A-91BB-4087-85D4-7EF47B6A257A}" type="datetimeFigureOut">
              <a:rPr lang="en-US"/>
              <a:pPr>
                <a:defRPr/>
              </a:pPr>
              <a:t>11/20/2010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BC5E836-0962-4ECF-8C69-AFFF303A97E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23"/>
          <p:cNvSpPr>
            <a:spLocks noGrp="1"/>
          </p:cNvSpPr>
          <p:nvPr>
            <p:ph type="dt" sz="half" idx="10"/>
          </p:nvPr>
        </p:nvSpPr>
        <p:spPr/>
        <p:txBody>
          <a:bodyPr/>
          <a:lstStyle>
            <a:lvl1pPr>
              <a:defRPr/>
            </a:lvl1pPr>
          </a:lstStyle>
          <a:p>
            <a:pPr>
              <a:defRPr/>
            </a:pPr>
            <a:fld id="{F6873F9C-A93A-4DD7-B0D5-819146C8D6F7}" type="datetimeFigureOut">
              <a:rPr lang="en-US"/>
              <a:pPr>
                <a:defRPr/>
              </a:pPr>
              <a:t>11/20/2010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C5E65FF-23C8-4628-B7D1-3FD5912DD18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100"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60975"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3FE2D330-7777-4E64-A11C-122E405FB2B2}" type="datetimeFigureOut">
              <a:rPr lang="en-US"/>
              <a:pPr>
                <a:defRPr/>
              </a:pPr>
              <a:t>11/20/2010</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1B52605F-7B6A-41EA-8386-CD96DE129E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3"/>
          <p:cNvSpPr>
            <a:spLocks noGrp="1"/>
          </p:cNvSpPr>
          <p:nvPr>
            <p:ph type="dt" sz="half" idx="10"/>
          </p:nvPr>
        </p:nvSpPr>
        <p:spPr/>
        <p:txBody>
          <a:bodyPr/>
          <a:lstStyle>
            <a:lvl1pPr>
              <a:defRPr/>
            </a:lvl1pPr>
          </a:lstStyle>
          <a:p>
            <a:pPr>
              <a:defRPr/>
            </a:pPr>
            <a:fld id="{56026636-4AFE-40EA-BADA-730B379F44E1}" type="datetimeFigureOut">
              <a:rPr lang="en-US"/>
              <a:pPr>
                <a:defRPr/>
              </a:pPr>
              <a:t>11/20/2010</a:t>
            </a:fld>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
        <p:nvSpPr>
          <p:cNvPr id="9" name="Slide Number Placeholder 21"/>
          <p:cNvSpPr>
            <a:spLocks noGrp="1"/>
          </p:cNvSpPr>
          <p:nvPr>
            <p:ph type="sldNum" sz="quarter" idx="12"/>
          </p:nvPr>
        </p:nvSpPr>
        <p:spPr/>
        <p:txBody>
          <a:bodyPr/>
          <a:lstStyle>
            <a:lvl1pPr>
              <a:defRPr/>
            </a:lvl1pPr>
          </a:lstStyle>
          <a:p>
            <a:pPr>
              <a:defRPr/>
            </a:pPr>
            <a:fld id="{C5BAD4AA-ED68-43BB-BB7E-6C6B374D12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C24174E1-CDB5-45C3-BD49-07A65CF797A2}" type="datetimeFigureOut">
              <a:rPr lang="en-US"/>
              <a:pPr>
                <a:defRPr/>
              </a:pPr>
              <a:t>11/20/2010</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15FB7FB9-EE01-4B10-91AA-7FCCD03A45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4A3FB82F-E7A1-4B65-BC12-C39AE463156D}" type="datetimeFigureOut">
              <a:rPr lang="en-US"/>
              <a:pPr>
                <a:defRPr/>
              </a:pPr>
              <a:t>11/20/2010</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71653D89-E99C-4430-9D04-B5D3921E62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92C0AB97-2974-4A61-9A2F-E0FD0E96C8AF}" type="datetimeFigureOut">
              <a:rPr lang="en-US"/>
              <a:pPr>
                <a:defRPr/>
              </a:pPr>
              <a:t>11/20/2010</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AC7E3887-1EE9-4B6C-817C-B5EF5A7377A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44CFDC76-F065-412E-B016-683D10849172}" type="datetimeFigureOut">
              <a:rPr lang="en-US"/>
              <a:pPr>
                <a:defRPr/>
              </a:pPr>
              <a:t>11/20/2010</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6AD178A7-3762-4BA1-989B-A06A2B68087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bwMode="auto">
          <a:xfrm>
            <a:off x="1435100" y="274638"/>
            <a:ext cx="74993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29"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44392990-97B6-4AA4-956D-0EA238CA4B02}" type="datetimeFigureOut">
              <a:rPr lang="en-US"/>
              <a:pPr>
                <a:defRPr/>
              </a:pPr>
              <a:t>11/20/2010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4C677479-CC72-45F2-B9F6-C2C61BEDC1E7}"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329">
                                            <p:txEl>
                                              <p:pRg st="0" end="0"/>
                                            </p:txEl>
                                          </p:spTgt>
                                        </p:tgtEl>
                                        <p:attrNameLst>
                                          <p:attrName>style.visibility</p:attrName>
                                        </p:attrNameLst>
                                      </p:cBhvr>
                                      <p:to>
                                        <p:strVal val="visible"/>
                                      </p:to>
                                    </p:set>
                                    <p:animEffect transition="in" filter="fade">
                                      <p:cBhvr>
                                        <p:cTn id="12" dur="2000"/>
                                        <p:tgtEl>
                                          <p:spTgt spid="5632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6329">
                                            <p:txEl>
                                              <p:pRg st="1" end="1"/>
                                            </p:txEl>
                                          </p:spTgt>
                                        </p:tgtEl>
                                        <p:attrNameLst>
                                          <p:attrName>style.visibility</p:attrName>
                                        </p:attrNameLst>
                                      </p:cBhvr>
                                      <p:to>
                                        <p:strVal val="visible"/>
                                      </p:to>
                                    </p:set>
                                    <p:animEffect transition="in" filter="fade">
                                      <p:cBhvr>
                                        <p:cTn id="15" dur="2000"/>
                                        <p:tgtEl>
                                          <p:spTgt spid="5632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6329">
                                            <p:txEl>
                                              <p:pRg st="2" end="2"/>
                                            </p:txEl>
                                          </p:spTgt>
                                        </p:tgtEl>
                                        <p:attrNameLst>
                                          <p:attrName>style.visibility</p:attrName>
                                        </p:attrNameLst>
                                      </p:cBhvr>
                                      <p:to>
                                        <p:strVal val="visible"/>
                                      </p:to>
                                    </p:set>
                                    <p:animEffect transition="in" filter="fade">
                                      <p:cBhvr>
                                        <p:cTn id="18" dur="2000"/>
                                        <p:tgtEl>
                                          <p:spTgt spid="5632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6329">
                                            <p:txEl>
                                              <p:pRg st="3" end="3"/>
                                            </p:txEl>
                                          </p:spTgt>
                                        </p:tgtEl>
                                        <p:attrNameLst>
                                          <p:attrName>style.visibility</p:attrName>
                                        </p:attrNameLst>
                                      </p:cBhvr>
                                      <p:to>
                                        <p:strVal val="visible"/>
                                      </p:to>
                                    </p:set>
                                    <p:animEffect transition="in" filter="fade">
                                      <p:cBhvr>
                                        <p:cTn id="21" dur="2000"/>
                                        <p:tgtEl>
                                          <p:spTgt spid="56329">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6329">
                                            <p:txEl>
                                              <p:pRg st="4" end="4"/>
                                            </p:txEl>
                                          </p:spTgt>
                                        </p:tgtEl>
                                        <p:attrNameLst>
                                          <p:attrName>style.visibility</p:attrName>
                                        </p:attrNameLst>
                                      </p:cBhvr>
                                      <p:to>
                                        <p:strVal val="visible"/>
                                      </p:to>
                                    </p:set>
                                    <p:animEffect transition="in" filter="fade">
                                      <p:cBhvr>
                                        <p:cTn id="24" dur="2000"/>
                                        <p:tgtEl>
                                          <p:spTgt spid="563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6329" grpId="0" build="p">
        <p:tmplLst>
          <p:tmpl lvl="1">
            <p:tnLst>
              <p:par>
                <p:cTn presetID="10" presetClass="entr" presetSubtype="0" fill="hold" nodeType="clickEffect">
                  <p:stCondLst>
                    <p:cond delay="0"/>
                  </p:stCondLst>
                  <p:childTnLst>
                    <p:set>
                      <p:cBhvr>
                        <p:cTn dur="1" fill="hold">
                          <p:stCondLst>
                            <p:cond delay="0"/>
                          </p:stCondLst>
                        </p:cTn>
                        <p:tgtEl>
                          <p:spTgt spid="56329"/>
                        </p:tgtEl>
                        <p:attrNameLst>
                          <p:attrName>style.visibility</p:attrName>
                        </p:attrNameLst>
                      </p:cBhvr>
                      <p:to>
                        <p:strVal val="visible"/>
                      </p:to>
                    </p:set>
                    <p:animEffect transition="in" filter="fade">
                      <p:cBhvr>
                        <p:cTn dur="2000"/>
                        <p:tgtEl>
                          <p:spTgt spid="5632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56329"/>
                        </p:tgtEl>
                        <p:attrNameLst>
                          <p:attrName>style.visibility</p:attrName>
                        </p:attrNameLst>
                      </p:cBhvr>
                      <p:to>
                        <p:strVal val="visible"/>
                      </p:to>
                    </p:set>
                    <p:animEffect transition="in" filter="fade">
                      <p:cBhvr>
                        <p:cTn dur="2000"/>
                        <p:tgtEl>
                          <p:spTgt spid="5632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56329"/>
                        </p:tgtEl>
                        <p:attrNameLst>
                          <p:attrName>style.visibility</p:attrName>
                        </p:attrNameLst>
                      </p:cBhvr>
                      <p:to>
                        <p:strVal val="visible"/>
                      </p:to>
                    </p:set>
                    <p:animEffect transition="in" filter="fade">
                      <p:cBhvr>
                        <p:cTn dur="2000"/>
                        <p:tgtEl>
                          <p:spTgt spid="5632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56329"/>
                        </p:tgtEl>
                        <p:attrNameLst>
                          <p:attrName>style.visibility</p:attrName>
                        </p:attrNameLst>
                      </p:cBhvr>
                      <p:to>
                        <p:strVal val="visible"/>
                      </p:to>
                    </p:set>
                    <p:animEffect transition="in" filter="fade">
                      <p:cBhvr>
                        <p:cTn dur="2000"/>
                        <p:tgtEl>
                          <p:spTgt spid="5632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56329"/>
                        </p:tgtEl>
                        <p:attrNameLst>
                          <p:attrName>style.visibility</p:attrName>
                        </p:attrNameLst>
                      </p:cBhvr>
                      <p:to>
                        <p:strVal val="visible"/>
                      </p:to>
                    </p:set>
                    <p:animEffect transition="in" filter="fade">
                      <p:cBhvr>
                        <p:cTn dur="2000"/>
                        <p:tgtEl>
                          <p:spTgt spid="56329"/>
                        </p:tgtEl>
                      </p:cBhvr>
                    </p:animEffect>
                  </p:childTnLst>
                </p:cTn>
              </p:par>
            </p:tnLst>
          </p:tmpl>
        </p:tmplLst>
      </p:bldP>
    </p:bldLst>
  </p:timing>
  <p:txStyles>
    <p:titleStyle>
      <a:lvl1pPr algn="l" rtl="0" eaLnBrk="0" fontAlgn="base" hangingPunct="0">
        <a:spcBef>
          <a:spcPct val="0"/>
        </a:spcBef>
        <a:spcAft>
          <a:spcPct val="0"/>
        </a:spcAft>
        <a:defRPr sz="4300">
          <a:solidFill>
            <a:srgbClr val="572314"/>
          </a:solidFill>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eaLnBrk="0" fontAlgn="base" hangingPunct="0">
        <a:spcBef>
          <a:spcPct val="0"/>
        </a:spcBef>
        <a:spcAft>
          <a:spcPct val="0"/>
        </a:spcAft>
        <a:defRPr sz="4300">
          <a:solidFill>
            <a:srgbClr val="572314"/>
          </a:solidFill>
          <a:latin typeface="Gill Sans MT" pitchFamily="34" charset="0"/>
        </a:defRPr>
      </a:lvl6pPr>
      <a:lvl7pPr marL="914400" algn="l" rtl="0" eaLnBrk="0" fontAlgn="base" hangingPunct="0">
        <a:spcBef>
          <a:spcPct val="0"/>
        </a:spcBef>
        <a:spcAft>
          <a:spcPct val="0"/>
        </a:spcAft>
        <a:defRPr sz="4300">
          <a:solidFill>
            <a:srgbClr val="572314"/>
          </a:solidFill>
          <a:latin typeface="Gill Sans MT" pitchFamily="34" charset="0"/>
        </a:defRPr>
      </a:lvl7pPr>
      <a:lvl8pPr marL="1371600" algn="l" rtl="0" eaLnBrk="0" fontAlgn="base" hangingPunct="0">
        <a:spcBef>
          <a:spcPct val="0"/>
        </a:spcBef>
        <a:spcAft>
          <a:spcPct val="0"/>
        </a:spcAft>
        <a:defRPr sz="4300">
          <a:solidFill>
            <a:srgbClr val="572314"/>
          </a:solidFill>
          <a:latin typeface="Gill Sans MT" pitchFamily="34" charset="0"/>
        </a:defRPr>
      </a:lvl8pPr>
      <a:lvl9pPr marL="1828800" algn="l" rtl="0" eaLnBrk="0" fontAlgn="base" hangingPunct="0">
        <a:spcBef>
          <a:spcPct val="0"/>
        </a:spcBef>
        <a:spcAft>
          <a:spcPct val="0"/>
        </a:spcAft>
        <a:defRPr sz="4300">
          <a:solidFill>
            <a:srgbClr val="572314"/>
          </a:solidFill>
          <a:latin typeface="Gill Sans MT" pitchFamily="34" charset="0"/>
        </a:defRPr>
      </a:lvl9pPr>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a:solidFill>
            <a:schemeClr val="tx1"/>
          </a:solidFill>
          <a:latin typeface="+mn-lt"/>
        </a:defRPr>
      </a:lvl2pPr>
      <a:lvl3pPr marL="885825" indent="-228600" algn="l" rtl="0" eaLnBrk="0" fontAlgn="base" hangingPunct="0">
        <a:spcBef>
          <a:spcPct val="20000"/>
        </a:spcBef>
        <a:spcAft>
          <a:spcPct val="0"/>
        </a:spcAft>
        <a:buClr>
          <a:schemeClr val="accent2"/>
        </a:buClr>
        <a:buFont typeface="Wingdings 2" pitchFamily="18" charset="2"/>
        <a:buChar char=""/>
        <a:defRPr sz="2400">
          <a:solidFill>
            <a:schemeClr val="tx1"/>
          </a:solidFill>
          <a:latin typeface="+mn-lt"/>
        </a:defRPr>
      </a:lvl3pPr>
      <a:lvl4pPr marL="1096963" indent="-173038" algn="l" rtl="0" eaLnBrk="0" fontAlgn="base" hangingPunct="0">
        <a:spcBef>
          <a:spcPct val="20000"/>
        </a:spcBef>
        <a:spcAft>
          <a:spcPct val="0"/>
        </a:spcAft>
        <a:buClr>
          <a:srgbClr val="C32D2E"/>
        </a:buClr>
        <a:buFont typeface="Wingdings 2" pitchFamily="18" charset="2"/>
        <a:buChar char=""/>
        <a:defRPr sz="2000">
          <a:solidFill>
            <a:schemeClr val="tx1"/>
          </a:solidFill>
          <a:latin typeface="+mn-lt"/>
        </a:defRPr>
      </a:lvl4pPr>
      <a:lvl5pPr marL="1296988" indent="-182563" algn="l" rtl="0" eaLnBrk="0" fontAlgn="base" hangingPunct="0">
        <a:spcBef>
          <a:spcPct val="20000"/>
        </a:spcBef>
        <a:spcAft>
          <a:spcPct val="0"/>
        </a:spcAft>
        <a:buClr>
          <a:srgbClr val="84AA33"/>
        </a:buClr>
        <a:buFont typeface="Wingdings 2" pitchFamily="18" charset="2"/>
        <a:buChar char=""/>
        <a:defRPr sz="2000">
          <a:solidFill>
            <a:schemeClr val="tx1"/>
          </a:solidFill>
          <a:latin typeface="+mn-lt"/>
        </a:defRPr>
      </a:lvl5pPr>
      <a:lvl6pPr marL="1754188" indent="-182563" algn="l" rtl="0" eaLnBrk="0" fontAlgn="base" hangingPunct="0">
        <a:spcBef>
          <a:spcPct val="20000"/>
        </a:spcBef>
        <a:spcAft>
          <a:spcPct val="0"/>
        </a:spcAft>
        <a:buClr>
          <a:srgbClr val="84AA33"/>
        </a:buClr>
        <a:buFont typeface="Wingdings 2" pitchFamily="18" charset="2"/>
        <a:buChar char=""/>
        <a:defRPr sz="2000">
          <a:solidFill>
            <a:schemeClr val="tx1"/>
          </a:solidFill>
          <a:latin typeface="+mn-lt"/>
        </a:defRPr>
      </a:lvl6pPr>
      <a:lvl7pPr marL="2211388" indent="-182563" algn="l" rtl="0" eaLnBrk="0" fontAlgn="base" hangingPunct="0">
        <a:spcBef>
          <a:spcPct val="20000"/>
        </a:spcBef>
        <a:spcAft>
          <a:spcPct val="0"/>
        </a:spcAft>
        <a:buClr>
          <a:srgbClr val="84AA33"/>
        </a:buClr>
        <a:buFont typeface="Wingdings 2" pitchFamily="18" charset="2"/>
        <a:buChar char=""/>
        <a:defRPr sz="2000">
          <a:solidFill>
            <a:schemeClr val="tx1"/>
          </a:solidFill>
          <a:latin typeface="+mn-lt"/>
        </a:defRPr>
      </a:lvl7pPr>
      <a:lvl8pPr marL="2668588" indent="-182563" algn="l" rtl="0" eaLnBrk="0" fontAlgn="base" hangingPunct="0">
        <a:spcBef>
          <a:spcPct val="20000"/>
        </a:spcBef>
        <a:spcAft>
          <a:spcPct val="0"/>
        </a:spcAft>
        <a:buClr>
          <a:srgbClr val="84AA33"/>
        </a:buClr>
        <a:buFont typeface="Wingdings 2" pitchFamily="18" charset="2"/>
        <a:buChar char=""/>
        <a:defRPr sz="2000">
          <a:solidFill>
            <a:schemeClr val="tx1"/>
          </a:solidFill>
          <a:latin typeface="+mn-lt"/>
        </a:defRPr>
      </a:lvl8pPr>
      <a:lvl9pPr marL="3125788" indent="-182563" algn="l" rtl="0" eaLnBrk="0" fontAlgn="base" hangingPunct="0">
        <a:spcBef>
          <a:spcPct val="20000"/>
        </a:spcBef>
        <a:spcAft>
          <a:spcPct val="0"/>
        </a:spcAft>
        <a:buClr>
          <a:srgbClr val="84AA33"/>
        </a:buClr>
        <a:buFont typeface="Wingdings 2" pitchFamily="18"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6147"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 name="Date Placeholder 4"/>
          <p:cNvSpPr>
            <a:spLocks noGrp="1"/>
          </p:cNvSpPr>
          <p:nvPr>
            <p:ph type="dt" sz="half" idx="2"/>
          </p:nvPr>
        </p:nvSpPr>
        <p:spPr>
          <a:xfrm>
            <a:off x="3581400" y="6305550"/>
            <a:ext cx="2133600" cy="476250"/>
          </a:xfrm>
          <a:prstGeom prst="rect">
            <a:avLst/>
          </a:prstGeom>
        </p:spPr>
        <p:txBody>
          <a:bodyPr anchor="b"/>
          <a:lstStyle>
            <a:lvl1pPr algn="r" fontAlgn="auto">
              <a:spcBef>
                <a:spcPts val="0"/>
              </a:spcBef>
              <a:spcAft>
                <a:spcPts val="0"/>
              </a:spcAft>
              <a:defRPr sz="1200">
                <a:solidFill>
                  <a:schemeClr val="bg2">
                    <a:shade val="50000"/>
                    <a:satMod val="200000"/>
                  </a:schemeClr>
                </a:solidFill>
                <a:latin typeface="+mn-lt"/>
              </a:defRPr>
            </a:lvl1pPr>
            <a:extLst/>
          </a:lstStyle>
          <a:p>
            <a:pPr>
              <a:defRPr/>
            </a:pPr>
            <a:fld id="{C0C1C02F-93F9-4F0C-A977-65C39B118A2C}" type="datetimeFigureOut">
              <a:rPr lang="en-US"/>
              <a:pPr>
                <a:defRPr/>
              </a:pPr>
              <a:t>11/20/2010</a:t>
            </a:fld>
            <a:endParaRPr lang="en-US"/>
          </a:p>
        </p:txBody>
      </p:sp>
      <p:sp>
        <p:nvSpPr>
          <p:cNvPr id="14" name="Footer Placeholder 5"/>
          <p:cNvSpPr>
            <a:spLocks noGrp="1"/>
          </p:cNvSpPr>
          <p:nvPr>
            <p:ph type="ftr" sz="quarter" idx="3"/>
          </p:nvPr>
        </p:nvSpPr>
        <p:spPr>
          <a:xfrm>
            <a:off x="5715000" y="6305550"/>
            <a:ext cx="2895600" cy="476250"/>
          </a:xfrm>
          <a:prstGeom prst="rect">
            <a:avLst/>
          </a:prstGeom>
        </p:spPr>
        <p:txBody>
          <a:bodyPr anchor="b"/>
          <a:lstStyle>
            <a:lvl1pPr fontAlgn="auto">
              <a:spcBef>
                <a:spcPts val="0"/>
              </a:spcBef>
              <a:spcAft>
                <a:spcPts val="0"/>
              </a:spcAft>
              <a:defRPr sz="1200">
                <a:solidFill>
                  <a:schemeClr val="bg2">
                    <a:shade val="50000"/>
                    <a:satMod val="200000"/>
                  </a:schemeClr>
                </a:solidFill>
                <a:latin typeface="+mn-lt"/>
              </a:defRPr>
            </a:lvl1pPr>
            <a:extLst/>
          </a:lstStyle>
          <a:p>
            <a:pPr>
              <a:defRPr/>
            </a:pPr>
            <a:endParaRPr lang="en-US"/>
          </a:p>
        </p:txBody>
      </p:sp>
      <p:sp>
        <p:nvSpPr>
          <p:cNvPr id="16" name="Slide Number Placeholder 6"/>
          <p:cNvSpPr>
            <a:spLocks noGrp="1"/>
          </p:cNvSpPr>
          <p:nvPr>
            <p:ph type="sldNum" sz="quarter" idx="4"/>
          </p:nvPr>
        </p:nvSpPr>
        <p:spPr>
          <a:xfrm>
            <a:off x="8613775" y="6305550"/>
            <a:ext cx="457200" cy="476250"/>
          </a:xfrm>
          <a:prstGeom prst="rect">
            <a:avLst/>
          </a:prstGeom>
        </p:spPr>
        <p:txBody>
          <a:bodyPr anchor="b"/>
          <a:lstStyle>
            <a:lvl1pPr algn="ctr" fontAlgn="auto">
              <a:spcBef>
                <a:spcPts val="0"/>
              </a:spcBef>
              <a:spcAft>
                <a:spcPts val="0"/>
              </a:spcAft>
              <a:defRPr sz="1200">
                <a:solidFill>
                  <a:schemeClr val="bg2">
                    <a:shade val="50000"/>
                    <a:satMod val="200000"/>
                  </a:schemeClr>
                </a:solidFill>
                <a:latin typeface="+mn-lt"/>
              </a:defRPr>
            </a:lvl1pPr>
            <a:extLst/>
          </a:lstStyle>
          <a:p>
            <a:pPr>
              <a:defRPr/>
            </a:pPr>
            <a:fld id="{9993344A-7CB2-452E-87E5-5016EBF450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8" r:id="rId1"/>
    <p:sldLayoutId id="2147483727" r:id="rId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fade">
                                      <p:cBhvr>
                                        <p:cTn id="12" dur="2000"/>
                                        <p:tgtEl>
                                          <p:spTgt spid="614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animEffect transition="in" filter="fade">
                                      <p:cBhvr>
                                        <p:cTn id="15" dur="2000"/>
                                        <p:tgtEl>
                                          <p:spTgt spid="614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147">
                                            <p:txEl>
                                              <p:pRg st="2" end="2"/>
                                            </p:txEl>
                                          </p:spTgt>
                                        </p:tgtEl>
                                        <p:attrNameLst>
                                          <p:attrName>style.visibility</p:attrName>
                                        </p:attrNameLst>
                                      </p:cBhvr>
                                      <p:to>
                                        <p:strVal val="visible"/>
                                      </p:to>
                                    </p:set>
                                    <p:animEffect transition="in" filter="fade">
                                      <p:cBhvr>
                                        <p:cTn id="18" dur="2000"/>
                                        <p:tgtEl>
                                          <p:spTgt spid="614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147">
                                            <p:txEl>
                                              <p:pRg st="3" end="3"/>
                                            </p:txEl>
                                          </p:spTgt>
                                        </p:tgtEl>
                                        <p:attrNameLst>
                                          <p:attrName>style.visibility</p:attrName>
                                        </p:attrNameLst>
                                      </p:cBhvr>
                                      <p:to>
                                        <p:strVal val="visible"/>
                                      </p:to>
                                    </p:set>
                                    <p:animEffect transition="in" filter="fade">
                                      <p:cBhvr>
                                        <p:cTn id="21" dur="2000"/>
                                        <p:tgtEl>
                                          <p:spTgt spid="614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147">
                                            <p:txEl>
                                              <p:pRg st="4" end="4"/>
                                            </p:txEl>
                                          </p:spTgt>
                                        </p:tgtEl>
                                        <p:attrNameLst>
                                          <p:attrName>style.visibility</p:attrName>
                                        </p:attrNameLst>
                                      </p:cBhvr>
                                      <p:to>
                                        <p:strVal val="visible"/>
                                      </p:to>
                                    </p:set>
                                    <p:animEffect transition="in" filter="fade">
                                      <p:cBhvr>
                                        <p:cTn id="24" dur="20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147" grpId="0" build="p">
        <p:tmplLst>
          <p:tmpl lvl="1">
            <p:tnLst>
              <p:par>
                <p:cTn presetID="10" presetClass="entr" presetSubtype="0" fill="hold" nodeType="click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2000"/>
                        <p:tgtEl>
                          <p:spTgt spid="614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2000"/>
                        <p:tgtEl>
                          <p:spTgt spid="614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2000"/>
                        <p:tgtEl>
                          <p:spTgt spid="614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2000"/>
                        <p:tgtEl>
                          <p:spTgt spid="614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6147"/>
                        </p:tgtEl>
                        <p:attrNameLst>
                          <p:attrName>style.visibility</p:attrName>
                        </p:attrNameLst>
                      </p:cBhvr>
                      <p:to>
                        <p:strVal val="visible"/>
                      </p:to>
                    </p:set>
                    <p:animEffect transition="in" filter="fade">
                      <p:cBhvr>
                        <p:cTn dur="2000"/>
                        <p:tgtEl>
                          <p:spTgt spid="6147"/>
                        </p:tgtEl>
                      </p:cBhvr>
                    </p:animEffect>
                  </p:childTnLst>
                </p:cTn>
              </p:par>
            </p:tnLst>
          </p:tmpl>
        </p:tmplLst>
      </p:bldP>
    </p:bldLst>
  </p:timing>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Arial" charset="0"/>
          <a:ea typeface="+mj-ea"/>
          <a:cs typeface="+mj-cs"/>
        </a:defRPr>
      </a:lvl1pPr>
      <a:lvl2pPr algn="l" rtl="0" eaLnBrk="0" fontAlgn="base" hangingPunct="0">
        <a:spcBef>
          <a:spcPct val="0"/>
        </a:spcBef>
        <a:spcAft>
          <a:spcPct val="0"/>
        </a:spcAft>
        <a:defRPr sz="4300">
          <a:solidFill>
            <a:srgbClr val="572314"/>
          </a:solidFill>
          <a:latin typeface="Arial" charset="0"/>
        </a:defRPr>
      </a:lvl2pPr>
      <a:lvl3pPr algn="l" rtl="0" eaLnBrk="0" fontAlgn="base" hangingPunct="0">
        <a:spcBef>
          <a:spcPct val="0"/>
        </a:spcBef>
        <a:spcAft>
          <a:spcPct val="0"/>
        </a:spcAft>
        <a:defRPr sz="4300">
          <a:solidFill>
            <a:srgbClr val="572314"/>
          </a:solidFill>
          <a:latin typeface="Arial" charset="0"/>
        </a:defRPr>
      </a:lvl3pPr>
      <a:lvl4pPr algn="l" rtl="0" eaLnBrk="0" fontAlgn="base" hangingPunct="0">
        <a:spcBef>
          <a:spcPct val="0"/>
        </a:spcBef>
        <a:spcAft>
          <a:spcPct val="0"/>
        </a:spcAft>
        <a:defRPr sz="4300">
          <a:solidFill>
            <a:srgbClr val="572314"/>
          </a:solidFill>
          <a:latin typeface="Arial" charset="0"/>
        </a:defRPr>
      </a:lvl4pPr>
      <a:lvl5pPr algn="l" rtl="0" eaLnBrk="0" fontAlgn="base" hangingPunct="0">
        <a:spcBef>
          <a:spcPct val="0"/>
        </a:spcBef>
        <a:spcAft>
          <a:spcPct val="0"/>
        </a:spcAft>
        <a:defRPr sz="4300">
          <a:solidFill>
            <a:srgbClr val="572314"/>
          </a:solidFill>
          <a:latin typeface="Arial"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Arial" charset="0"/>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Arial" charset="0"/>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Arial" charset="0"/>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Arial" charset="0"/>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Arial"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8" descr="teacher copy"/>
          <p:cNvPicPr>
            <a:picLocks noChangeAspect="1" noChangeArrowheads="1"/>
          </p:cNvPicPr>
          <p:nvPr/>
        </p:nvPicPr>
        <p:blipFill>
          <a:blip r:embed="rId3"/>
          <a:srcRect/>
          <a:stretch>
            <a:fillRect/>
          </a:stretch>
        </p:blipFill>
        <p:spPr bwMode="auto">
          <a:xfrm>
            <a:off x="990600" y="1219200"/>
            <a:ext cx="8153400" cy="5610225"/>
          </a:xfrm>
          <a:prstGeom prst="rect">
            <a:avLst/>
          </a:prstGeom>
          <a:noFill/>
          <a:ln w="9525">
            <a:noFill/>
            <a:miter lim="800000"/>
            <a:headEnd/>
            <a:tailEnd/>
          </a:ln>
        </p:spPr>
      </p:pic>
      <p:sp>
        <p:nvSpPr>
          <p:cNvPr id="2" name="Title 1"/>
          <p:cNvSpPr>
            <a:spLocks noGrp="1"/>
          </p:cNvSpPr>
          <p:nvPr>
            <p:ph type="ctrTitle" idx="4294967295"/>
          </p:nvPr>
        </p:nvSpPr>
        <p:spPr>
          <a:xfrm>
            <a:off x="1143000" y="0"/>
            <a:ext cx="8001000" cy="1600200"/>
          </a:xfrm>
          <a:solidFill>
            <a:srgbClr val="4D4D4D"/>
          </a:solidFill>
        </p:spPr>
        <p:txBody>
          <a:bodyPr anchor="b">
            <a:normAutofit/>
          </a:bodyPr>
          <a:lstStyle/>
          <a:p>
            <a:pPr algn="ctr" eaLnBrk="1" hangingPunct="1">
              <a:defRPr/>
            </a:pPr>
            <a:r>
              <a:rPr lang="en-US" dirty="0" err="1" smtClean="0">
                <a:solidFill>
                  <a:schemeClr val="bg2"/>
                </a:solidFill>
                <a:effectLst>
                  <a:outerShdw blurRad="38100" dist="38100" dir="2700000" algn="tl">
                    <a:srgbClr val="000000"/>
                  </a:outerShdw>
                </a:effectLst>
                <a:latin typeface="Georgia" pitchFamily="18" charset="0"/>
              </a:rPr>
              <a:t>Pengantar</a:t>
            </a:r>
            <a:r>
              <a:rPr lang="en-US" dirty="0" smtClean="0">
                <a:solidFill>
                  <a:schemeClr val="bg2"/>
                </a:solidFill>
                <a:effectLst>
                  <a:outerShdw blurRad="38100" dist="38100" dir="2700000" algn="tl">
                    <a:srgbClr val="000000"/>
                  </a:outerShdw>
                </a:effectLst>
                <a:latin typeface="Georgia" pitchFamily="18" charset="0"/>
              </a:rPr>
              <a:t> </a:t>
            </a:r>
            <a:r>
              <a:rPr lang="en-US" dirty="0" err="1" smtClean="0">
                <a:solidFill>
                  <a:schemeClr val="bg2"/>
                </a:solidFill>
                <a:effectLst>
                  <a:outerShdw blurRad="38100" dist="38100" dir="2700000" algn="tl">
                    <a:srgbClr val="000000"/>
                  </a:outerShdw>
                </a:effectLst>
                <a:latin typeface="Georgia" pitchFamily="18" charset="0"/>
              </a:rPr>
              <a:t>Linguistik</a:t>
            </a:r>
            <a:r>
              <a:rPr lang="en-US" dirty="0" smtClean="0">
                <a:solidFill>
                  <a:schemeClr val="bg2"/>
                </a:solidFill>
                <a:effectLst>
                  <a:outerShdw blurRad="38100" dist="38100" dir="2700000" algn="tl">
                    <a:srgbClr val="000000"/>
                  </a:outerShdw>
                </a:effectLst>
                <a:latin typeface="Georgia" pitchFamily="18" charset="0"/>
              </a:rPr>
              <a:t> </a:t>
            </a:r>
            <a:r>
              <a:rPr lang="en-US" dirty="0" err="1" smtClean="0">
                <a:solidFill>
                  <a:schemeClr val="bg2"/>
                </a:solidFill>
                <a:effectLst>
                  <a:outerShdw blurRad="38100" dist="38100" dir="2700000" algn="tl">
                    <a:srgbClr val="000000"/>
                  </a:outerShdw>
                </a:effectLst>
                <a:latin typeface="Georgia" pitchFamily="18" charset="0"/>
              </a:rPr>
              <a:t>Umum</a:t>
            </a:r>
            <a:r>
              <a:rPr lang="en-US" dirty="0" smtClean="0">
                <a:solidFill>
                  <a:schemeClr val="bg2"/>
                </a:solidFill>
                <a:effectLst>
                  <a:outerShdw blurRad="38100" dist="38100" dir="2700000" algn="tl">
                    <a:srgbClr val="000000"/>
                  </a:outerShdw>
                </a:effectLst>
                <a:latin typeface="Georgia" pitchFamily="18" charset="0"/>
              </a:rPr>
              <a:t>:</a:t>
            </a:r>
            <a:br>
              <a:rPr lang="en-US" dirty="0" smtClean="0">
                <a:solidFill>
                  <a:schemeClr val="bg2"/>
                </a:solidFill>
                <a:effectLst>
                  <a:outerShdw blurRad="38100" dist="38100" dir="2700000" algn="tl">
                    <a:srgbClr val="000000"/>
                  </a:outerShdw>
                </a:effectLst>
                <a:latin typeface="Georgia" pitchFamily="18" charset="0"/>
              </a:rPr>
            </a:br>
            <a:r>
              <a:rPr lang="en-US" dirty="0" err="1" smtClean="0">
                <a:solidFill>
                  <a:srgbClr val="FFC000"/>
                </a:solidFill>
                <a:effectLst>
                  <a:outerShdw blurRad="38100" dist="38100" dir="2700000" algn="tl">
                    <a:srgbClr val="000000"/>
                  </a:outerShdw>
                </a:effectLst>
                <a:latin typeface="Georgia" pitchFamily="18" charset="0"/>
              </a:rPr>
              <a:t>Hakekat</a:t>
            </a:r>
            <a:r>
              <a:rPr lang="en-US" dirty="0" smtClean="0">
                <a:solidFill>
                  <a:srgbClr val="FFC000"/>
                </a:solidFill>
                <a:effectLst>
                  <a:outerShdw blurRad="38100" dist="38100" dir="2700000" algn="tl">
                    <a:srgbClr val="000000"/>
                  </a:outerShdw>
                </a:effectLst>
                <a:latin typeface="Georgia" pitchFamily="18" charset="0"/>
              </a:rPr>
              <a:t> </a:t>
            </a:r>
            <a:r>
              <a:rPr lang="en-US" dirty="0" err="1" smtClean="0">
                <a:solidFill>
                  <a:srgbClr val="FFC000"/>
                </a:solidFill>
                <a:effectLst>
                  <a:outerShdw blurRad="38100" dist="38100" dir="2700000" algn="tl">
                    <a:srgbClr val="000000"/>
                  </a:outerShdw>
                </a:effectLst>
                <a:latin typeface="Georgia" pitchFamily="18" charset="0"/>
              </a:rPr>
              <a:t>Bahasa</a:t>
            </a:r>
            <a:endParaRPr lang="en-US" dirty="0" smtClean="0">
              <a:solidFill>
                <a:srgbClr val="FFC000"/>
              </a:solidFill>
              <a:effectLst>
                <a:outerShdw blurRad="38100" dist="38100" dir="2700000" algn="tl">
                  <a:srgbClr val="000000"/>
                </a:outerShdw>
              </a:effectLst>
              <a:latin typeface="Georgia" pitchFamily="18" charset="0"/>
            </a:endParaRPr>
          </a:p>
        </p:txBody>
      </p:sp>
      <p:sp>
        <p:nvSpPr>
          <p:cNvPr id="3" name="Subtitle 2"/>
          <p:cNvSpPr>
            <a:spLocks noGrp="1"/>
          </p:cNvSpPr>
          <p:nvPr>
            <p:ph type="subTitle" idx="4294967295"/>
          </p:nvPr>
        </p:nvSpPr>
        <p:spPr>
          <a:xfrm>
            <a:off x="4191000" y="4953000"/>
            <a:ext cx="4038600" cy="990600"/>
          </a:xfrm>
        </p:spPr>
        <p:txBody>
          <a:bodyPr tIns="0">
            <a:normAutofit/>
          </a:bodyPr>
          <a:lstStyle/>
          <a:p>
            <a:pPr marL="26988" indent="0" algn="ctr" eaLnBrk="1" hangingPunct="1">
              <a:buFont typeface="Wingdings 2" pitchFamily="18" charset="2"/>
              <a:buNone/>
              <a:defRPr/>
            </a:pPr>
            <a:r>
              <a:rPr lang="en-US" sz="2000" smtClean="0">
                <a:solidFill>
                  <a:schemeClr val="bg2"/>
                </a:solidFill>
                <a:latin typeface="Bradley Hand ITC" pitchFamily="66" charset="0"/>
              </a:rPr>
              <a:t>Rohali, M.Hum</a:t>
            </a:r>
          </a:p>
          <a:p>
            <a:pPr marL="26988" indent="0" algn="ctr" eaLnBrk="1" hangingPunct="1">
              <a:buFont typeface="Wingdings 2" pitchFamily="18" charset="2"/>
              <a:buNone/>
              <a:defRPr/>
            </a:pPr>
            <a:r>
              <a:rPr lang="en-US" sz="2000" smtClean="0">
                <a:solidFill>
                  <a:schemeClr val="bg2"/>
                </a:solidFill>
                <a:latin typeface="Bradley Hand ITC" pitchFamily="66" charset="0"/>
              </a:rPr>
              <a:t>Section </a:t>
            </a:r>
            <a:r>
              <a:rPr lang="en-US" sz="2000" smtClean="0">
                <a:solidFill>
                  <a:schemeClr val="bg2"/>
                </a:solidFill>
                <a:effectLst>
                  <a:outerShdw blurRad="38100" dist="38100" dir="2700000" algn="tl">
                    <a:srgbClr val="C0C0C0"/>
                  </a:outerShdw>
                </a:effectLst>
                <a:latin typeface="Bradley Hand ITC" pitchFamily="66" charset="0"/>
              </a:rPr>
              <a:t>française FBS UNY</a:t>
            </a:r>
            <a:r>
              <a:rPr lang="en-US" sz="2000" smtClean="0">
                <a:solidFill>
                  <a:schemeClr val="bg2"/>
                </a:solidFill>
                <a:latin typeface="Bradley Hand ITC" pitchFamily="66" charset="0"/>
              </a:rPr>
              <a:t> </a:t>
            </a:r>
          </a:p>
        </p:txBody>
      </p:sp>
      <p:pic>
        <p:nvPicPr>
          <p:cNvPr id="4101" name="Picture 5" descr="UNY"/>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1000" y="228600"/>
            <a:ext cx="1066800" cy="108426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charRg st="4294967295" end="4294967295"/>
                                            </p:txEl>
                                          </p:spTgt>
                                        </p:tgtEl>
                                        <p:attrNameLst>
                                          <p:attrName>style.visibility</p:attrName>
                                        </p:attrNameLst>
                                      </p:cBhvr>
                                      <p:to>
                                        <p:strVal val="visible"/>
                                      </p:to>
                                    </p:set>
                                    <p:animEffect transition="in" filter="fade">
                                      <p:cBhvr>
                                        <p:cTn id="7" dur="2000"/>
                                        <p:tgtEl>
                                          <p:spTgt spid="2">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895" name="Group 23"/>
          <p:cNvGraphicFramePr>
            <a:graphicFrameLocks noGrp="1"/>
          </p:cNvGraphicFramePr>
          <p:nvPr>
            <p:ph sz="half" idx="2"/>
          </p:nvPr>
        </p:nvGraphicFramePr>
        <p:xfrm>
          <a:off x="1828800" y="1524000"/>
          <a:ext cx="6477000" cy="3886200"/>
        </p:xfrm>
        <a:graphic>
          <a:graphicData uri="http://schemas.openxmlformats.org/drawingml/2006/table">
            <a:tbl>
              <a:tblPr/>
              <a:tblGrid>
                <a:gridCol w="3238500"/>
                <a:gridCol w="3238500"/>
              </a:tblGrid>
              <a:tr h="1943100">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rgbClr val="000000"/>
                        </a:solidFill>
                        <a:effectLst/>
                        <a:latin typeface="Arial" charset="0"/>
                        <a:cs typeface="Times New Roman" pitchFamily="18" charset="0"/>
                      </a:endParaRPr>
                    </a:p>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2400" b="0" i="0" u="none" strike="noStrike" cap="none" normalizeH="0" baseline="0" dirty="0" err="1" smtClean="0">
                          <a:ln>
                            <a:noFill/>
                          </a:ln>
                          <a:solidFill>
                            <a:schemeClr val="accent2"/>
                          </a:solidFill>
                          <a:effectLst/>
                          <a:latin typeface="Arial" charset="0"/>
                          <a:cs typeface="Times New Roman" pitchFamily="18" charset="0"/>
                        </a:rPr>
                        <a:t>Signifiant</a:t>
                      </a:r>
                      <a:r>
                        <a:rPr kumimoji="0" lang="en-US" sz="2400" b="0" i="0" u="none" strike="noStrike" cap="none" normalizeH="0" baseline="0" dirty="0" smtClean="0">
                          <a:ln>
                            <a:noFill/>
                          </a:ln>
                          <a:solidFill>
                            <a:schemeClr val="accent2"/>
                          </a:solidFill>
                          <a:effectLst/>
                          <a:latin typeface="Arial" charset="0"/>
                          <a:cs typeface="Times New Roman" pitchFamily="18" charset="0"/>
                        </a:rPr>
                        <a:t> </a:t>
                      </a:r>
                    </a:p>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2400" b="0" i="0" u="none" strike="noStrike" cap="none" normalizeH="0" baseline="0" dirty="0" smtClean="0">
                          <a:ln>
                            <a:noFill/>
                          </a:ln>
                          <a:solidFill>
                            <a:schemeClr val="accent2"/>
                          </a:solidFill>
                          <a:effectLst/>
                          <a:latin typeface="Arial" charset="0"/>
                          <a:cs typeface="Times New Roman" pitchFamily="18" charset="0"/>
                        </a:rPr>
                        <a:t>(</a:t>
                      </a:r>
                      <a:r>
                        <a:rPr kumimoji="0" lang="en-US" sz="2400" b="0" i="0" u="none" strike="noStrike" cap="none" normalizeH="0" baseline="0" dirty="0" err="1" smtClean="0">
                          <a:ln>
                            <a:noFill/>
                          </a:ln>
                          <a:solidFill>
                            <a:schemeClr val="accent2"/>
                          </a:solidFill>
                          <a:effectLst/>
                          <a:latin typeface="Arial" charset="0"/>
                          <a:cs typeface="Times New Roman" pitchFamily="18" charset="0"/>
                        </a:rPr>
                        <a:t>intralingual</a:t>
                      </a:r>
                      <a:r>
                        <a:rPr kumimoji="0" lang="en-US" sz="2400" b="0" i="0" u="none" strike="noStrike" cap="none" normalizeH="0" baseline="0" dirty="0" smtClean="0">
                          <a:ln>
                            <a:noFill/>
                          </a:ln>
                          <a:solidFill>
                            <a:schemeClr val="accent2"/>
                          </a:solidFill>
                          <a:effectLst/>
                          <a:latin typeface="Arial"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rgbClr val="000000"/>
                        </a:solidFill>
                        <a:effectLst/>
                        <a:latin typeface="Arial" charset="0"/>
                        <a:cs typeface="Times New Roman" pitchFamily="18" charset="0"/>
                      </a:endParaRPr>
                    </a:p>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2800" b="0" i="0" u="none" strike="noStrike" cap="none" normalizeH="0" baseline="0" dirty="0" smtClean="0">
                          <a:ln>
                            <a:noFill/>
                          </a:ln>
                          <a:solidFill>
                            <a:srgbClr val="800000"/>
                          </a:solidFill>
                          <a:effectLst/>
                          <a:latin typeface="Arial" charset="0"/>
                          <a:cs typeface="Times New Roman" pitchFamily="18" charset="0"/>
                        </a:rPr>
                        <a:t>/</a:t>
                      </a:r>
                      <a:r>
                        <a:rPr kumimoji="0" lang="en-US" sz="2800" b="0" i="0" u="none" strike="noStrike" cap="none" normalizeH="0" baseline="0" dirty="0" err="1" smtClean="0">
                          <a:ln>
                            <a:noFill/>
                          </a:ln>
                          <a:solidFill>
                            <a:srgbClr val="800000"/>
                          </a:solidFill>
                          <a:effectLst/>
                          <a:latin typeface="Arial" charset="0"/>
                          <a:cs typeface="Times New Roman" pitchFamily="18" charset="0"/>
                        </a:rPr>
                        <a:t>avion</a:t>
                      </a:r>
                      <a:r>
                        <a:rPr kumimoji="0" lang="en-US" sz="2800" b="0" i="0" u="none" strike="noStrike" cap="none" normalizeH="0" baseline="0" dirty="0" smtClean="0">
                          <a:ln>
                            <a:noFill/>
                          </a:ln>
                          <a:solidFill>
                            <a:srgbClr val="800000"/>
                          </a:solidFill>
                          <a:effectLst/>
                          <a:latin typeface="Arial" charset="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1943100">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2400" b="0" i="0" u="none" strike="noStrike" cap="none" normalizeH="0" baseline="0" smtClean="0">
                          <a:ln>
                            <a:noFill/>
                          </a:ln>
                          <a:solidFill>
                            <a:srgbClr val="000099"/>
                          </a:solidFill>
                          <a:effectLst/>
                          <a:latin typeface="Arial" charset="0"/>
                        </a:rPr>
                        <a:t>signifié</a:t>
                      </a:r>
                    </a:p>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2400" b="0" i="0" u="none" strike="noStrike" cap="none" normalizeH="0" baseline="0" smtClean="0">
                          <a:ln>
                            <a:noFill/>
                          </a:ln>
                          <a:solidFill>
                            <a:srgbClr val="000099"/>
                          </a:solidFill>
                          <a:effectLst/>
                          <a:latin typeface="Arial" charset="0"/>
                        </a:rPr>
                        <a:t>(ekstralingual</a:t>
                      </a:r>
                      <a:r>
                        <a:rPr kumimoji="0" lang="en-US" sz="2400" b="0" i="0" u="none" strike="noStrike" cap="none" normalizeH="0" baseline="0" smtClean="0">
                          <a:ln>
                            <a:noFill/>
                          </a:ln>
                          <a:solidFill>
                            <a:schemeClr val="accent2"/>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99"/>
                    </a:solidFill>
                  </a:tcPr>
                </a:tc>
                <a:tc>
                  <a:txBody>
                    <a:bodyPr/>
                    <a:lstStyle/>
                    <a:p>
                      <a:pPr marL="82550" marR="0" lvl="0" indent="0" algn="ctr"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99"/>
                    </a:solidFill>
                  </a:tcPr>
                </a:tc>
              </a:tr>
            </a:tbl>
          </a:graphicData>
        </a:graphic>
      </p:graphicFrame>
      <p:pic>
        <p:nvPicPr>
          <p:cNvPr id="79889" name="Picture 17" descr="tn00686_"/>
          <p:cNvPicPr>
            <a:picLocks noChangeAspect="1" noChangeArrowheads="1"/>
          </p:cNvPicPr>
          <p:nvPr/>
        </p:nvPicPr>
        <p:blipFill>
          <a:blip r:embed="rId3"/>
          <a:srcRect/>
          <a:stretch>
            <a:fillRect/>
          </a:stretch>
        </p:blipFill>
        <p:spPr bwMode="auto">
          <a:xfrm>
            <a:off x="5715000" y="3886200"/>
            <a:ext cx="1409700" cy="901700"/>
          </a:xfrm>
          <a:prstGeom prst="rect">
            <a:avLst/>
          </a:prstGeom>
          <a:noFill/>
          <a:ln w="9525">
            <a:noFill/>
            <a:miter lim="800000"/>
            <a:headEnd/>
            <a:tailEnd/>
          </a:ln>
        </p:spPr>
      </p:pic>
      <p:sp>
        <p:nvSpPr>
          <p:cNvPr id="79890" name="Rectangle 18"/>
          <p:cNvSpPr>
            <a:spLocks/>
          </p:cNvSpPr>
          <p:nvPr/>
        </p:nvSpPr>
        <p:spPr bwMode="auto">
          <a:xfrm>
            <a:off x="990600" y="0"/>
            <a:ext cx="8153400" cy="792163"/>
          </a:xfrm>
          <a:prstGeom prst="rect">
            <a:avLst/>
          </a:prstGeom>
          <a:gradFill rotWithShape="1">
            <a:gsLst>
              <a:gs pos="0">
                <a:srgbClr val="FFCCFF">
                  <a:gamma/>
                  <a:shade val="46275"/>
                  <a:invGamma/>
                </a:srgbClr>
              </a:gs>
              <a:gs pos="100000">
                <a:srgbClr val="FFCCFF"/>
              </a:gs>
            </a:gsLst>
            <a:lin ang="0" scaled="1"/>
          </a:gradFill>
          <a:ln w="9525">
            <a:noFill/>
            <a:miter lim="800000"/>
            <a:headEnd/>
            <a:tailEnd/>
          </a:ln>
        </p:spPr>
        <p:txBody>
          <a:bodyPr anchor="ctr"/>
          <a:lstStyle/>
          <a:p>
            <a:pPr eaLnBrk="0" hangingPunct="0"/>
            <a:r>
              <a:rPr lang="fr-FR" sz="2800" b="1" dirty="0" smtClean="0">
                <a:solidFill>
                  <a:srgbClr val="572314"/>
                </a:solidFill>
                <a:latin typeface="Rockwell" pitchFamily="18" charset="0"/>
              </a:rPr>
              <a:t>1. </a:t>
            </a:r>
            <a:r>
              <a:rPr lang="sv-SE" sz="2800" b="1" i="1" dirty="0">
                <a:solidFill>
                  <a:srgbClr val="572314"/>
                </a:solidFill>
                <a:latin typeface="Rockwell" pitchFamily="18" charset="0"/>
              </a:rPr>
              <a:t>Sign Linguistique</a:t>
            </a:r>
            <a:r>
              <a:rPr lang="sv-SE" sz="4300" dirty="0">
                <a:solidFill>
                  <a:srgbClr val="572314"/>
                </a:solidFill>
                <a:latin typeface="Gill Sans MT" pitchFamily="34" charset="0"/>
              </a:rPr>
              <a:t> </a:t>
            </a:r>
            <a:endParaRPr lang="en-US" sz="4300" dirty="0">
              <a:solidFill>
                <a:srgbClr val="572314"/>
              </a:solidFill>
              <a:latin typeface="Gill Sans MT" pitchFamily="34" charset="0"/>
            </a:endParaRPr>
          </a:p>
        </p:txBody>
      </p:sp>
      <p:pic>
        <p:nvPicPr>
          <p:cNvPr id="79896" name="Picture 24" descr="images"/>
          <p:cNvPicPr>
            <a:picLocks noChangeAspect="1" noChangeArrowheads="1"/>
          </p:cNvPicPr>
          <p:nvPr/>
        </p:nvPicPr>
        <p:blipFill>
          <a:blip r:embed="rId4"/>
          <a:srcRect/>
          <a:stretch>
            <a:fillRect/>
          </a:stretch>
        </p:blipFill>
        <p:spPr bwMode="auto">
          <a:xfrm>
            <a:off x="304800" y="152400"/>
            <a:ext cx="515938" cy="52863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p:cNvSpPr>
          <p:nvPr/>
        </p:nvSpPr>
        <p:spPr bwMode="auto">
          <a:xfrm>
            <a:off x="990600" y="0"/>
            <a:ext cx="8153400" cy="792163"/>
          </a:xfrm>
          <a:prstGeom prst="rect">
            <a:avLst/>
          </a:prstGeom>
          <a:gradFill rotWithShape="1">
            <a:gsLst>
              <a:gs pos="0">
                <a:srgbClr val="FFCCFF">
                  <a:gamma/>
                  <a:shade val="46275"/>
                  <a:invGamma/>
                </a:srgbClr>
              </a:gs>
              <a:gs pos="100000">
                <a:srgbClr val="FFCCFF"/>
              </a:gs>
            </a:gsLst>
            <a:lin ang="0" scaled="1"/>
          </a:gradFill>
          <a:ln w="9525">
            <a:noFill/>
            <a:miter lim="800000"/>
            <a:headEnd/>
            <a:tailEnd/>
          </a:ln>
        </p:spPr>
        <p:txBody>
          <a:bodyPr anchor="ctr"/>
          <a:lstStyle/>
          <a:p>
            <a:pPr eaLnBrk="0" hangingPunct="0"/>
            <a:r>
              <a:rPr lang="en-US" sz="3200" dirty="0" smtClean="0">
                <a:solidFill>
                  <a:srgbClr val="572314"/>
                </a:solidFill>
                <a:latin typeface="Gill Sans MT" pitchFamily="34" charset="0"/>
              </a:rPr>
              <a:t>2. </a:t>
            </a:r>
            <a:r>
              <a:rPr lang="en-US" sz="3200" dirty="0">
                <a:solidFill>
                  <a:srgbClr val="572314"/>
                </a:solidFill>
                <a:latin typeface="Gill Sans MT" pitchFamily="34" charset="0"/>
              </a:rPr>
              <a:t>Langue – Parole - </a:t>
            </a:r>
            <a:r>
              <a:rPr lang="en-US" sz="3200" dirty="0" err="1">
                <a:solidFill>
                  <a:srgbClr val="572314"/>
                </a:solidFill>
                <a:latin typeface="Gill Sans MT" pitchFamily="34" charset="0"/>
              </a:rPr>
              <a:t>Langage</a:t>
            </a:r>
            <a:endParaRPr lang="en-US" sz="3200" dirty="0">
              <a:solidFill>
                <a:srgbClr val="572314"/>
              </a:solidFill>
              <a:latin typeface="Gill Sans MT" pitchFamily="34" charset="0"/>
            </a:endParaRPr>
          </a:p>
        </p:txBody>
      </p:sp>
      <p:graphicFrame>
        <p:nvGraphicFramePr>
          <p:cNvPr id="88102" name="Group 38"/>
          <p:cNvGraphicFramePr>
            <a:graphicFrameLocks noGrp="1"/>
          </p:cNvGraphicFramePr>
          <p:nvPr>
            <p:ph sz="half" idx="2"/>
          </p:nvPr>
        </p:nvGraphicFramePr>
        <p:xfrm>
          <a:off x="1219200" y="1066800"/>
          <a:ext cx="7334250" cy="4687253"/>
        </p:xfrm>
        <a:graphic>
          <a:graphicData uri="http://schemas.openxmlformats.org/drawingml/2006/table">
            <a:tbl>
              <a:tblPr/>
              <a:tblGrid>
                <a:gridCol w="7334250"/>
              </a:tblGrid>
              <a:tr h="180975">
                <a:tc>
                  <a:txBody>
                    <a:bodyPr/>
                    <a:lstStyle/>
                    <a:p>
                      <a:pPr marL="444500" marR="0" lvl="0" indent="-92075"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en-US" sz="2000" b="1"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4291013">
                <a:tc>
                  <a:txBody>
                    <a:bodyPr/>
                    <a:lstStyle/>
                    <a:p>
                      <a:pPr marL="92075" marR="0" lvl="0" indent="0" algn="l" defTabSz="914400" rtl="0" eaLnBrk="0" fontAlgn="base" latinLnBrk="0" hangingPunct="0">
                        <a:lnSpc>
                          <a:spcPct val="100000"/>
                        </a:lnSpc>
                        <a:spcBef>
                          <a:spcPts val="100"/>
                        </a:spcBef>
                        <a:spcAft>
                          <a:spcPct val="0"/>
                        </a:spcAft>
                        <a:buClr>
                          <a:schemeClr val="accent1"/>
                        </a:buClr>
                        <a:buSzPct val="80000"/>
                        <a:buFont typeface="Wingdings 2" pitchFamily="18" charset="2"/>
                        <a:buNone/>
                        <a:tabLst/>
                      </a:pPr>
                      <a:r>
                        <a:rPr kumimoji="0" lang="fr-FR" sz="2000" b="1" i="0" u="none" strike="noStrike" cap="none" normalizeH="0" baseline="0" smtClean="0">
                          <a:ln>
                            <a:noFill/>
                          </a:ln>
                          <a:solidFill>
                            <a:srgbClr val="800000"/>
                          </a:solidFill>
                          <a:effectLst/>
                          <a:latin typeface="Arial Narrow" pitchFamily="34" charset="0"/>
                        </a:rPr>
                        <a:t>Le language:</a:t>
                      </a:r>
                      <a:r>
                        <a:rPr kumimoji="0" lang="fr-FR" sz="2000" b="1" i="0" u="none" strike="noStrike" cap="none" normalizeH="0" baseline="0" smtClean="0">
                          <a:ln>
                            <a:noFill/>
                          </a:ln>
                          <a:solidFill>
                            <a:schemeClr val="tx1"/>
                          </a:solidFill>
                          <a:effectLst/>
                          <a:latin typeface="Arial Narrow" pitchFamily="34" charset="0"/>
                        </a:rPr>
                        <a:t>  kemampuan khusus manusia untuk berkomunikasi menggunakan sistem-sistem tanda bahasa. </a:t>
                      </a:r>
                    </a:p>
                    <a:p>
                      <a:pPr marL="92075" marR="0" lvl="0" indent="0" algn="l" defTabSz="914400" rtl="0" eaLnBrk="0" fontAlgn="base" latinLnBrk="0" hangingPunct="0">
                        <a:lnSpc>
                          <a:spcPct val="100000"/>
                        </a:lnSpc>
                        <a:spcBef>
                          <a:spcPts val="100"/>
                        </a:spcBef>
                        <a:spcAft>
                          <a:spcPct val="0"/>
                        </a:spcAft>
                        <a:buClr>
                          <a:schemeClr val="accent1"/>
                        </a:buClr>
                        <a:buSzPct val="80000"/>
                        <a:buFont typeface="Wingdings 2" pitchFamily="18" charset="2"/>
                        <a:buNone/>
                        <a:tabLst/>
                      </a:pPr>
                      <a:endParaRPr kumimoji="0" lang="sv-SE" sz="2000" b="1" i="0" u="none" strike="noStrike" cap="none" normalizeH="0" baseline="0" smtClean="0">
                        <a:ln>
                          <a:noFill/>
                        </a:ln>
                        <a:solidFill>
                          <a:schemeClr val="accent1"/>
                        </a:solidFill>
                        <a:effectLst/>
                        <a:latin typeface="Arial Narrow" pitchFamily="34" charset="0"/>
                      </a:endParaRPr>
                    </a:p>
                    <a:p>
                      <a:pPr marL="92075" marR="0" lvl="0" indent="0" algn="l" defTabSz="914400" rtl="0" eaLnBrk="0" fontAlgn="base" latinLnBrk="0" hangingPunct="0">
                        <a:lnSpc>
                          <a:spcPct val="100000"/>
                        </a:lnSpc>
                        <a:spcBef>
                          <a:spcPts val="100"/>
                        </a:spcBef>
                        <a:spcAft>
                          <a:spcPct val="0"/>
                        </a:spcAft>
                        <a:buClr>
                          <a:schemeClr val="accent1"/>
                        </a:buClr>
                        <a:buSzPct val="80000"/>
                        <a:buFont typeface="Wingdings 2" pitchFamily="18" charset="2"/>
                        <a:buNone/>
                        <a:tabLst/>
                      </a:pPr>
                      <a:r>
                        <a:rPr kumimoji="0" lang="sv-SE" sz="2000" b="1" i="0" u="none" strike="noStrike" cap="none" normalizeH="0" baseline="0" smtClean="0">
                          <a:ln>
                            <a:noFill/>
                          </a:ln>
                          <a:solidFill>
                            <a:schemeClr val="accent1"/>
                          </a:solidFill>
                          <a:effectLst/>
                          <a:latin typeface="Arial Narrow" pitchFamily="34" charset="0"/>
                        </a:rPr>
                        <a:t>La langue :</a:t>
                      </a:r>
                      <a:r>
                        <a:rPr kumimoji="0" lang="sv-SE" sz="2000" b="1" i="0" u="none" strike="noStrike" cap="none" normalizeH="0" baseline="0" smtClean="0">
                          <a:ln>
                            <a:noFill/>
                          </a:ln>
                          <a:solidFill>
                            <a:schemeClr val="tx1"/>
                          </a:solidFill>
                          <a:effectLst/>
                          <a:latin typeface="Arial Narrow" pitchFamily="34" charset="0"/>
                        </a:rPr>
                        <a:t> keseluruhan kaidah, norma, tata bahasa yang terdapat dalam suatu bahasa yang dikuasi secara tidak disadari oleh pemakainya.</a:t>
                      </a:r>
                    </a:p>
                    <a:p>
                      <a:pPr marL="92075"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endParaRPr kumimoji="0" lang="sv-SE" sz="2000" b="1" i="0" u="none" strike="noStrike" cap="none" normalizeH="0" baseline="0" smtClean="0">
                        <a:ln>
                          <a:noFill/>
                        </a:ln>
                        <a:solidFill>
                          <a:srgbClr val="FF33CC"/>
                        </a:solidFill>
                        <a:effectLst/>
                        <a:latin typeface="Arial Narrow" pitchFamily="34" charset="0"/>
                      </a:endParaRPr>
                    </a:p>
                    <a:p>
                      <a:pPr marL="92075"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sv-SE" sz="2000" b="1" i="0" u="none" strike="noStrike" cap="none" normalizeH="0" baseline="0" smtClean="0">
                          <a:ln>
                            <a:noFill/>
                          </a:ln>
                          <a:solidFill>
                            <a:srgbClr val="FF33CC"/>
                          </a:solidFill>
                          <a:effectLst/>
                          <a:latin typeface="Arial Narrow" pitchFamily="34" charset="0"/>
                        </a:rPr>
                        <a:t>La parole</a:t>
                      </a:r>
                      <a:r>
                        <a:rPr kumimoji="0" lang="sv-SE" sz="2000" b="1" i="0" u="none" strike="noStrike" cap="none" normalizeH="0" baseline="0" smtClean="0">
                          <a:ln>
                            <a:noFill/>
                          </a:ln>
                          <a:solidFill>
                            <a:schemeClr val="tx1"/>
                          </a:solidFill>
                          <a:effectLst/>
                          <a:latin typeface="Arial Narrow" pitchFamily="34" charset="0"/>
                        </a:rPr>
                        <a:t> dapat dianggap sebagai sesuatu yang dituturkan individu dan mengandung (a)  kombinasi individual, yang tidak tergantung dari kemauan mereka yang menutumya dan (b) tindak pembunyian yang sukarela, dan perlu untuk pengungkapan kombinasi-kombinasi tersebut.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88100" name="Picture 36" descr="images"/>
          <p:cNvPicPr>
            <a:picLocks noChangeAspect="1" noChangeArrowheads="1"/>
          </p:cNvPicPr>
          <p:nvPr/>
        </p:nvPicPr>
        <p:blipFill>
          <a:blip r:embed="rId3"/>
          <a:srcRect/>
          <a:stretch>
            <a:fillRect/>
          </a:stretch>
        </p:blipFill>
        <p:spPr bwMode="auto">
          <a:xfrm>
            <a:off x="304800" y="152400"/>
            <a:ext cx="515938" cy="5286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p:cNvSpPr>
          <p:nvPr/>
        </p:nvSpPr>
        <p:spPr bwMode="auto">
          <a:xfrm>
            <a:off x="990600" y="0"/>
            <a:ext cx="8153400" cy="792163"/>
          </a:xfrm>
          <a:prstGeom prst="rect">
            <a:avLst/>
          </a:prstGeom>
          <a:gradFill rotWithShape="1">
            <a:gsLst>
              <a:gs pos="0">
                <a:srgbClr val="FFCCFF">
                  <a:gamma/>
                  <a:shade val="46275"/>
                  <a:invGamma/>
                </a:srgbClr>
              </a:gs>
              <a:gs pos="100000">
                <a:srgbClr val="FFCCFF"/>
              </a:gs>
            </a:gsLst>
            <a:lin ang="0" scaled="1"/>
          </a:gradFill>
          <a:ln w="9525">
            <a:noFill/>
            <a:miter lim="800000"/>
            <a:headEnd/>
            <a:tailEnd/>
          </a:ln>
        </p:spPr>
        <p:txBody>
          <a:bodyPr anchor="ctr"/>
          <a:lstStyle/>
          <a:p>
            <a:pPr eaLnBrk="0" hangingPunct="0"/>
            <a:r>
              <a:rPr lang="fr-FR" sz="3200">
                <a:solidFill>
                  <a:srgbClr val="572314"/>
                </a:solidFill>
                <a:latin typeface="Gill Sans MT" pitchFamily="34" charset="0"/>
              </a:rPr>
              <a:t>3. Sintagmatique - Paradigmatique</a:t>
            </a:r>
            <a:endParaRPr lang="en-US" sz="3200">
              <a:solidFill>
                <a:srgbClr val="572314"/>
              </a:solidFill>
              <a:latin typeface="Gill Sans MT" pitchFamily="34" charset="0"/>
            </a:endParaRPr>
          </a:p>
        </p:txBody>
      </p:sp>
      <p:graphicFrame>
        <p:nvGraphicFramePr>
          <p:cNvPr id="84008" name="Group 40"/>
          <p:cNvGraphicFramePr>
            <a:graphicFrameLocks noGrp="1"/>
          </p:cNvGraphicFramePr>
          <p:nvPr>
            <p:ph sz="half" idx="2"/>
          </p:nvPr>
        </p:nvGraphicFramePr>
        <p:xfrm>
          <a:off x="1219200" y="914400"/>
          <a:ext cx="7334250" cy="2781300"/>
        </p:xfrm>
        <a:graphic>
          <a:graphicData uri="http://schemas.openxmlformats.org/drawingml/2006/table">
            <a:tbl>
              <a:tblPr/>
              <a:tblGrid>
                <a:gridCol w="7334250"/>
              </a:tblGrid>
              <a:tr h="874713">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sv-SE" sz="2400" b="1" i="1" u="none" strike="noStrike" cap="none" normalizeH="0" baseline="0" smtClean="0">
                          <a:ln>
                            <a:noFill/>
                          </a:ln>
                          <a:solidFill>
                            <a:srgbClr val="FF6699"/>
                          </a:solidFill>
                          <a:effectLst/>
                          <a:latin typeface="Gill Sans MT" pitchFamily="34" charset="0"/>
                        </a:rPr>
                        <a:t>Sintagmatique</a:t>
                      </a:r>
                      <a:r>
                        <a:rPr kumimoji="0" lang="sv-SE" sz="2400" b="0" i="0" u="none" strike="noStrike" cap="none" normalizeH="0" baseline="0" smtClean="0">
                          <a:ln>
                            <a:noFill/>
                          </a:ln>
                          <a:solidFill>
                            <a:srgbClr val="FF6699"/>
                          </a:solidFill>
                          <a:effectLst/>
                          <a:latin typeface="Gill Sans MT" pitchFamily="34" charset="0"/>
                        </a:rPr>
                        <a:t> </a:t>
                      </a:r>
                      <a:r>
                        <a:rPr kumimoji="0" lang="sv-SE" sz="2800" b="0" i="0" u="none" strike="noStrike" cap="none" normalizeH="0" baseline="0" smtClean="0">
                          <a:ln>
                            <a:noFill/>
                          </a:ln>
                          <a:solidFill>
                            <a:schemeClr val="tx1"/>
                          </a:solidFill>
                          <a:effectLst/>
                          <a:latin typeface="Gill Sans MT" pitchFamily="34" charset="0"/>
                        </a:rPr>
                        <a:t> </a:t>
                      </a:r>
                      <a:r>
                        <a:rPr kumimoji="0" lang="sv-SE" sz="2000" b="0" i="0" u="none" strike="noStrike" cap="none" normalizeH="0" baseline="0" smtClean="0">
                          <a:ln>
                            <a:noFill/>
                          </a:ln>
                          <a:solidFill>
                            <a:schemeClr val="tx1"/>
                          </a:solidFill>
                          <a:effectLst/>
                          <a:latin typeface="Gill Sans MT" pitchFamily="34" charset="0"/>
                        </a:rPr>
                        <a:t>dibangun antar komponen linguistik yang bersifat linier. Dalam hubungan ini unsur-unsur lingual berada pada tataran linier sehingga dimungkinkan diketahui hubungan antara unsur satu dengan unsur lainnya.</a:t>
                      </a:r>
                      <a:r>
                        <a:rPr kumimoji="0" lang="en-US" sz="2000" b="0" i="0" u="none" strike="noStrike" cap="none" normalizeH="0" baseline="0" smtClean="0">
                          <a:ln>
                            <a:noFill/>
                          </a:ln>
                          <a:solidFill>
                            <a:schemeClr val="tx1"/>
                          </a:solidFill>
                          <a:effectLst/>
                          <a:latin typeface="Gill Sans MT" pitchFamily="34"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2688">
                <a:tc>
                  <a:txBody>
                    <a:bodyPr/>
                    <a:lstStyle/>
                    <a:p>
                      <a:pPr marL="82550" marR="0" lvl="0" indent="0" algn="l" defTabSz="914400" rtl="0" eaLnBrk="0" fontAlgn="base" latinLnBrk="0" hangingPunct="0">
                        <a:lnSpc>
                          <a:spcPct val="100000"/>
                        </a:lnSpc>
                        <a:spcBef>
                          <a:spcPts val="100"/>
                        </a:spcBef>
                        <a:spcAft>
                          <a:spcPct val="0"/>
                        </a:spcAft>
                        <a:buClr>
                          <a:schemeClr val="accent1"/>
                        </a:buClr>
                        <a:buSzPct val="80000"/>
                        <a:buFont typeface="Wingdings 2" pitchFamily="18" charset="2"/>
                        <a:buNone/>
                        <a:tabLst/>
                      </a:pPr>
                      <a:r>
                        <a:rPr kumimoji="0" lang="sv-SE" sz="2000" b="0" i="0" u="none" strike="noStrike" cap="none" normalizeH="0" baseline="0" smtClean="0">
                          <a:ln>
                            <a:noFill/>
                          </a:ln>
                          <a:solidFill>
                            <a:srgbClr val="000099"/>
                          </a:solidFill>
                          <a:effectLst/>
                          <a:latin typeface="Gill Sans MT" pitchFamily="34" charset="0"/>
                        </a:rPr>
                        <a:t>défaire 		= dé + faire</a:t>
                      </a:r>
                      <a:endParaRPr kumimoji="0" lang="en-US" sz="2000" b="0" i="0" u="none" strike="noStrike" cap="none" normalizeH="0" baseline="0" smtClean="0">
                        <a:ln>
                          <a:noFill/>
                        </a:ln>
                        <a:solidFill>
                          <a:srgbClr val="000099"/>
                        </a:solidFill>
                        <a:effectLst/>
                        <a:latin typeface="Gill Sans MT" pitchFamily="34" charset="0"/>
                      </a:endParaRPr>
                    </a:p>
                    <a:p>
                      <a:pPr marL="82550" marR="0" lvl="0" indent="0" algn="l" defTabSz="914400" rtl="0" eaLnBrk="0" fontAlgn="base" latinLnBrk="0" hangingPunct="0">
                        <a:lnSpc>
                          <a:spcPct val="100000"/>
                        </a:lnSpc>
                        <a:spcBef>
                          <a:spcPts val="100"/>
                        </a:spcBef>
                        <a:spcAft>
                          <a:spcPct val="0"/>
                        </a:spcAft>
                        <a:buClr>
                          <a:schemeClr val="accent1"/>
                        </a:buClr>
                        <a:buSzPct val="80000"/>
                        <a:buFont typeface="Wingdings 2" pitchFamily="18" charset="2"/>
                        <a:buNone/>
                        <a:tabLst/>
                      </a:pPr>
                      <a:r>
                        <a:rPr kumimoji="0" lang="sv-SE" sz="2000" b="0" i="0" u="none" strike="noStrike" cap="none" normalizeH="0" baseline="0" smtClean="0">
                          <a:ln>
                            <a:noFill/>
                          </a:ln>
                          <a:solidFill>
                            <a:srgbClr val="000099"/>
                          </a:solidFill>
                          <a:effectLst/>
                          <a:latin typeface="Gill Sans MT" pitchFamily="34" charset="0"/>
                        </a:rPr>
                        <a:t>décoller 	= dé + coller</a:t>
                      </a:r>
                    </a:p>
                    <a:p>
                      <a:pPr marL="82550" marR="0" lvl="0" indent="0" algn="l" defTabSz="914400" rtl="0" eaLnBrk="0" fontAlgn="base" latinLnBrk="0" hangingPunct="0">
                        <a:lnSpc>
                          <a:spcPct val="100000"/>
                        </a:lnSpc>
                        <a:spcBef>
                          <a:spcPts val="100"/>
                        </a:spcBef>
                        <a:spcAft>
                          <a:spcPct val="0"/>
                        </a:spcAft>
                        <a:buClr>
                          <a:schemeClr val="accent1"/>
                        </a:buClr>
                        <a:buSzPct val="80000"/>
                        <a:buFont typeface="Wingdings 2" pitchFamily="18" charset="2"/>
                        <a:buNone/>
                        <a:tabLst/>
                      </a:pPr>
                      <a:r>
                        <a:rPr kumimoji="0" lang="fr-FR" sz="2000" b="0" i="0" u="none" strike="noStrike" cap="none" normalizeH="0" baseline="0" smtClean="0">
                          <a:ln>
                            <a:noFill/>
                          </a:ln>
                          <a:solidFill>
                            <a:srgbClr val="000099"/>
                          </a:solidFill>
                          <a:effectLst/>
                          <a:latin typeface="Gill Sans MT" pitchFamily="34" charset="0"/>
                        </a:rPr>
                        <a:t>dévoiller 	= dé + voiller</a:t>
                      </a:r>
                      <a:endParaRPr kumimoji="0" lang="en-US" sz="2000" b="0" i="0" u="none" strike="noStrike" cap="none" normalizeH="0" baseline="0" smtClean="0">
                        <a:ln>
                          <a:noFill/>
                        </a:ln>
                        <a:solidFill>
                          <a:srgbClr val="000099"/>
                        </a:solidFill>
                        <a:effectLst/>
                        <a:latin typeface="Gill Sans MT" pitchFamily="34" charset="0"/>
                      </a:endParaRPr>
                    </a:p>
                    <a:p>
                      <a:pPr marL="82550" marR="0" lvl="0" indent="0" algn="l" defTabSz="914400" rtl="0" eaLnBrk="0" fontAlgn="base" latinLnBrk="0" hangingPunct="0">
                        <a:lnSpc>
                          <a:spcPct val="100000"/>
                        </a:lnSpc>
                        <a:spcBef>
                          <a:spcPts val="100"/>
                        </a:spcBef>
                        <a:spcAft>
                          <a:spcPct val="0"/>
                        </a:spcAft>
                        <a:buClr>
                          <a:schemeClr val="accent1"/>
                        </a:buClr>
                        <a:buSzPct val="80000"/>
                        <a:buFont typeface="Wingdings 2" pitchFamily="18" charset="2"/>
                        <a:buNone/>
                        <a:tabLst/>
                      </a:pPr>
                      <a:r>
                        <a:rPr kumimoji="0" lang="fr-FR" sz="2000" b="0" i="0" u="none" strike="noStrike" cap="none" normalizeH="0" baseline="0" smtClean="0">
                          <a:ln>
                            <a:noFill/>
                          </a:ln>
                          <a:solidFill>
                            <a:srgbClr val="000099"/>
                          </a:solidFill>
                          <a:effectLst/>
                          <a:latin typeface="Gill Sans MT" pitchFamily="34" charset="0"/>
                        </a:rPr>
                        <a:t>débaptiser 	= dé + baptiser</a:t>
                      </a:r>
                      <a:endParaRPr kumimoji="0" lang="en-US" sz="2000" b="0" i="0" u="none" strike="noStrike" cap="none" normalizeH="0" baseline="0" smtClean="0">
                        <a:ln>
                          <a:noFill/>
                        </a:ln>
                        <a:solidFill>
                          <a:schemeClr val="tx1"/>
                        </a:solidFill>
                        <a:effectLst/>
                        <a:latin typeface="Gill Sans MT"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4013" name="Group 45"/>
          <p:cNvGraphicFramePr>
            <a:graphicFrameLocks noGrp="1"/>
          </p:cNvGraphicFramePr>
          <p:nvPr>
            <p:ph sz="half" idx="1"/>
          </p:nvPr>
        </p:nvGraphicFramePr>
        <p:xfrm>
          <a:off x="1219200" y="3981450"/>
          <a:ext cx="7467600" cy="2572385"/>
        </p:xfrm>
        <a:graphic>
          <a:graphicData uri="http://schemas.openxmlformats.org/drawingml/2006/table">
            <a:tbl>
              <a:tblPr/>
              <a:tblGrid>
                <a:gridCol w="7467600"/>
              </a:tblGrid>
              <a:tr h="1069975">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sv-SE" sz="2400" b="1" i="0" u="none" strike="noStrike" cap="none" normalizeH="0" baseline="0" smtClean="0">
                          <a:ln>
                            <a:noFill/>
                          </a:ln>
                          <a:solidFill>
                            <a:srgbClr val="FF6699"/>
                          </a:solidFill>
                          <a:effectLst/>
                          <a:latin typeface="Calisto MT" pitchFamily="18" charset="0"/>
                        </a:rPr>
                        <a:t>Paradigmatique</a:t>
                      </a:r>
                      <a:r>
                        <a:rPr kumimoji="0" lang="sv-SE" sz="2800" b="1" i="0" u="none" strike="noStrike" cap="none" normalizeH="0" baseline="0" smtClean="0">
                          <a:ln>
                            <a:noFill/>
                          </a:ln>
                          <a:solidFill>
                            <a:srgbClr val="FF6699"/>
                          </a:solidFill>
                          <a:effectLst/>
                          <a:latin typeface="Calisto MT" pitchFamily="18" charset="0"/>
                        </a:rPr>
                        <a:t> </a:t>
                      </a:r>
                      <a:r>
                        <a:rPr kumimoji="0" lang="sv-SE" sz="2400" b="0" i="0" u="none" strike="noStrike" cap="none" normalizeH="0" baseline="0" smtClean="0">
                          <a:ln>
                            <a:noFill/>
                          </a:ln>
                          <a:solidFill>
                            <a:schemeClr val="tx2"/>
                          </a:solidFill>
                          <a:effectLst/>
                          <a:latin typeface="Gill Sans MT" pitchFamily="34" charset="0"/>
                        </a:rPr>
                        <a:t> </a:t>
                      </a:r>
                      <a:r>
                        <a:rPr kumimoji="0" lang="sv-SE" sz="2000" b="0" i="0" u="none" strike="noStrike" cap="none" normalizeH="0" baseline="0" smtClean="0">
                          <a:ln>
                            <a:noFill/>
                          </a:ln>
                          <a:solidFill>
                            <a:schemeClr val="tx1"/>
                          </a:solidFill>
                          <a:effectLst/>
                          <a:latin typeface="Gill Sans MT" pitchFamily="34" charset="0"/>
                        </a:rPr>
                        <a:t>: hubungan antar komponen bersifat nonlinier sehingga satu komponen secara paradigma dapat digantikan oleh komponen yang memiliki paradigma sejenis</a:t>
                      </a:r>
                      <a:r>
                        <a:rPr kumimoji="0" lang="en-US" sz="2000" b="0" i="0" u="none" strike="noStrike" cap="none" normalizeH="0" baseline="0" smtClean="0">
                          <a:ln>
                            <a:noFill/>
                          </a:ln>
                          <a:solidFill>
                            <a:schemeClr val="tx1"/>
                          </a:solidFill>
                          <a:effectLst/>
                          <a:latin typeface="Gill Sans MT" pitchFamily="34" charset="0"/>
                        </a:rPr>
                        <a:t> Contoh:</a:t>
                      </a:r>
                      <a:endParaRPr kumimoji="0" lang="en-US" sz="2800" b="0" i="0" u="none" strike="noStrike" cap="none" normalizeH="0" baseline="0" smtClean="0">
                        <a:ln>
                          <a:noFill/>
                        </a:ln>
                        <a:solidFill>
                          <a:schemeClr val="tx1"/>
                        </a:solidFill>
                        <a:effectLst/>
                        <a:latin typeface="Gill Sans MT"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4625">
                <a:tc>
                  <a:txBody>
                    <a:bodyPr/>
                    <a:lstStyle/>
                    <a:p>
                      <a:pPr marL="82550" marR="0" lvl="0" indent="0" algn="l" defTabSz="914400" rtl="0" eaLnBrk="0" fontAlgn="base" latinLnBrk="0" hangingPunct="0">
                        <a:lnSpc>
                          <a:spcPct val="100000"/>
                        </a:lnSpc>
                        <a:spcBef>
                          <a:spcPts val="100"/>
                        </a:spcBef>
                        <a:spcAft>
                          <a:spcPct val="0"/>
                        </a:spcAft>
                        <a:buClr>
                          <a:schemeClr val="accent1"/>
                        </a:buClr>
                        <a:buSzPct val="80000"/>
                        <a:buFont typeface="Wingdings 2" pitchFamily="18" charset="2"/>
                        <a:buNone/>
                        <a:tabLst/>
                      </a:pPr>
                      <a:r>
                        <a:rPr kumimoji="0" lang="fr-FR" sz="2000" b="1" i="0" u="sng" strike="noStrike" cap="none" normalizeH="0" baseline="0" smtClean="0">
                          <a:ln>
                            <a:noFill/>
                          </a:ln>
                          <a:solidFill>
                            <a:srgbClr val="800000"/>
                          </a:solidFill>
                          <a:effectLst/>
                          <a:latin typeface="Gill Sans MT" pitchFamily="34" charset="0"/>
                        </a:rPr>
                        <a:t>Les étudiants</a:t>
                      </a:r>
                      <a:r>
                        <a:rPr kumimoji="0" lang="fr-FR" sz="2000" b="1" i="0" u="none" strike="noStrike" cap="none" normalizeH="0" baseline="0" smtClean="0">
                          <a:ln>
                            <a:noFill/>
                          </a:ln>
                          <a:solidFill>
                            <a:schemeClr val="accent1"/>
                          </a:solidFill>
                          <a:effectLst/>
                          <a:latin typeface="Gill Sans MT" pitchFamily="34" charset="0"/>
                        </a:rPr>
                        <a:t> </a:t>
                      </a:r>
                      <a:r>
                        <a:rPr kumimoji="0" lang="fr-FR" sz="2000" b="0" i="0" u="none" strike="noStrike" cap="none" normalizeH="0" baseline="0" smtClean="0">
                          <a:ln>
                            <a:noFill/>
                          </a:ln>
                          <a:solidFill>
                            <a:schemeClr val="accent1"/>
                          </a:solidFill>
                          <a:effectLst/>
                          <a:latin typeface="Gill Sans MT" pitchFamily="34" charset="0"/>
                        </a:rPr>
                        <a:t>sont en retard ce matin</a:t>
                      </a:r>
                      <a:endParaRPr kumimoji="0" lang="sv-SE" sz="2000" b="0" i="0" u="none" strike="noStrike" cap="none" normalizeH="0" baseline="0" smtClean="0">
                        <a:ln>
                          <a:noFill/>
                        </a:ln>
                        <a:solidFill>
                          <a:schemeClr val="accent1"/>
                        </a:solidFill>
                        <a:effectLst/>
                        <a:latin typeface="Gill Sans MT" pitchFamily="34" charset="0"/>
                      </a:endParaRPr>
                    </a:p>
                    <a:p>
                      <a:pPr marL="82550" marR="0" lvl="0" indent="0" algn="l" defTabSz="914400" rtl="0" eaLnBrk="0" fontAlgn="base" latinLnBrk="0" hangingPunct="0">
                        <a:lnSpc>
                          <a:spcPct val="100000"/>
                        </a:lnSpc>
                        <a:spcBef>
                          <a:spcPts val="100"/>
                        </a:spcBef>
                        <a:spcAft>
                          <a:spcPct val="0"/>
                        </a:spcAft>
                        <a:buClr>
                          <a:schemeClr val="accent1"/>
                        </a:buClr>
                        <a:buSzPct val="80000"/>
                        <a:buFont typeface="Wingdings 2" pitchFamily="18" charset="2"/>
                        <a:buNone/>
                        <a:tabLst/>
                      </a:pPr>
                      <a:r>
                        <a:rPr kumimoji="0" lang="en-US" sz="2000" b="1" i="0" u="none" strike="noStrike" cap="none" normalizeH="0" baseline="0" smtClean="0">
                          <a:ln>
                            <a:noFill/>
                          </a:ln>
                          <a:solidFill>
                            <a:schemeClr val="accent1"/>
                          </a:solidFill>
                          <a:effectLst/>
                          <a:latin typeface="Arial Black" pitchFamily="34" charset="0"/>
                          <a:sym typeface="Wingdings" pitchFamily="2" charset="2"/>
                        </a:rPr>
                        <a:t>      </a:t>
                      </a:r>
                    </a:p>
                    <a:p>
                      <a:pPr marL="82550" marR="0" lvl="0" indent="0" algn="l" defTabSz="914400" rtl="0" eaLnBrk="0" fontAlgn="base" latinLnBrk="0" hangingPunct="0">
                        <a:lnSpc>
                          <a:spcPct val="100000"/>
                        </a:lnSpc>
                        <a:spcBef>
                          <a:spcPts val="100"/>
                        </a:spcBef>
                        <a:spcAft>
                          <a:spcPct val="0"/>
                        </a:spcAft>
                        <a:buClr>
                          <a:schemeClr val="accent1"/>
                        </a:buClr>
                        <a:buSzPct val="80000"/>
                        <a:buFont typeface="Wingdings 2" pitchFamily="18" charset="2"/>
                        <a:buNone/>
                        <a:tabLst/>
                      </a:pPr>
                      <a:r>
                        <a:rPr kumimoji="0" lang="fr-FR" sz="2000" b="0" i="0" u="none" strike="noStrike" cap="none" normalizeH="0" baseline="0" smtClean="0">
                          <a:ln>
                            <a:noFill/>
                          </a:ln>
                          <a:solidFill>
                            <a:srgbClr val="800000"/>
                          </a:solidFill>
                          <a:effectLst/>
                          <a:latin typeface="Gill Sans MT" pitchFamily="34" charset="0"/>
                        </a:rPr>
                        <a:t>Les hommes,</a:t>
                      </a:r>
                      <a:endParaRPr kumimoji="0" lang="en-US" sz="2000" b="0" i="0" u="none" strike="noStrike" cap="none" normalizeH="0" baseline="0" smtClean="0">
                        <a:ln>
                          <a:noFill/>
                        </a:ln>
                        <a:solidFill>
                          <a:srgbClr val="800000"/>
                        </a:solidFill>
                        <a:effectLst/>
                        <a:latin typeface="Gill Sans MT" pitchFamily="34" charset="0"/>
                      </a:endParaRPr>
                    </a:p>
                    <a:p>
                      <a:pPr marL="82550" marR="0" lvl="0" indent="0" algn="l" defTabSz="914400" rtl="0" eaLnBrk="0" fontAlgn="base" latinLnBrk="0" hangingPunct="0">
                        <a:lnSpc>
                          <a:spcPct val="100000"/>
                        </a:lnSpc>
                        <a:spcBef>
                          <a:spcPts val="100"/>
                        </a:spcBef>
                        <a:spcAft>
                          <a:spcPct val="0"/>
                        </a:spcAft>
                        <a:buClr>
                          <a:schemeClr val="accent1"/>
                        </a:buClr>
                        <a:buSzPct val="80000"/>
                        <a:buFont typeface="Wingdings 2" pitchFamily="18" charset="2"/>
                        <a:buNone/>
                        <a:tabLst/>
                      </a:pPr>
                      <a:r>
                        <a:rPr kumimoji="0" lang="fr-FR" sz="2000" b="0" i="0" u="none" strike="noStrike" cap="none" normalizeH="0" baseline="0" smtClean="0">
                          <a:ln>
                            <a:noFill/>
                          </a:ln>
                          <a:solidFill>
                            <a:srgbClr val="800000"/>
                          </a:solidFill>
                          <a:effectLst/>
                          <a:latin typeface="Gill Sans MT" pitchFamily="34" charset="0"/>
                        </a:rPr>
                        <a:t>Les femmes</a:t>
                      </a:r>
                      <a:endParaRPr kumimoji="0" lang="en-US" sz="2000" b="0" i="0" u="none" strike="noStrike" cap="none" normalizeH="0" baseline="0" smtClean="0">
                        <a:ln>
                          <a:noFill/>
                        </a:ln>
                        <a:solidFill>
                          <a:srgbClr val="800000"/>
                        </a:solidFill>
                        <a:effectLst/>
                        <a:latin typeface="Gill Sans MT"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84015" name="Picture 47" descr="images"/>
          <p:cNvPicPr>
            <a:picLocks noChangeAspect="1" noChangeArrowheads="1"/>
          </p:cNvPicPr>
          <p:nvPr/>
        </p:nvPicPr>
        <p:blipFill>
          <a:blip r:embed="rId3"/>
          <a:srcRect/>
          <a:stretch>
            <a:fillRect/>
          </a:stretch>
        </p:blipFill>
        <p:spPr bwMode="auto">
          <a:xfrm>
            <a:off x="304800" y="152400"/>
            <a:ext cx="515938" cy="52863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143000"/>
          </a:xfrm>
        </p:spPr>
        <p:style>
          <a:lnRef idx="0">
            <a:schemeClr val="accent1"/>
          </a:lnRef>
          <a:fillRef idx="3">
            <a:schemeClr val="accent1"/>
          </a:fillRef>
          <a:effectRef idx="3">
            <a:schemeClr val="accent1"/>
          </a:effectRef>
          <a:fontRef idx="minor">
            <a:schemeClr val="lt1"/>
          </a:fontRef>
        </p:style>
        <p:txBody>
          <a:bodyPr/>
          <a:lstStyle/>
          <a:p>
            <a:r>
              <a:rPr lang="en-US" dirty="0" err="1" smtClean="0"/>
              <a:t>Sifat</a:t>
            </a:r>
            <a:r>
              <a:rPr lang="en-US" dirty="0" smtClean="0"/>
              <a:t> </a:t>
            </a:r>
            <a:r>
              <a:rPr lang="en-US" dirty="0" err="1" smtClean="0"/>
              <a:t>Bahasa</a:t>
            </a:r>
            <a:r>
              <a:rPr lang="en-US" dirty="0" smtClean="0"/>
              <a:t> </a:t>
            </a:r>
            <a:r>
              <a:rPr lang="en-US" dirty="0" err="1" smtClean="0"/>
              <a:t>Arbritrer</a:t>
            </a:r>
            <a:endParaRPr lang="en-US" dirty="0"/>
          </a:p>
        </p:txBody>
      </p:sp>
      <p:sp>
        <p:nvSpPr>
          <p:cNvPr id="3" name="Content Placeholder 2"/>
          <p:cNvSpPr>
            <a:spLocks noGrp="1"/>
          </p:cNvSpPr>
          <p:nvPr>
            <p:ph sz="half" idx="1"/>
          </p:nvPr>
        </p:nvSpPr>
        <p:spPr>
          <a:xfrm>
            <a:off x="1143000" y="1828800"/>
            <a:ext cx="7620000" cy="4724400"/>
          </a:xfrm>
        </p:spPr>
        <p:style>
          <a:lnRef idx="1">
            <a:schemeClr val="accent4"/>
          </a:lnRef>
          <a:fillRef idx="2">
            <a:schemeClr val="accent4"/>
          </a:fillRef>
          <a:effectRef idx="1">
            <a:schemeClr val="accent4"/>
          </a:effectRef>
          <a:fontRef idx="minor">
            <a:schemeClr val="dk1"/>
          </a:fontRef>
        </p:style>
        <p:txBody>
          <a:bodyPr/>
          <a:lstStyle/>
          <a:p>
            <a:r>
              <a:rPr lang="en-US" sz="3600" dirty="0" err="1" smtClean="0"/>
              <a:t>Hubungan</a:t>
            </a:r>
            <a:r>
              <a:rPr lang="en-US" sz="3600" dirty="0" smtClean="0"/>
              <a:t> </a:t>
            </a:r>
            <a:r>
              <a:rPr lang="en-US" sz="3600" dirty="0" err="1" smtClean="0"/>
              <a:t>antara</a:t>
            </a:r>
            <a:r>
              <a:rPr lang="en-US" sz="3600" dirty="0" smtClean="0"/>
              <a:t> </a:t>
            </a:r>
            <a:r>
              <a:rPr lang="en-US" sz="3600" dirty="0" err="1" smtClean="0"/>
              <a:t>signifiant</a:t>
            </a:r>
            <a:r>
              <a:rPr lang="en-US" sz="3600" dirty="0" smtClean="0"/>
              <a:t> </a:t>
            </a:r>
            <a:r>
              <a:rPr lang="en-US" sz="3600" dirty="0" err="1" smtClean="0"/>
              <a:t>dan</a:t>
            </a:r>
            <a:r>
              <a:rPr lang="en-US" sz="3600" dirty="0" smtClean="0"/>
              <a:t> </a:t>
            </a:r>
            <a:r>
              <a:rPr lang="en-US" sz="3600" dirty="0" err="1" smtClean="0"/>
              <a:t>signifié</a:t>
            </a:r>
            <a:r>
              <a:rPr lang="en-US" sz="3600" dirty="0" smtClean="0"/>
              <a:t> </a:t>
            </a:r>
            <a:r>
              <a:rPr lang="en-US" sz="3600" dirty="0" err="1" smtClean="0"/>
              <a:t>dalam</a:t>
            </a:r>
            <a:r>
              <a:rPr lang="en-US" sz="3600" dirty="0" smtClean="0"/>
              <a:t> </a:t>
            </a:r>
            <a:r>
              <a:rPr lang="en-US" sz="3600" dirty="0" err="1" smtClean="0"/>
              <a:t>sistem</a:t>
            </a:r>
            <a:r>
              <a:rPr lang="en-US" sz="3600" dirty="0" smtClean="0"/>
              <a:t> </a:t>
            </a:r>
            <a:r>
              <a:rPr lang="en-US" sz="3600" dirty="0" err="1" smtClean="0"/>
              <a:t>tanda</a:t>
            </a:r>
            <a:r>
              <a:rPr lang="en-US" sz="3600" dirty="0" smtClean="0"/>
              <a:t> </a:t>
            </a:r>
            <a:r>
              <a:rPr lang="en-US" sz="3600" dirty="0" err="1" smtClean="0"/>
              <a:t>bahasa</a:t>
            </a:r>
            <a:r>
              <a:rPr lang="en-US" sz="3600" dirty="0" smtClean="0"/>
              <a:t> </a:t>
            </a:r>
            <a:r>
              <a:rPr lang="en-US" sz="3600" dirty="0" err="1" smtClean="0"/>
              <a:t>bersifat</a:t>
            </a:r>
            <a:r>
              <a:rPr lang="en-US" sz="3600" dirty="0" smtClean="0"/>
              <a:t> </a:t>
            </a:r>
            <a:r>
              <a:rPr lang="en-US" sz="3600" dirty="0" err="1" smtClean="0"/>
              <a:t>arbritrer</a:t>
            </a:r>
            <a:r>
              <a:rPr lang="en-US" sz="3600" dirty="0" smtClean="0"/>
              <a:t>.</a:t>
            </a:r>
          </a:p>
          <a:p>
            <a:r>
              <a:rPr lang="en-US" sz="3600" dirty="0" err="1" smtClean="0"/>
              <a:t>Kombinasi</a:t>
            </a:r>
            <a:r>
              <a:rPr lang="en-US" sz="3600" dirty="0" smtClean="0"/>
              <a:t> </a:t>
            </a:r>
            <a:r>
              <a:rPr lang="en-US" sz="3600" dirty="0" err="1" smtClean="0"/>
              <a:t>antara</a:t>
            </a:r>
            <a:r>
              <a:rPr lang="en-US" sz="3600" dirty="0" smtClean="0"/>
              <a:t> </a:t>
            </a:r>
            <a:r>
              <a:rPr lang="en-US" sz="3600" dirty="0" err="1" smtClean="0"/>
              <a:t>signifiant</a:t>
            </a:r>
            <a:r>
              <a:rPr lang="en-US" sz="3600" dirty="0" smtClean="0"/>
              <a:t> </a:t>
            </a:r>
            <a:r>
              <a:rPr lang="en-US" sz="3600" dirty="0" err="1" smtClean="0"/>
              <a:t>dan</a:t>
            </a:r>
            <a:r>
              <a:rPr lang="en-US" sz="3600" dirty="0" smtClean="0"/>
              <a:t> </a:t>
            </a:r>
            <a:r>
              <a:rPr lang="en-US" sz="3600" dirty="0" err="1" smtClean="0"/>
              <a:t>signifié</a:t>
            </a:r>
            <a:r>
              <a:rPr lang="en-US" sz="3600" dirty="0" smtClean="0"/>
              <a:t> </a:t>
            </a:r>
            <a:r>
              <a:rPr lang="en-US" sz="3600" dirty="0" smtClean="0"/>
              <a:t> </a:t>
            </a:r>
            <a:r>
              <a:rPr lang="en-US" sz="3600" dirty="0" err="1" smtClean="0"/>
              <a:t>dalam</a:t>
            </a:r>
            <a:r>
              <a:rPr lang="en-US" sz="3600" dirty="0" smtClean="0"/>
              <a:t> </a:t>
            </a:r>
            <a:r>
              <a:rPr lang="en-US" sz="3600" dirty="0" err="1" smtClean="0"/>
              <a:t>berbagai</a:t>
            </a:r>
            <a:r>
              <a:rPr lang="en-US" sz="3600" dirty="0" smtClean="0"/>
              <a:t> </a:t>
            </a:r>
            <a:r>
              <a:rPr lang="en-US" sz="3600" dirty="0" err="1" smtClean="0"/>
              <a:t>bahasa</a:t>
            </a:r>
            <a:r>
              <a:rPr lang="en-US" sz="3600" dirty="0" smtClean="0"/>
              <a:t> </a:t>
            </a:r>
            <a:r>
              <a:rPr lang="en-US" sz="3600" dirty="0" err="1" smtClean="0"/>
              <a:t>sangat</a:t>
            </a:r>
            <a:r>
              <a:rPr lang="en-US" sz="3600" dirty="0" smtClean="0"/>
              <a:t> </a:t>
            </a:r>
            <a:r>
              <a:rPr lang="en-US" sz="3600" dirty="0" err="1" smtClean="0"/>
              <a:t>bervariasi</a:t>
            </a:r>
            <a:r>
              <a:rPr lang="en-US" sz="3600" dirty="0" smtClean="0"/>
              <a:t>:</a:t>
            </a:r>
          </a:p>
          <a:p>
            <a:r>
              <a:rPr lang="en-US" sz="3600" dirty="0" err="1" smtClean="0"/>
              <a:t>Contoh</a:t>
            </a:r>
            <a:r>
              <a:rPr lang="en-US" sz="3600" dirty="0" smtClean="0"/>
              <a:t> :chat (</a:t>
            </a:r>
            <a:r>
              <a:rPr lang="en-US" sz="3600" dirty="0" err="1" smtClean="0"/>
              <a:t>prc</a:t>
            </a:r>
            <a:r>
              <a:rPr lang="en-US" sz="3600" dirty="0" smtClean="0"/>
              <a:t>), cat (</a:t>
            </a:r>
            <a:r>
              <a:rPr lang="en-US" sz="3600" dirty="0" err="1" smtClean="0"/>
              <a:t>Ing</a:t>
            </a:r>
            <a:r>
              <a:rPr lang="en-US" sz="3600" dirty="0" smtClean="0"/>
              <a:t>), </a:t>
            </a:r>
            <a:r>
              <a:rPr lang="en-US" sz="3600" dirty="0" err="1" smtClean="0"/>
              <a:t>kucing</a:t>
            </a:r>
            <a:r>
              <a:rPr lang="en-US" sz="3600" dirty="0" smtClean="0"/>
              <a:t> (</a:t>
            </a:r>
            <a:r>
              <a:rPr lang="en-US" sz="3600" dirty="0" err="1" smtClean="0"/>
              <a:t>Ind</a:t>
            </a:r>
            <a:r>
              <a:rPr lang="en-US" sz="3600" dirty="0" smtClean="0"/>
              <a:t>)</a:t>
            </a:r>
            <a:endParaRPr lang="en-US" sz="3600" dirty="0" smtClean="0"/>
          </a:p>
          <a:p>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153400" cy="1143000"/>
          </a:xfrm>
        </p:spPr>
        <p:style>
          <a:lnRef idx="1">
            <a:schemeClr val="accent5"/>
          </a:lnRef>
          <a:fillRef idx="3">
            <a:schemeClr val="accent5"/>
          </a:fillRef>
          <a:effectRef idx="2">
            <a:schemeClr val="accent5"/>
          </a:effectRef>
          <a:fontRef idx="minor">
            <a:schemeClr val="lt1"/>
          </a:fontRef>
        </p:style>
        <p:txBody>
          <a:bodyPr/>
          <a:lstStyle/>
          <a:p>
            <a:r>
              <a:rPr lang="en-US" sz="4000" dirty="0" err="1" smtClean="0">
                <a:solidFill>
                  <a:srgbClr val="C00000"/>
                </a:solidFill>
              </a:rPr>
              <a:t>Fungsi</a:t>
            </a:r>
            <a:r>
              <a:rPr lang="en-US" sz="4000" dirty="0" smtClean="0">
                <a:solidFill>
                  <a:srgbClr val="C00000"/>
                </a:solidFill>
              </a:rPr>
              <a:t> </a:t>
            </a:r>
            <a:r>
              <a:rPr lang="en-US" sz="4000" dirty="0" err="1" smtClean="0">
                <a:solidFill>
                  <a:srgbClr val="C00000"/>
                </a:solidFill>
              </a:rPr>
              <a:t>Bahasa</a:t>
            </a:r>
            <a:r>
              <a:rPr lang="en-US" sz="4000" dirty="0" smtClean="0">
                <a:solidFill>
                  <a:srgbClr val="C00000"/>
                </a:solidFill>
              </a:rPr>
              <a:t> </a:t>
            </a:r>
            <a:br>
              <a:rPr lang="en-US" sz="4000" dirty="0" smtClean="0">
                <a:solidFill>
                  <a:srgbClr val="C00000"/>
                </a:solidFill>
              </a:rPr>
            </a:br>
            <a:r>
              <a:rPr lang="en-US" sz="4000" dirty="0" smtClean="0">
                <a:solidFill>
                  <a:schemeClr val="lt1"/>
                </a:solidFill>
                <a:latin typeface="+mn-lt"/>
                <a:ea typeface="+mn-ea"/>
                <a:cs typeface="+mn-cs"/>
              </a:rPr>
              <a:t>Roman </a:t>
            </a:r>
            <a:r>
              <a:rPr lang="en-US" sz="4000" dirty="0" err="1" smtClean="0">
                <a:solidFill>
                  <a:schemeClr val="lt1"/>
                </a:solidFill>
                <a:latin typeface="+mn-lt"/>
                <a:ea typeface="+mn-ea"/>
                <a:cs typeface="+mn-cs"/>
              </a:rPr>
              <a:t>Jakobson</a:t>
            </a:r>
            <a:r>
              <a:rPr lang="en-US" sz="4000" dirty="0" smtClean="0">
                <a:solidFill>
                  <a:schemeClr val="lt1"/>
                </a:solidFill>
                <a:latin typeface="+mn-lt"/>
                <a:ea typeface="+mn-ea"/>
                <a:cs typeface="+mn-cs"/>
              </a:rPr>
              <a:t> (1960)</a:t>
            </a:r>
            <a:endParaRPr lang="en-US" sz="4000" dirty="0">
              <a:solidFill>
                <a:srgbClr val="C00000"/>
              </a:solidFill>
            </a:endParaRPr>
          </a:p>
        </p:txBody>
      </p:sp>
      <p:sp>
        <p:nvSpPr>
          <p:cNvPr id="3" name="Content Placeholder 2"/>
          <p:cNvSpPr>
            <a:spLocks noGrp="1"/>
          </p:cNvSpPr>
          <p:nvPr>
            <p:ph sz="half" idx="1"/>
          </p:nvPr>
        </p:nvSpPr>
        <p:spPr>
          <a:xfrm>
            <a:off x="1143000" y="1600200"/>
            <a:ext cx="7772400" cy="1828800"/>
          </a:xfrm>
        </p:spPr>
        <p:style>
          <a:lnRef idx="3">
            <a:schemeClr val="lt1"/>
          </a:lnRef>
          <a:fillRef idx="1">
            <a:schemeClr val="accent1"/>
          </a:fillRef>
          <a:effectRef idx="1">
            <a:schemeClr val="accent1"/>
          </a:effectRef>
          <a:fontRef idx="minor">
            <a:schemeClr val="lt1"/>
          </a:fontRef>
        </p:style>
        <p:txBody>
          <a:bodyPr/>
          <a:lstStyle/>
          <a:p>
            <a:pPr marL="95250" indent="-12700">
              <a:buNone/>
            </a:pPr>
            <a:r>
              <a:rPr lang="en-US" sz="3600" dirty="0" err="1" smtClean="0">
                <a:solidFill>
                  <a:schemeClr val="accent6">
                    <a:lumMod val="60000"/>
                    <a:lumOff val="40000"/>
                  </a:schemeClr>
                </a:solidFill>
                <a:latin typeface="Arial" pitchFamily="34" charset="0"/>
                <a:ea typeface="Arial Unicode MS" pitchFamily="34" charset="-128"/>
                <a:cs typeface="Arial" pitchFamily="34" charset="0"/>
              </a:rPr>
              <a:t>Fungsi</a:t>
            </a:r>
            <a:r>
              <a:rPr lang="en-US" sz="3600" dirty="0" smtClean="0">
                <a:solidFill>
                  <a:schemeClr val="accent6">
                    <a:lumMod val="60000"/>
                    <a:lumOff val="40000"/>
                  </a:schemeClr>
                </a:solidFill>
                <a:latin typeface="Arial" pitchFamily="34" charset="0"/>
                <a:ea typeface="Arial Unicode MS" pitchFamily="34" charset="-128"/>
                <a:cs typeface="Arial" pitchFamily="34" charset="0"/>
              </a:rPr>
              <a:t>  </a:t>
            </a:r>
            <a:r>
              <a:rPr lang="en-US" sz="3600" dirty="0" err="1" smtClean="0">
                <a:solidFill>
                  <a:schemeClr val="accent6">
                    <a:lumMod val="60000"/>
                    <a:lumOff val="40000"/>
                  </a:schemeClr>
                </a:solidFill>
                <a:latin typeface="Arial" pitchFamily="34" charset="0"/>
                <a:ea typeface="Arial Unicode MS" pitchFamily="34" charset="-128"/>
                <a:cs typeface="Arial" pitchFamily="34" charset="0"/>
              </a:rPr>
              <a:t>emotif</a:t>
            </a:r>
            <a:r>
              <a:rPr lang="en-US" sz="3600" dirty="0" smtClean="0">
                <a:solidFill>
                  <a:schemeClr val="accent6">
                    <a:lumMod val="60000"/>
                    <a:lumOff val="40000"/>
                  </a:schemeClr>
                </a:solidFill>
                <a:latin typeface="Arial" pitchFamily="34" charset="0"/>
                <a:ea typeface="Arial Unicode MS" pitchFamily="34" charset="-128"/>
                <a:cs typeface="Arial" pitchFamily="34" charset="0"/>
              </a:rPr>
              <a:t> : </a:t>
            </a:r>
            <a:r>
              <a:rPr lang="en-US" sz="3600" dirty="0" err="1" smtClean="0">
                <a:solidFill>
                  <a:schemeClr val="accent6">
                    <a:lumMod val="60000"/>
                    <a:lumOff val="40000"/>
                  </a:schemeClr>
                </a:solidFill>
                <a:latin typeface="Arial" pitchFamily="34" charset="0"/>
                <a:ea typeface="Arial Unicode MS" pitchFamily="34" charset="-128"/>
                <a:cs typeface="Arial" pitchFamily="34" charset="0"/>
              </a:rPr>
              <a:t>menyatakan</a:t>
            </a:r>
            <a:r>
              <a:rPr lang="en-US" sz="3600" dirty="0" smtClean="0">
                <a:solidFill>
                  <a:schemeClr val="accent6">
                    <a:lumMod val="60000"/>
                    <a:lumOff val="40000"/>
                  </a:schemeClr>
                </a:solidFill>
                <a:latin typeface="Arial" pitchFamily="34" charset="0"/>
                <a:ea typeface="Arial Unicode MS" pitchFamily="34" charset="-128"/>
                <a:cs typeface="Arial" pitchFamily="34" charset="0"/>
              </a:rPr>
              <a:t> </a:t>
            </a:r>
            <a:r>
              <a:rPr lang="en-US" sz="3600" dirty="0" err="1" smtClean="0">
                <a:solidFill>
                  <a:schemeClr val="accent6">
                    <a:lumMod val="60000"/>
                    <a:lumOff val="40000"/>
                  </a:schemeClr>
                </a:solidFill>
                <a:latin typeface="Arial" pitchFamily="34" charset="0"/>
                <a:ea typeface="Arial Unicode MS" pitchFamily="34" charset="-128"/>
                <a:cs typeface="Arial" pitchFamily="34" charset="0"/>
              </a:rPr>
              <a:t>perasaan</a:t>
            </a:r>
            <a:r>
              <a:rPr lang="en-US" sz="3600" dirty="0" smtClean="0">
                <a:solidFill>
                  <a:schemeClr val="accent6">
                    <a:lumMod val="60000"/>
                    <a:lumOff val="40000"/>
                  </a:schemeClr>
                </a:solidFill>
                <a:latin typeface="Arial" pitchFamily="34" charset="0"/>
                <a:ea typeface="Arial Unicode MS" pitchFamily="34" charset="-128"/>
                <a:cs typeface="Arial" pitchFamily="34" charset="0"/>
              </a:rPr>
              <a:t> </a:t>
            </a:r>
            <a:r>
              <a:rPr lang="en-US" sz="3600" dirty="0" err="1" smtClean="0">
                <a:solidFill>
                  <a:schemeClr val="accent6">
                    <a:lumMod val="60000"/>
                    <a:lumOff val="40000"/>
                  </a:schemeClr>
                </a:solidFill>
                <a:latin typeface="Arial" pitchFamily="34" charset="0"/>
                <a:ea typeface="Arial Unicode MS" pitchFamily="34" charset="-128"/>
                <a:cs typeface="Arial" pitchFamily="34" charset="0"/>
              </a:rPr>
              <a:t>penutur</a:t>
            </a:r>
            <a:r>
              <a:rPr lang="en-US" sz="3600" dirty="0" smtClean="0">
                <a:solidFill>
                  <a:schemeClr val="accent6">
                    <a:lumMod val="60000"/>
                    <a:lumOff val="40000"/>
                  </a:schemeClr>
                </a:solidFill>
                <a:latin typeface="Arial" pitchFamily="34" charset="0"/>
                <a:ea typeface="Arial Unicode MS" pitchFamily="34" charset="-128"/>
                <a:cs typeface="Arial" pitchFamily="34" charset="0"/>
              </a:rPr>
              <a:t>, </a:t>
            </a:r>
            <a:r>
              <a:rPr lang="en-US" sz="3600" dirty="0" err="1" smtClean="0">
                <a:solidFill>
                  <a:schemeClr val="accent6">
                    <a:lumMod val="60000"/>
                    <a:lumOff val="40000"/>
                  </a:schemeClr>
                </a:solidFill>
                <a:latin typeface="Arial" pitchFamily="34" charset="0"/>
                <a:ea typeface="Arial Unicode MS" pitchFamily="34" charset="-128"/>
                <a:cs typeface="Arial" pitchFamily="34" charset="0"/>
              </a:rPr>
              <a:t>marah</a:t>
            </a:r>
            <a:r>
              <a:rPr lang="en-US" sz="3600" dirty="0" smtClean="0">
                <a:solidFill>
                  <a:schemeClr val="accent6">
                    <a:lumMod val="60000"/>
                    <a:lumOff val="40000"/>
                  </a:schemeClr>
                </a:solidFill>
                <a:latin typeface="Arial" pitchFamily="34" charset="0"/>
                <a:ea typeface="Arial Unicode MS" pitchFamily="34" charset="-128"/>
                <a:cs typeface="Arial" pitchFamily="34" charset="0"/>
              </a:rPr>
              <a:t>, </a:t>
            </a:r>
            <a:r>
              <a:rPr lang="en-US" sz="3600" dirty="0" err="1" smtClean="0">
                <a:solidFill>
                  <a:schemeClr val="accent6">
                    <a:lumMod val="60000"/>
                    <a:lumOff val="40000"/>
                  </a:schemeClr>
                </a:solidFill>
                <a:latin typeface="Arial" pitchFamily="34" charset="0"/>
                <a:ea typeface="Arial Unicode MS" pitchFamily="34" charset="-128"/>
                <a:cs typeface="Arial" pitchFamily="34" charset="0"/>
              </a:rPr>
              <a:t>sedih</a:t>
            </a:r>
            <a:r>
              <a:rPr lang="en-US" sz="3600" dirty="0" smtClean="0">
                <a:solidFill>
                  <a:schemeClr val="accent6">
                    <a:lumMod val="60000"/>
                    <a:lumOff val="40000"/>
                  </a:schemeClr>
                </a:solidFill>
                <a:latin typeface="Arial" pitchFamily="34" charset="0"/>
                <a:ea typeface="Arial Unicode MS" pitchFamily="34" charset="-128"/>
                <a:cs typeface="Arial" pitchFamily="34" charset="0"/>
              </a:rPr>
              <a:t>, </a:t>
            </a:r>
            <a:r>
              <a:rPr lang="en-US" sz="3600" dirty="0" err="1" smtClean="0">
                <a:solidFill>
                  <a:schemeClr val="accent6">
                    <a:lumMod val="60000"/>
                    <a:lumOff val="40000"/>
                  </a:schemeClr>
                </a:solidFill>
                <a:latin typeface="Arial" pitchFamily="34" charset="0"/>
                <a:ea typeface="Arial Unicode MS" pitchFamily="34" charset="-128"/>
                <a:cs typeface="Arial" pitchFamily="34" charset="0"/>
              </a:rPr>
              <a:t>gembira</a:t>
            </a:r>
            <a:r>
              <a:rPr lang="en-US" sz="3600" dirty="0" smtClean="0">
                <a:solidFill>
                  <a:schemeClr val="accent6">
                    <a:lumMod val="60000"/>
                    <a:lumOff val="40000"/>
                  </a:schemeClr>
                </a:solidFill>
                <a:latin typeface="Arial" pitchFamily="34" charset="0"/>
                <a:ea typeface="Arial Unicode MS" pitchFamily="34" charset="-128"/>
                <a:cs typeface="Arial" pitchFamily="34" charset="0"/>
              </a:rPr>
              <a:t>, </a:t>
            </a:r>
            <a:r>
              <a:rPr lang="en-US" sz="3600" dirty="0" err="1" smtClean="0">
                <a:solidFill>
                  <a:schemeClr val="accent6">
                    <a:lumMod val="60000"/>
                    <a:lumOff val="40000"/>
                  </a:schemeClr>
                </a:solidFill>
                <a:latin typeface="Arial" pitchFamily="34" charset="0"/>
                <a:ea typeface="Arial Unicode MS" pitchFamily="34" charset="-128"/>
                <a:cs typeface="Arial" pitchFamily="34" charset="0"/>
              </a:rPr>
              <a:t>dll</a:t>
            </a:r>
            <a:endParaRPr lang="en-US" sz="3600" dirty="0" smtClean="0">
              <a:solidFill>
                <a:schemeClr val="accent6">
                  <a:lumMod val="60000"/>
                  <a:lumOff val="40000"/>
                </a:schemeClr>
              </a:solidFill>
              <a:latin typeface="Arial" pitchFamily="34" charset="0"/>
              <a:ea typeface="Arial Unicode MS" pitchFamily="34" charset="-128"/>
              <a:cs typeface="Arial" pitchFamily="34" charset="0"/>
            </a:endParaRPr>
          </a:p>
        </p:txBody>
      </p:sp>
      <p:sp>
        <p:nvSpPr>
          <p:cNvPr id="4" name="Rectangle 3"/>
          <p:cNvSpPr/>
          <p:nvPr/>
        </p:nvSpPr>
        <p:spPr>
          <a:xfrm>
            <a:off x="1143000" y="3600271"/>
            <a:ext cx="7772400"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US" sz="3600" dirty="0" err="1" smtClean="0">
                <a:solidFill>
                  <a:srgbClr val="7030A0"/>
                </a:solidFill>
                <a:latin typeface="Arial Unicode MS" pitchFamily="34" charset="-128"/>
                <a:ea typeface="Arial Unicode MS" pitchFamily="34" charset="-128"/>
                <a:cs typeface="Arial Unicode MS" pitchFamily="34" charset="-128"/>
              </a:rPr>
              <a:t>Fungsi</a:t>
            </a:r>
            <a:r>
              <a:rPr lang="en-US" sz="3600" dirty="0" smtClean="0">
                <a:solidFill>
                  <a:srgbClr val="7030A0"/>
                </a:solidFill>
                <a:latin typeface="Arial Unicode MS" pitchFamily="34" charset="-128"/>
                <a:ea typeface="Arial Unicode MS" pitchFamily="34" charset="-128"/>
                <a:cs typeface="Arial Unicode MS" pitchFamily="34" charset="-128"/>
              </a:rPr>
              <a:t> : </a:t>
            </a:r>
            <a:r>
              <a:rPr lang="en-US" sz="3600" dirty="0" err="1" smtClean="0">
                <a:solidFill>
                  <a:srgbClr val="7030A0"/>
                </a:solidFill>
                <a:latin typeface="Arial Unicode MS" pitchFamily="34" charset="-128"/>
                <a:ea typeface="Arial Unicode MS" pitchFamily="34" charset="-128"/>
                <a:cs typeface="Arial Unicode MS" pitchFamily="34" charset="-128"/>
              </a:rPr>
              <a:t>untuk</a:t>
            </a:r>
            <a:r>
              <a:rPr lang="en-US" sz="3600" dirty="0" smtClean="0">
                <a:solidFill>
                  <a:srgbClr val="7030A0"/>
                </a:solidFill>
                <a:latin typeface="Arial Unicode MS" pitchFamily="34" charset="-128"/>
                <a:ea typeface="Arial Unicode MS" pitchFamily="34" charset="-128"/>
                <a:cs typeface="Arial Unicode MS" pitchFamily="34" charset="-128"/>
              </a:rPr>
              <a:t> </a:t>
            </a:r>
            <a:r>
              <a:rPr lang="en-US" sz="3600" dirty="0" err="1" smtClean="0">
                <a:solidFill>
                  <a:srgbClr val="7030A0"/>
                </a:solidFill>
                <a:latin typeface="Arial Unicode MS" pitchFamily="34" charset="-128"/>
                <a:ea typeface="Arial Unicode MS" pitchFamily="34" charset="-128"/>
                <a:cs typeface="Arial Unicode MS" pitchFamily="34" charset="-128"/>
              </a:rPr>
              <a:t>pengaruhi</a:t>
            </a:r>
            <a:r>
              <a:rPr lang="en-US" sz="3600" dirty="0" smtClean="0">
                <a:solidFill>
                  <a:srgbClr val="7030A0"/>
                </a:solidFill>
                <a:latin typeface="Arial Unicode MS" pitchFamily="34" charset="-128"/>
                <a:ea typeface="Arial Unicode MS" pitchFamily="34" charset="-128"/>
                <a:cs typeface="Arial Unicode MS" pitchFamily="34" charset="-128"/>
              </a:rPr>
              <a:t> </a:t>
            </a:r>
            <a:r>
              <a:rPr lang="en-US" sz="3600" dirty="0" err="1" smtClean="0">
                <a:solidFill>
                  <a:srgbClr val="7030A0"/>
                </a:solidFill>
                <a:latin typeface="Arial Unicode MS" pitchFamily="34" charset="-128"/>
                <a:ea typeface="Arial Unicode MS" pitchFamily="34" charset="-128"/>
                <a:cs typeface="Arial Unicode MS" pitchFamily="34" charset="-128"/>
              </a:rPr>
              <a:t>mitra</a:t>
            </a:r>
            <a:r>
              <a:rPr lang="en-US" sz="3600" dirty="0" smtClean="0">
                <a:solidFill>
                  <a:srgbClr val="7030A0"/>
                </a:solidFill>
                <a:latin typeface="Arial Unicode MS" pitchFamily="34" charset="-128"/>
                <a:ea typeface="Arial Unicode MS" pitchFamily="34" charset="-128"/>
                <a:cs typeface="Arial Unicode MS" pitchFamily="34" charset="-128"/>
              </a:rPr>
              <a:t> </a:t>
            </a:r>
            <a:r>
              <a:rPr lang="en-US" sz="3600" dirty="0" err="1" smtClean="0">
                <a:solidFill>
                  <a:srgbClr val="7030A0"/>
                </a:solidFill>
                <a:latin typeface="Arial Unicode MS" pitchFamily="34" charset="-128"/>
                <a:ea typeface="Arial Unicode MS" pitchFamily="34" charset="-128"/>
                <a:cs typeface="Arial Unicode MS" pitchFamily="34" charset="-128"/>
              </a:rPr>
              <a:t>tutur</a:t>
            </a:r>
            <a:r>
              <a:rPr lang="en-US" sz="3600" dirty="0" smtClean="0">
                <a:solidFill>
                  <a:srgbClr val="7030A0"/>
                </a:solidFill>
                <a:latin typeface="Arial Unicode MS" pitchFamily="34" charset="-128"/>
                <a:ea typeface="Arial Unicode MS" pitchFamily="34" charset="-128"/>
                <a:cs typeface="Arial Unicode MS" pitchFamily="34" charset="-128"/>
              </a:rPr>
              <a:t>; </a:t>
            </a:r>
            <a:r>
              <a:rPr lang="en-US" sz="3600" dirty="0" err="1" smtClean="0">
                <a:solidFill>
                  <a:srgbClr val="7030A0"/>
                </a:solidFill>
                <a:latin typeface="Arial Unicode MS" pitchFamily="34" charset="-128"/>
                <a:ea typeface="Arial Unicode MS" pitchFamily="34" charset="-128"/>
                <a:cs typeface="Arial Unicode MS" pitchFamily="34" charset="-128"/>
              </a:rPr>
              <a:t>perintah</a:t>
            </a:r>
            <a:r>
              <a:rPr lang="en-US" sz="3600" dirty="0" smtClean="0">
                <a:solidFill>
                  <a:srgbClr val="7030A0"/>
                </a:solidFill>
                <a:latin typeface="Arial Unicode MS" pitchFamily="34" charset="-128"/>
                <a:ea typeface="Arial Unicode MS" pitchFamily="34" charset="-128"/>
                <a:cs typeface="Arial Unicode MS" pitchFamily="34" charset="-128"/>
              </a:rPr>
              <a:t>, </a:t>
            </a:r>
            <a:r>
              <a:rPr lang="en-US" sz="3600" dirty="0" err="1" smtClean="0">
                <a:solidFill>
                  <a:srgbClr val="7030A0"/>
                </a:solidFill>
                <a:latin typeface="Arial Unicode MS" pitchFamily="34" charset="-128"/>
                <a:ea typeface="Arial Unicode MS" pitchFamily="34" charset="-128"/>
                <a:cs typeface="Arial Unicode MS" pitchFamily="34" charset="-128"/>
              </a:rPr>
              <a:t>melarang</a:t>
            </a:r>
            <a:r>
              <a:rPr lang="en-US" sz="3600" dirty="0" smtClean="0">
                <a:solidFill>
                  <a:srgbClr val="7030A0"/>
                </a:solidFill>
                <a:latin typeface="Arial Unicode MS" pitchFamily="34" charset="-128"/>
                <a:ea typeface="Arial Unicode MS" pitchFamily="34" charset="-128"/>
                <a:cs typeface="Arial Unicode MS" pitchFamily="34" charset="-128"/>
              </a:rPr>
              <a:t>, </a:t>
            </a:r>
            <a:r>
              <a:rPr lang="en-US" sz="3600" dirty="0" err="1" smtClean="0">
                <a:solidFill>
                  <a:srgbClr val="7030A0"/>
                </a:solidFill>
                <a:latin typeface="Arial Unicode MS" pitchFamily="34" charset="-128"/>
                <a:ea typeface="Arial Unicode MS" pitchFamily="34" charset="-128"/>
                <a:cs typeface="Arial Unicode MS" pitchFamily="34" charset="-128"/>
              </a:rPr>
              <a:t>mengajak</a:t>
            </a:r>
            <a:r>
              <a:rPr lang="en-US" sz="3600" dirty="0" smtClean="0">
                <a:solidFill>
                  <a:srgbClr val="7030A0"/>
                </a:solidFill>
                <a:latin typeface="Arial Unicode MS" pitchFamily="34" charset="-128"/>
                <a:ea typeface="Arial Unicode MS" pitchFamily="34" charset="-128"/>
                <a:cs typeface="Arial Unicode MS" pitchFamily="34" charset="-128"/>
              </a:rPr>
              <a:t>, </a:t>
            </a:r>
            <a:r>
              <a:rPr lang="en-US" sz="3600" dirty="0" err="1" smtClean="0">
                <a:solidFill>
                  <a:srgbClr val="7030A0"/>
                </a:solidFill>
                <a:latin typeface="Arial Unicode MS" pitchFamily="34" charset="-128"/>
                <a:ea typeface="Arial Unicode MS" pitchFamily="34" charset="-128"/>
                <a:cs typeface="Arial Unicode MS" pitchFamily="34" charset="-128"/>
              </a:rPr>
              <a:t>dll</a:t>
            </a:r>
            <a:endParaRPr lang="en-US" sz="3600" dirty="0" smtClean="0">
              <a:solidFill>
                <a:srgbClr val="7030A0"/>
              </a:solidFill>
              <a:latin typeface="Arial Unicode MS" pitchFamily="34" charset="-128"/>
              <a:ea typeface="Arial Unicode MS" pitchFamily="34" charset="-128"/>
              <a:cs typeface="Arial Unicode MS" pitchFamily="34" charset="-128"/>
            </a:endParaRPr>
          </a:p>
        </p:txBody>
      </p:sp>
      <p:sp>
        <p:nvSpPr>
          <p:cNvPr id="5" name="Rectangle 4"/>
          <p:cNvSpPr/>
          <p:nvPr/>
        </p:nvSpPr>
        <p:spPr>
          <a:xfrm>
            <a:off x="1143000" y="5124271"/>
            <a:ext cx="7772400"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600" dirty="0" err="1" smtClean="0">
                <a:solidFill>
                  <a:srgbClr val="7030A0"/>
                </a:solidFill>
                <a:latin typeface="Arial" pitchFamily="34" charset="0"/>
                <a:ea typeface="Arial Unicode MS" pitchFamily="34" charset="-128"/>
                <a:cs typeface="Arial" pitchFamily="34" charset="0"/>
              </a:rPr>
              <a:t>Fungsi</a:t>
            </a:r>
            <a:r>
              <a:rPr lang="en-US" sz="3600" dirty="0" smtClean="0">
                <a:solidFill>
                  <a:srgbClr val="7030A0"/>
                </a:solidFill>
                <a:latin typeface="Arial" pitchFamily="34" charset="0"/>
                <a:ea typeface="Arial Unicode MS" pitchFamily="34" charset="-128"/>
                <a:cs typeface="Arial" pitchFamily="34" charset="0"/>
              </a:rPr>
              <a:t> </a:t>
            </a:r>
            <a:r>
              <a:rPr lang="en-US" sz="3600" dirty="0" err="1" smtClean="0">
                <a:solidFill>
                  <a:srgbClr val="7030A0"/>
                </a:solidFill>
                <a:latin typeface="Arial" pitchFamily="34" charset="0"/>
                <a:ea typeface="Arial Unicode MS" pitchFamily="34" charset="-128"/>
                <a:cs typeface="Arial" pitchFamily="34" charset="0"/>
              </a:rPr>
              <a:t>fatik</a:t>
            </a:r>
            <a:r>
              <a:rPr lang="en-US" sz="3600" dirty="0" smtClean="0">
                <a:solidFill>
                  <a:srgbClr val="7030A0"/>
                </a:solidFill>
                <a:latin typeface="Arial" pitchFamily="34" charset="0"/>
                <a:ea typeface="Arial Unicode MS" pitchFamily="34" charset="-128"/>
                <a:cs typeface="Arial" pitchFamily="34" charset="0"/>
              </a:rPr>
              <a:t> :</a:t>
            </a:r>
            <a:r>
              <a:rPr lang="en-US" sz="3600" dirty="0" err="1" smtClean="0">
                <a:solidFill>
                  <a:srgbClr val="7030A0"/>
                </a:solidFill>
                <a:latin typeface="Arial" pitchFamily="34" charset="0"/>
                <a:ea typeface="Arial Unicode MS" pitchFamily="34" charset="-128"/>
                <a:cs typeface="Arial" pitchFamily="34" charset="0"/>
              </a:rPr>
              <a:t>Untuk</a:t>
            </a:r>
            <a:r>
              <a:rPr lang="en-US" sz="3600" dirty="0" smtClean="0">
                <a:solidFill>
                  <a:srgbClr val="7030A0"/>
                </a:solidFill>
                <a:latin typeface="Arial" pitchFamily="34" charset="0"/>
                <a:ea typeface="Arial Unicode MS" pitchFamily="34" charset="-128"/>
                <a:cs typeface="Arial" pitchFamily="34" charset="0"/>
              </a:rPr>
              <a:t> </a:t>
            </a:r>
            <a:r>
              <a:rPr lang="en-US" sz="3600" dirty="0" err="1" smtClean="0">
                <a:solidFill>
                  <a:srgbClr val="7030A0"/>
                </a:solidFill>
                <a:latin typeface="Arial" pitchFamily="34" charset="0"/>
                <a:ea typeface="Arial Unicode MS" pitchFamily="34" charset="-128"/>
                <a:cs typeface="Arial" pitchFamily="34" charset="0"/>
              </a:rPr>
              <a:t>memelihara</a:t>
            </a:r>
            <a:r>
              <a:rPr lang="en-US" sz="3600" dirty="0" smtClean="0">
                <a:solidFill>
                  <a:srgbClr val="7030A0"/>
                </a:solidFill>
                <a:latin typeface="Arial" pitchFamily="34" charset="0"/>
                <a:ea typeface="Arial Unicode MS" pitchFamily="34" charset="-128"/>
                <a:cs typeface="Arial" pitchFamily="34" charset="0"/>
              </a:rPr>
              <a:t> </a:t>
            </a:r>
            <a:r>
              <a:rPr lang="en-US" sz="3600" dirty="0" err="1" smtClean="0">
                <a:solidFill>
                  <a:srgbClr val="7030A0"/>
                </a:solidFill>
                <a:latin typeface="Arial" pitchFamily="34" charset="0"/>
                <a:ea typeface="Arial Unicode MS" pitchFamily="34" charset="-128"/>
                <a:cs typeface="Arial" pitchFamily="34" charset="0"/>
              </a:rPr>
              <a:t>kontak</a:t>
            </a:r>
            <a:r>
              <a:rPr lang="en-US" sz="3600" dirty="0" smtClean="0">
                <a:solidFill>
                  <a:srgbClr val="7030A0"/>
                </a:solidFill>
                <a:latin typeface="Arial" pitchFamily="34" charset="0"/>
                <a:ea typeface="Arial Unicode MS" pitchFamily="34" charset="-128"/>
                <a:cs typeface="Arial" pitchFamily="34" charset="0"/>
              </a:rPr>
              <a:t> </a:t>
            </a:r>
            <a:r>
              <a:rPr lang="en-US" sz="3600" dirty="0" err="1" smtClean="0">
                <a:solidFill>
                  <a:srgbClr val="7030A0"/>
                </a:solidFill>
                <a:latin typeface="Arial" pitchFamily="34" charset="0"/>
                <a:ea typeface="Arial Unicode MS" pitchFamily="34" charset="-128"/>
                <a:cs typeface="Arial" pitchFamily="34" charset="0"/>
              </a:rPr>
              <a:t>komunikasi</a:t>
            </a:r>
            <a:r>
              <a:rPr lang="en-US" sz="3600" dirty="0" smtClean="0">
                <a:solidFill>
                  <a:srgbClr val="7030A0"/>
                </a:solidFill>
                <a:latin typeface="Arial" pitchFamily="34" charset="0"/>
                <a:ea typeface="Arial Unicode MS" pitchFamily="34" charset="-128"/>
                <a:cs typeface="Arial" pitchFamily="34" charset="0"/>
              </a:rPr>
              <a:t> </a:t>
            </a:r>
            <a:endParaRPr lang="en-US" sz="3600" dirty="0" smtClean="0">
              <a:solidFill>
                <a:srgbClr val="7030A0"/>
              </a:solidFill>
              <a:latin typeface="Arial" pitchFamily="34" charset="0"/>
              <a:ea typeface="Arial Unicode MS" pitchFamily="34" charset="-128"/>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8153400" cy="1143000"/>
          </a:xfrm>
        </p:spPr>
        <p:style>
          <a:lnRef idx="1">
            <a:schemeClr val="accent5"/>
          </a:lnRef>
          <a:fillRef idx="3">
            <a:schemeClr val="accent5"/>
          </a:fillRef>
          <a:effectRef idx="2">
            <a:schemeClr val="accent5"/>
          </a:effectRef>
          <a:fontRef idx="minor">
            <a:schemeClr val="lt1"/>
          </a:fontRef>
        </p:style>
        <p:txBody>
          <a:bodyPr/>
          <a:lstStyle/>
          <a:p>
            <a:r>
              <a:rPr lang="en-US" sz="4000" dirty="0" err="1" smtClean="0">
                <a:solidFill>
                  <a:srgbClr val="C00000"/>
                </a:solidFill>
              </a:rPr>
              <a:t>Fungsi</a:t>
            </a:r>
            <a:r>
              <a:rPr lang="en-US" sz="4000" dirty="0" smtClean="0">
                <a:solidFill>
                  <a:srgbClr val="C00000"/>
                </a:solidFill>
              </a:rPr>
              <a:t> </a:t>
            </a:r>
            <a:r>
              <a:rPr lang="en-US" sz="4000" dirty="0" err="1" smtClean="0">
                <a:solidFill>
                  <a:srgbClr val="C00000"/>
                </a:solidFill>
              </a:rPr>
              <a:t>Bahasa</a:t>
            </a:r>
            <a:r>
              <a:rPr lang="en-US" sz="4000" dirty="0" smtClean="0">
                <a:solidFill>
                  <a:srgbClr val="C00000"/>
                </a:solidFill>
              </a:rPr>
              <a:t> </a:t>
            </a:r>
            <a:br>
              <a:rPr lang="en-US" sz="4000" dirty="0" smtClean="0">
                <a:solidFill>
                  <a:srgbClr val="C00000"/>
                </a:solidFill>
              </a:rPr>
            </a:br>
            <a:r>
              <a:rPr lang="en-US" sz="4000" dirty="0" smtClean="0">
                <a:solidFill>
                  <a:schemeClr val="lt1"/>
                </a:solidFill>
                <a:latin typeface="+mn-lt"/>
                <a:ea typeface="+mn-ea"/>
                <a:cs typeface="+mn-cs"/>
              </a:rPr>
              <a:t>Roman </a:t>
            </a:r>
            <a:r>
              <a:rPr lang="en-US" sz="4000" dirty="0" err="1" smtClean="0">
                <a:solidFill>
                  <a:schemeClr val="lt1"/>
                </a:solidFill>
                <a:latin typeface="+mn-lt"/>
                <a:ea typeface="+mn-ea"/>
                <a:cs typeface="+mn-cs"/>
              </a:rPr>
              <a:t>Jakobson</a:t>
            </a:r>
            <a:r>
              <a:rPr lang="en-US" sz="4000" dirty="0" smtClean="0">
                <a:solidFill>
                  <a:schemeClr val="lt1"/>
                </a:solidFill>
                <a:latin typeface="+mn-lt"/>
                <a:ea typeface="+mn-ea"/>
                <a:cs typeface="+mn-cs"/>
              </a:rPr>
              <a:t> (1960)</a:t>
            </a:r>
            <a:endParaRPr lang="en-US" sz="4000" dirty="0">
              <a:solidFill>
                <a:srgbClr val="C00000"/>
              </a:solidFill>
            </a:endParaRPr>
          </a:p>
        </p:txBody>
      </p:sp>
      <p:sp>
        <p:nvSpPr>
          <p:cNvPr id="3" name="Content Placeholder 2"/>
          <p:cNvSpPr>
            <a:spLocks noGrp="1"/>
          </p:cNvSpPr>
          <p:nvPr>
            <p:ph sz="half" idx="1"/>
          </p:nvPr>
        </p:nvSpPr>
        <p:spPr>
          <a:xfrm>
            <a:off x="914400" y="1447800"/>
            <a:ext cx="8001000" cy="1295400"/>
          </a:xfrm>
        </p:spPr>
        <p:style>
          <a:lnRef idx="0">
            <a:schemeClr val="accent1"/>
          </a:lnRef>
          <a:fillRef idx="3">
            <a:schemeClr val="accent1"/>
          </a:fillRef>
          <a:effectRef idx="3">
            <a:schemeClr val="accent1"/>
          </a:effectRef>
          <a:fontRef idx="minor">
            <a:schemeClr val="lt1"/>
          </a:fontRef>
        </p:style>
        <p:txBody>
          <a:bodyPr/>
          <a:lstStyle/>
          <a:p>
            <a:pPr marL="95250" indent="-12700">
              <a:buNone/>
            </a:pPr>
            <a:r>
              <a:rPr lang="en-US" sz="3600" dirty="0" err="1" smtClean="0">
                <a:latin typeface="Arial" pitchFamily="34" charset="0"/>
                <a:cs typeface="Arial" pitchFamily="34" charset="0"/>
              </a:rPr>
              <a:t>Fungsi</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Metalinguistik</a:t>
            </a:r>
            <a:r>
              <a:rPr lang="en-US" sz="3600" dirty="0" smtClean="0">
                <a:latin typeface="Arial" pitchFamily="34" charset="0"/>
                <a:cs typeface="Arial" pitchFamily="34" charset="0"/>
              </a:rPr>
              <a:t> : </a:t>
            </a:r>
            <a:r>
              <a:rPr lang="en-US" sz="3600" dirty="0" err="1" smtClean="0">
                <a:latin typeface="Arial" pitchFamily="34" charset="0"/>
                <a:cs typeface="Arial" pitchFamily="34" charset="0"/>
              </a:rPr>
              <a:t>Penggunaan</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bahasa</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untuk</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menjelaskan</a:t>
            </a:r>
            <a:r>
              <a:rPr lang="en-US" sz="3600" dirty="0" smtClean="0">
                <a:latin typeface="Arial" pitchFamily="34" charset="0"/>
                <a:cs typeface="Arial" pitchFamily="34" charset="0"/>
              </a:rPr>
              <a:t> </a:t>
            </a:r>
            <a:r>
              <a:rPr lang="en-US" sz="3600" dirty="0" err="1" smtClean="0">
                <a:latin typeface="Arial" pitchFamily="34" charset="0"/>
                <a:cs typeface="Arial" pitchFamily="34" charset="0"/>
              </a:rPr>
              <a:t>bahasa</a:t>
            </a:r>
            <a:endParaRPr lang="en-US" sz="3600" dirty="0" smtClean="0">
              <a:latin typeface="Arial" pitchFamily="34" charset="0"/>
              <a:cs typeface="Arial" pitchFamily="34" charset="0"/>
            </a:endParaRPr>
          </a:p>
        </p:txBody>
      </p:sp>
      <p:sp>
        <p:nvSpPr>
          <p:cNvPr id="5" name="Rectangle 4"/>
          <p:cNvSpPr/>
          <p:nvPr/>
        </p:nvSpPr>
        <p:spPr>
          <a:xfrm>
            <a:off x="914400" y="4800600"/>
            <a:ext cx="8001000" cy="12003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3600" dirty="0" err="1" smtClean="0">
                <a:solidFill>
                  <a:srgbClr val="7030A0"/>
                </a:solidFill>
                <a:latin typeface="Arial" pitchFamily="34" charset="0"/>
                <a:cs typeface="Arial" pitchFamily="34" charset="0"/>
              </a:rPr>
              <a:t>Fungsi</a:t>
            </a:r>
            <a:r>
              <a:rPr lang="en-US" sz="3600" dirty="0" smtClean="0">
                <a:solidFill>
                  <a:srgbClr val="7030A0"/>
                </a:solidFill>
                <a:latin typeface="Arial" pitchFamily="34" charset="0"/>
                <a:cs typeface="Arial" pitchFamily="34" charset="0"/>
              </a:rPr>
              <a:t> </a:t>
            </a:r>
            <a:r>
              <a:rPr lang="en-US" sz="3600" dirty="0" err="1" smtClean="0">
                <a:solidFill>
                  <a:srgbClr val="7030A0"/>
                </a:solidFill>
                <a:latin typeface="Arial" pitchFamily="34" charset="0"/>
                <a:cs typeface="Arial" pitchFamily="34" charset="0"/>
              </a:rPr>
              <a:t>Puitik</a:t>
            </a:r>
            <a:r>
              <a:rPr lang="en-US" sz="3600" dirty="0" smtClean="0">
                <a:solidFill>
                  <a:srgbClr val="7030A0"/>
                </a:solidFill>
                <a:latin typeface="Arial" pitchFamily="34" charset="0"/>
                <a:cs typeface="Arial" pitchFamily="34" charset="0"/>
              </a:rPr>
              <a:t> : </a:t>
            </a:r>
            <a:r>
              <a:rPr lang="en-US" sz="3600" dirty="0" err="1" smtClean="0">
                <a:solidFill>
                  <a:srgbClr val="7030A0"/>
                </a:solidFill>
                <a:latin typeface="Arial" pitchFamily="34" charset="0"/>
                <a:cs typeface="Arial" pitchFamily="34" charset="0"/>
              </a:rPr>
              <a:t>Penggunaan</a:t>
            </a:r>
            <a:r>
              <a:rPr lang="en-US" sz="3600" dirty="0" smtClean="0">
                <a:solidFill>
                  <a:srgbClr val="7030A0"/>
                </a:solidFill>
                <a:latin typeface="Arial" pitchFamily="34" charset="0"/>
                <a:cs typeface="Arial" pitchFamily="34" charset="0"/>
              </a:rPr>
              <a:t> </a:t>
            </a:r>
            <a:r>
              <a:rPr lang="en-US" sz="3600" dirty="0" err="1" smtClean="0">
                <a:solidFill>
                  <a:srgbClr val="7030A0"/>
                </a:solidFill>
                <a:latin typeface="Arial" pitchFamily="34" charset="0"/>
                <a:cs typeface="Arial" pitchFamily="34" charset="0"/>
              </a:rPr>
              <a:t>bahasa</a:t>
            </a:r>
            <a:r>
              <a:rPr lang="en-US" sz="3600" dirty="0" smtClean="0">
                <a:solidFill>
                  <a:srgbClr val="7030A0"/>
                </a:solidFill>
                <a:latin typeface="Arial" pitchFamily="34" charset="0"/>
                <a:cs typeface="Arial" pitchFamily="34" charset="0"/>
              </a:rPr>
              <a:t> </a:t>
            </a:r>
            <a:r>
              <a:rPr lang="en-US" sz="3600" dirty="0" err="1" smtClean="0">
                <a:solidFill>
                  <a:srgbClr val="7030A0"/>
                </a:solidFill>
                <a:latin typeface="Arial" pitchFamily="34" charset="0"/>
                <a:cs typeface="Arial" pitchFamily="34" charset="0"/>
              </a:rPr>
              <a:t>untuk</a:t>
            </a:r>
            <a:r>
              <a:rPr lang="en-US" sz="3600" dirty="0" smtClean="0">
                <a:solidFill>
                  <a:srgbClr val="7030A0"/>
                </a:solidFill>
                <a:latin typeface="Arial" pitchFamily="34" charset="0"/>
                <a:cs typeface="Arial" pitchFamily="34" charset="0"/>
              </a:rPr>
              <a:t> </a:t>
            </a:r>
            <a:r>
              <a:rPr lang="en-US" sz="3600" dirty="0" err="1" smtClean="0">
                <a:solidFill>
                  <a:srgbClr val="7030A0"/>
                </a:solidFill>
                <a:latin typeface="Arial" pitchFamily="34" charset="0"/>
                <a:cs typeface="Arial" pitchFamily="34" charset="0"/>
              </a:rPr>
              <a:t>keindahan</a:t>
            </a:r>
            <a:r>
              <a:rPr lang="en-US" sz="3600" dirty="0" smtClean="0">
                <a:solidFill>
                  <a:srgbClr val="7030A0"/>
                </a:solidFill>
                <a:latin typeface="Arial" pitchFamily="34" charset="0"/>
                <a:cs typeface="Arial" pitchFamily="34" charset="0"/>
              </a:rPr>
              <a:t>.</a:t>
            </a:r>
            <a:endParaRPr lang="en-US" sz="3600" dirty="0" smtClean="0">
              <a:solidFill>
                <a:srgbClr val="7030A0"/>
              </a:solidFill>
              <a:latin typeface="Arial" pitchFamily="34" charset="0"/>
              <a:cs typeface="Arial" pitchFamily="34" charset="0"/>
            </a:endParaRPr>
          </a:p>
        </p:txBody>
      </p:sp>
      <p:sp>
        <p:nvSpPr>
          <p:cNvPr id="6" name="Rectangle 5"/>
          <p:cNvSpPr/>
          <p:nvPr/>
        </p:nvSpPr>
        <p:spPr>
          <a:xfrm>
            <a:off x="914400" y="2967334"/>
            <a:ext cx="7924800" cy="1569660"/>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r>
              <a:rPr lang="en-US" sz="3200" dirty="0" err="1" smtClean="0">
                <a:solidFill>
                  <a:srgbClr val="7030A0"/>
                </a:solidFill>
                <a:latin typeface="Arial" pitchFamily="34" charset="0"/>
                <a:cs typeface="Arial" pitchFamily="34" charset="0"/>
              </a:rPr>
              <a:t>Fungsi</a:t>
            </a:r>
            <a:r>
              <a:rPr lang="en-US" sz="3200" dirty="0" smtClean="0">
                <a:solidFill>
                  <a:srgbClr val="7030A0"/>
                </a:solidFill>
                <a:latin typeface="Arial" pitchFamily="34" charset="0"/>
                <a:cs typeface="Arial" pitchFamily="34" charset="0"/>
              </a:rPr>
              <a:t> </a:t>
            </a:r>
            <a:r>
              <a:rPr lang="en-US" sz="3200" dirty="0" err="1" smtClean="0">
                <a:solidFill>
                  <a:srgbClr val="7030A0"/>
                </a:solidFill>
                <a:latin typeface="Arial" pitchFamily="34" charset="0"/>
                <a:cs typeface="Arial" pitchFamily="34" charset="0"/>
              </a:rPr>
              <a:t>referensial</a:t>
            </a:r>
            <a:r>
              <a:rPr lang="en-US" sz="3200" dirty="0" smtClean="0">
                <a:solidFill>
                  <a:srgbClr val="7030A0"/>
                </a:solidFill>
                <a:latin typeface="Arial" pitchFamily="34" charset="0"/>
                <a:cs typeface="Arial" pitchFamily="34" charset="0"/>
              </a:rPr>
              <a:t> : </a:t>
            </a:r>
            <a:r>
              <a:rPr lang="en-US" sz="3200" dirty="0" err="1" smtClean="0">
                <a:solidFill>
                  <a:srgbClr val="7030A0"/>
                </a:solidFill>
                <a:latin typeface="Arial" pitchFamily="34" charset="0"/>
                <a:cs typeface="Arial" pitchFamily="34" charset="0"/>
              </a:rPr>
              <a:t>Untuk</a:t>
            </a:r>
            <a:r>
              <a:rPr lang="en-US" sz="3200" dirty="0" smtClean="0">
                <a:solidFill>
                  <a:srgbClr val="7030A0"/>
                </a:solidFill>
                <a:latin typeface="Arial" pitchFamily="34" charset="0"/>
                <a:cs typeface="Arial" pitchFamily="34" charset="0"/>
              </a:rPr>
              <a:t> </a:t>
            </a:r>
            <a:r>
              <a:rPr lang="en-US" sz="3200" dirty="0" err="1" smtClean="0">
                <a:solidFill>
                  <a:srgbClr val="7030A0"/>
                </a:solidFill>
                <a:latin typeface="Arial" pitchFamily="34" charset="0"/>
                <a:cs typeface="Arial" pitchFamily="34" charset="0"/>
              </a:rPr>
              <a:t>menunjuk</a:t>
            </a:r>
            <a:r>
              <a:rPr lang="en-US" sz="3200" dirty="0" smtClean="0">
                <a:solidFill>
                  <a:srgbClr val="7030A0"/>
                </a:solidFill>
                <a:latin typeface="Arial" pitchFamily="34" charset="0"/>
                <a:cs typeface="Arial" pitchFamily="34" charset="0"/>
              </a:rPr>
              <a:t> </a:t>
            </a:r>
            <a:r>
              <a:rPr lang="en-US" sz="3200" dirty="0" err="1" smtClean="0">
                <a:solidFill>
                  <a:srgbClr val="7030A0"/>
                </a:solidFill>
                <a:latin typeface="Arial" pitchFamily="34" charset="0"/>
                <a:cs typeface="Arial" pitchFamily="34" charset="0"/>
              </a:rPr>
              <a:t>hal</a:t>
            </a:r>
            <a:r>
              <a:rPr lang="en-US" sz="3200" dirty="0" smtClean="0">
                <a:solidFill>
                  <a:srgbClr val="7030A0"/>
                </a:solidFill>
                <a:latin typeface="Arial" pitchFamily="34" charset="0"/>
                <a:cs typeface="Arial" pitchFamily="34" charset="0"/>
              </a:rPr>
              <a:t>, </a:t>
            </a:r>
            <a:r>
              <a:rPr lang="en-US" sz="3200" dirty="0" err="1" smtClean="0">
                <a:solidFill>
                  <a:srgbClr val="7030A0"/>
                </a:solidFill>
                <a:latin typeface="Arial" pitchFamily="34" charset="0"/>
                <a:cs typeface="Arial" pitchFamily="34" charset="0"/>
              </a:rPr>
              <a:t>benda</a:t>
            </a:r>
            <a:r>
              <a:rPr lang="en-US" sz="3200" dirty="0" smtClean="0">
                <a:solidFill>
                  <a:srgbClr val="7030A0"/>
                </a:solidFill>
                <a:latin typeface="Arial" pitchFamily="34" charset="0"/>
                <a:cs typeface="Arial" pitchFamily="34" charset="0"/>
              </a:rPr>
              <a:t>, </a:t>
            </a:r>
            <a:r>
              <a:rPr lang="en-US" sz="3200" dirty="0" err="1" smtClean="0">
                <a:solidFill>
                  <a:srgbClr val="7030A0"/>
                </a:solidFill>
                <a:latin typeface="Arial" pitchFamily="34" charset="0"/>
                <a:cs typeface="Arial" pitchFamily="34" charset="0"/>
              </a:rPr>
              <a:t>peristiwa</a:t>
            </a:r>
            <a:r>
              <a:rPr lang="en-US" sz="3200" dirty="0" smtClean="0">
                <a:solidFill>
                  <a:srgbClr val="7030A0"/>
                </a:solidFill>
                <a:latin typeface="Arial" pitchFamily="34" charset="0"/>
                <a:cs typeface="Arial" pitchFamily="34" charset="0"/>
              </a:rPr>
              <a:t>, </a:t>
            </a:r>
            <a:r>
              <a:rPr lang="en-US" sz="3200" dirty="0" err="1" smtClean="0">
                <a:solidFill>
                  <a:srgbClr val="7030A0"/>
                </a:solidFill>
                <a:latin typeface="Arial" pitchFamily="34" charset="0"/>
                <a:cs typeface="Arial" pitchFamily="34" charset="0"/>
              </a:rPr>
              <a:t>orang</a:t>
            </a:r>
            <a:r>
              <a:rPr lang="en-US" sz="3200" dirty="0" smtClean="0">
                <a:solidFill>
                  <a:srgbClr val="7030A0"/>
                </a:solidFill>
                <a:latin typeface="Arial" pitchFamily="34" charset="0"/>
                <a:cs typeface="Arial" pitchFamily="34" charset="0"/>
              </a:rPr>
              <a:t>  yang </a:t>
            </a:r>
            <a:r>
              <a:rPr lang="en-US" sz="3200" dirty="0" err="1" smtClean="0">
                <a:solidFill>
                  <a:srgbClr val="7030A0"/>
                </a:solidFill>
                <a:latin typeface="Arial" pitchFamily="34" charset="0"/>
                <a:cs typeface="Arial" pitchFamily="34" charset="0"/>
              </a:rPr>
              <a:t>ada</a:t>
            </a:r>
            <a:r>
              <a:rPr lang="en-US" sz="3200" dirty="0" smtClean="0">
                <a:solidFill>
                  <a:srgbClr val="7030A0"/>
                </a:solidFill>
                <a:latin typeface="Arial" pitchFamily="34" charset="0"/>
                <a:cs typeface="Arial" pitchFamily="34" charset="0"/>
              </a:rPr>
              <a:t> </a:t>
            </a:r>
            <a:r>
              <a:rPr lang="en-US" sz="3200" dirty="0" err="1" smtClean="0">
                <a:solidFill>
                  <a:srgbClr val="7030A0"/>
                </a:solidFill>
                <a:latin typeface="Arial" pitchFamily="34" charset="0"/>
                <a:cs typeface="Arial" pitchFamily="34" charset="0"/>
              </a:rPr>
              <a:t>di</a:t>
            </a:r>
            <a:r>
              <a:rPr lang="en-US" sz="3200" dirty="0" smtClean="0">
                <a:solidFill>
                  <a:srgbClr val="7030A0"/>
                </a:solidFill>
                <a:latin typeface="Arial" pitchFamily="34" charset="0"/>
                <a:cs typeface="Arial" pitchFamily="34" charset="0"/>
              </a:rPr>
              <a:t> </a:t>
            </a:r>
            <a:r>
              <a:rPr lang="en-US" sz="3200" dirty="0" err="1" smtClean="0">
                <a:solidFill>
                  <a:srgbClr val="7030A0"/>
                </a:solidFill>
                <a:latin typeface="Arial" pitchFamily="34" charset="0"/>
                <a:cs typeface="Arial" pitchFamily="34" charset="0"/>
              </a:rPr>
              <a:t>luar</a:t>
            </a:r>
            <a:r>
              <a:rPr lang="en-US" sz="3200" dirty="0" smtClean="0">
                <a:solidFill>
                  <a:srgbClr val="7030A0"/>
                </a:solidFill>
                <a:latin typeface="Arial" pitchFamily="34" charset="0"/>
                <a:cs typeface="Arial" pitchFamily="34" charset="0"/>
              </a:rPr>
              <a:t> </a:t>
            </a:r>
            <a:r>
              <a:rPr lang="en-US" sz="3200" dirty="0" err="1" smtClean="0">
                <a:solidFill>
                  <a:srgbClr val="7030A0"/>
                </a:solidFill>
                <a:latin typeface="Arial" pitchFamily="34" charset="0"/>
                <a:cs typeface="Arial" pitchFamily="34" charset="0"/>
              </a:rPr>
              <a:t>penutur</a:t>
            </a:r>
            <a:r>
              <a:rPr lang="en-US" sz="3200" dirty="0" smtClean="0">
                <a:solidFill>
                  <a:srgbClr val="7030A0"/>
                </a:solidFill>
                <a:latin typeface="Arial" pitchFamily="34" charset="0"/>
                <a:cs typeface="Arial" pitchFamily="34" charset="0"/>
              </a:rPr>
              <a:t> </a:t>
            </a:r>
            <a:r>
              <a:rPr lang="en-US" sz="3200" dirty="0" err="1" smtClean="0">
                <a:solidFill>
                  <a:srgbClr val="7030A0"/>
                </a:solidFill>
                <a:latin typeface="Arial" pitchFamily="34" charset="0"/>
                <a:cs typeface="Arial" pitchFamily="34" charset="0"/>
              </a:rPr>
              <a:t>dan</a:t>
            </a:r>
            <a:r>
              <a:rPr lang="en-US" sz="3200" dirty="0" smtClean="0">
                <a:solidFill>
                  <a:srgbClr val="7030A0"/>
                </a:solidFill>
                <a:latin typeface="Arial" pitchFamily="34" charset="0"/>
                <a:cs typeface="Arial" pitchFamily="34" charset="0"/>
              </a:rPr>
              <a:t> </a:t>
            </a:r>
            <a:r>
              <a:rPr lang="en-US" sz="3200" dirty="0" err="1" smtClean="0">
                <a:solidFill>
                  <a:srgbClr val="7030A0"/>
                </a:solidFill>
                <a:latin typeface="Arial" pitchFamily="34" charset="0"/>
                <a:cs typeface="Arial" pitchFamily="34" charset="0"/>
              </a:rPr>
              <a:t>mitra</a:t>
            </a:r>
            <a:r>
              <a:rPr lang="en-US" sz="3200" dirty="0" smtClean="0">
                <a:solidFill>
                  <a:srgbClr val="7030A0"/>
                </a:solidFill>
                <a:latin typeface="Arial" pitchFamily="34" charset="0"/>
                <a:cs typeface="Arial" pitchFamily="34" charset="0"/>
              </a:rPr>
              <a:t> </a:t>
            </a:r>
            <a:r>
              <a:rPr lang="en-US" sz="3200" dirty="0" err="1" smtClean="0">
                <a:solidFill>
                  <a:srgbClr val="7030A0"/>
                </a:solidFill>
                <a:latin typeface="Arial" pitchFamily="34" charset="0"/>
                <a:cs typeface="Arial" pitchFamily="34" charset="0"/>
              </a:rPr>
              <a:t>tutur</a:t>
            </a:r>
            <a:r>
              <a:rPr lang="en-US" sz="3200" dirty="0" smtClean="0">
                <a:solidFill>
                  <a:srgbClr val="7030A0"/>
                </a:solidFill>
                <a:latin typeface="Arial" pitchFamily="34" charset="0"/>
                <a:cs typeface="Arial" pitchFamily="34" charset="0"/>
              </a:rPr>
              <a:t>.</a:t>
            </a:r>
            <a:endParaRPr lang="en-US" sz="3200" dirty="0" smtClean="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Solstice">
  <a:themeElements>
    <a:clrScheme name="Solstice 1">
      <a:dk1>
        <a:srgbClr val="000000"/>
      </a:dk1>
      <a:lt1>
        <a:srgbClr val="FFFFFF"/>
      </a:lt1>
      <a:dk2>
        <a:srgbClr val="4F271C"/>
      </a:dk2>
      <a:lt2>
        <a:srgbClr val="E7DEC9"/>
      </a:lt2>
      <a:accent1>
        <a:srgbClr val="3891A7"/>
      </a:accent1>
      <a:accent2>
        <a:srgbClr val="FEB80A"/>
      </a:accent2>
      <a:accent3>
        <a:srgbClr val="FFFFFF"/>
      </a:accent3>
      <a:accent4>
        <a:srgbClr val="000000"/>
      </a:accent4>
      <a:accent5>
        <a:srgbClr val="AEC7D0"/>
      </a:accent5>
      <a:accent6>
        <a:srgbClr val="E6A608"/>
      </a:accent6>
      <a:hlink>
        <a:srgbClr val="8DC765"/>
      </a:hlink>
      <a:folHlink>
        <a:srgbClr val="AA8A14"/>
      </a:folHlink>
    </a:clrScheme>
    <a:fontScheme name="Solstice">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olstice 1">
        <a:dk1>
          <a:srgbClr val="000000"/>
        </a:dk1>
        <a:lt1>
          <a:srgbClr val="FFFFFF"/>
        </a:lt1>
        <a:dk2>
          <a:srgbClr val="4F271C"/>
        </a:dk2>
        <a:lt2>
          <a:srgbClr val="E7DEC9"/>
        </a:lt2>
        <a:accent1>
          <a:srgbClr val="3891A7"/>
        </a:accent1>
        <a:accent2>
          <a:srgbClr val="FEB80A"/>
        </a:accent2>
        <a:accent3>
          <a:srgbClr val="FFFFFF"/>
        </a:accent3>
        <a:accent4>
          <a:srgbClr val="000000"/>
        </a:accent4>
        <a:accent5>
          <a:srgbClr val="AEC7D0"/>
        </a:accent5>
        <a:accent6>
          <a:srgbClr val="E6A608"/>
        </a:accent6>
        <a:hlink>
          <a:srgbClr val="8DC765"/>
        </a:hlink>
        <a:folHlink>
          <a:srgbClr val="AA8A1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6_Solstice">
      <a:majorFont>
        <a:latin typeface=""/>
        <a:ea typeface=""/>
        <a:cs typeface=""/>
      </a:majorFont>
      <a:minorFont>
        <a:latin typeface=""/>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393</TotalTime>
  <Words>303</Words>
  <Application>Microsoft Office PowerPoint</Application>
  <PresentationFormat>On-screen Show (4:3)</PresentationFormat>
  <Paragraphs>46</Paragraphs>
  <Slides>7</Slides>
  <Notes>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7</vt:i4>
      </vt:variant>
    </vt:vector>
  </HeadingPairs>
  <TitlesOfParts>
    <vt:vector size="18" baseType="lpstr">
      <vt:lpstr>Arial</vt:lpstr>
      <vt:lpstr>Gill Sans MT</vt:lpstr>
      <vt:lpstr>Wingdings 2</vt:lpstr>
      <vt:lpstr>Verdana</vt:lpstr>
      <vt:lpstr>Calibri</vt:lpstr>
      <vt:lpstr>Georgia</vt:lpstr>
      <vt:lpstr>Bradley Hand ITC</vt:lpstr>
      <vt:lpstr>Lucida Sans</vt:lpstr>
      <vt:lpstr>Garamond</vt:lpstr>
      <vt:lpstr>Solstice</vt:lpstr>
      <vt:lpstr>6_Solstice</vt:lpstr>
      <vt:lpstr>Pengantar Linguistik Umum: Hakekat Bahasa</vt:lpstr>
      <vt:lpstr>Slide 2</vt:lpstr>
      <vt:lpstr>Slide 3</vt:lpstr>
      <vt:lpstr>Slide 4</vt:lpstr>
      <vt:lpstr>Sifat Bahasa Arbritrer</vt:lpstr>
      <vt:lpstr>Fungsi Bahasa  Roman Jakobson (1960)</vt:lpstr>
      <vt:lpstr>Fungsi Bahasa  Roman Jakobson (1960)</vt:lpstr>
    </vt:vector>
  </TitlesOfParts>
  <Company>UNIVERSITAS NEGRI YOGYAKARTA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Bahasa</dc:title>
  <dc:creator>FAKULTAS BAHASA dan SENI</dc:creator>
  <cp:lastModifiedBy>halley</cp:lastModifiedBy>
  <cp:revision>117</cp:revision>
  <dcterms:created xsi:type="dcterms:W3CDTF">2008-10-13T13:45:42Z</dcterms:created>
  <dcterms:modified xsi:type="dcterms:W3CDTF">2010-11-20T15:53:25Z</dcterms:modified>
</cp:coreProperties>
</file>