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handoutMasterIdLst>
    <p:handoutMasterId r:id="rId16"/>
  </p:handoutMasterIdLst>
  <p:sldIdLst>
    <p:sldId id="388" r:id="rId2"/>
    <p:sldId id="406" r:id="rId3"/>
    <p:sldId id="654" r:id="rId4"/>
    <p:sldId id="655" r:id="rId5"/>
    <p:sldId id="656" r:id="rId6"/>
    <p:sldId id="432" r:id="rId7"/>
    <p:sldId id="433" r:id="rId8"/>
    <p:sldId id="437" r:id="rId9"/>
    <p:sldId id="442" r:id="rId10"/>
    <p:sldId id="443" r:id="rId11"/>
    <p:sldId id="445" r:id="rId12"/>
    <p:sldId id="657" r:id="rId13"/>
    <p:sldId id="653" r:id="rId14"/>
  </p:sldIdLst>
  <p:sldSz cx="9144000" cy="6858000" type="screen4x3"/>
  <p:notesSz cx="6858000" cy="9144000"/>
  <p:custDataLst>
    <p:tags r:id="rId17"/>
  </p:custDataLst>
  <p:defaultTextStyle>
    <a:defPPr>
      <a:defRPr lang="en-US"/>
    </a:defPPr>
    <a:lvl1pPr algn="l" rtl="0" fontAlgn="base">
      <a:spcBef>
        <a:spcPct val="10000"/>
      </a:spcBef>
      <a:spcAft>
        <a:spcPct val="0"/>
      </a:spcAft>
      <a:buClr>
        <a:srgbClr val="FF0000"/>
      </a:buClr>
      <a:buFont typeface="Wingdings" pitchFamily="2" charset="2"/>
      <a:defRPr sz="2200" kern="1200">
        <a:solidFill>
          <a:schemeClr val="tx1"/>
        </a:solidFill>
        <a:latin typeface="Tahoma" pitchFamily="34" charset="0"/>
        <a:ea typeface="+mn-ea"/>
        <a:cs typeface="+mn-cs"/>
      </a:defRPr>
    </a:lvl1pPr>
    <a:lvl2pPr marL="457200" algn="l" rtl="0" fontAlgn="base">
      <a:spcBef>
        <a:spcPct val="10000"/>
      </a:spcBef>
      <a:spcAft>
        <a:spcPct val="0"/>
      </a:spcAft>
      <a:buClr>
        <a:srgbClr val="FF0000"/>
      </a:buClr>
      <a:buFont typeface="Wingdings" pitchFamily="2" charset="2"/>
      <a:defRPr sz="2200" kern="1200">
        <a:solidFill>
          <a:schemeClr val="tx1"/>
        </a:solidFill>
        <a:latin typeface="Tahoma" pitchFamily="34" charset="0"/>
        <a:ea typeface="+mn-ea"/>
        <a:cs typeface="+mn-cs"/>
      </a:defRPr>
    </a:lvl2pPr>
    <a:lvl3pPr marL="914400" algn="l" rtl="0" fontAlgn="base">
      <a:spcBef>
        <a:spcPct val="10000"/>
      </a:spcBef>
      <a:spcAft>
        <a:spcPct val="0"/>
      </a:spcAft>
      <a:buClr>
        <a:srgbClr val="FF0000"/>
      </a:buClr>
      <a:buFont typeface="Wingdings" pitchFamily="2" charset="2"/>
      <a:defRPr sz="2200" kern="1200">
        <a:solidFill>
          <a:schemeClr val="tx1"/>
        </a:solidFill>
        <a:latin typeface="Tahoma" pitchFamily="34" charset="0"/>
        <a:ea typeface="+mn-ea"/>
        <a:cs typeface="+mn-cs"/>
      </a:defRPr>
    </a:lvl3pPr>
    <a:lvl4pPr marL="1371600" algn="l" rtl="0" fontAlgn="base">
      <a:spcBef>
        <a:spcPct val="10000"/>
      </a:spcBef>
      <a:spcAft>
        <a:spcPct val="0"/>
      </a:spcAft>
      <a:buClr>
        <a:srgbClr val="FF0000"/>
      </a:buClr>
      <a:buFont typeface="Wingdings" pitchFamily="2" charset="2"/>
      <a:defRPr sz="2200" kern="1200">
        <a:solidFill>
          <a:schemeClr val="tx1"/>
        </a:solidFill>
        <a:latin typeface="Tahoma" pitchFamily="34" charset="0"/>
        <a:ea typeface="+mn-ea"/>
        <a:cs typeface="+mn-cs"/>
      </a:defRPr>
    </a:lvl4pPr>
    <a:lvl5pPr marL="1828800" algn="l" rtl="0" fontAlgn="base">
      <a:spcBef>
        <a:spcPct val="10000"/>
      </a:spcBef>
      <a:spcAft>
        <a:spcPct val="0"/>
      </a:spcAft>
      <a:buClr>
        <a:srgbClr val="FF0000"/>
      </a:buClr>
      <a:buFont typeface="Wingdings" pitchFamily="2" charset="2"/>
      <a:defRPr sz="2200" kern="1200">
        <a:solidFill>
          <a:schemeClr val="tx1"/>
        </a:solidFill>
        <a:latin typeface="Tahoma" pitchFamily="34" charset="0"/>
        <a:ea typeface="+mn-ea"/>
        <a:cs typeface="+mn-cs"/>
      </a:defRPr>
    </a:lvl5pPr>
    <a:lvl6pPr marL="2286000" algn="l" defTabSz="914400" rtl="0" eaLnBrk="1" latinLnBrk="0" hangingPunct="1">
      <a:defRPr sz="2200" kern="1200">
        <a:solidFill>
          <a:schemeClr val="tx1"/>
        </a:solidFill>
        <a:latin typeface="Tahoma" pitchFamily="34" charset="0"/>
        <a:ea typeface="+mn-ea"/>
        <a:cs typeface="+mn-cs"/>
      </a:defRPr>
    </a:lvl6pPr>
    <a:lvl7pPr marL="2743200" algn="l" defTabSz="914400" rtl="0" eaLnBrk="1" latinLnBrk="0" hangingPunct="1">
      <a:defRPr sz="2200" kern="1200">
        <a:solidFill>
          <a:schemeClr val="tx1"/>
        </a:solidFill>
        <a:latin typeface="Tahoma" pitchFamily="34" charset="0"/>
        <a:ea typeface="+mn-ea"/>
        <a:cs typeface="+mn-cs"/>
      </a:defRPr>
    </a:lvl7pPr>
    <a:lvl8pPr marL="3200400" algn="l" defTabSz="914400" rtl="0" eaLnBrk="1" latinLnBrk="0" hangingPunct="1">
      <a:defRPr sz="2200" kern="1200">
        <a:solidFill>
          <a:schemeClr val="tx1"/>
        </a:solidFill>
        <a:latin typeface="Tahoma" pitchFamily="34" charset="0"/>
        <a:ea typeface="+mn-ea"/>
        <a:cs typeface="+mn-cs"/>
      </a:defRPr>
    </a:lvl8pPr>
    <a:lvl9pPr marL="3657600" algn="l" defTabSz="914400" rtl="0" eaLnBrk="1" latinLnBrk="0" hangingPunct="1">
      <a:defRPr sz="2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9FFFCA"/>
    <a:srgbClr val="71FFB1"/>
    <a:srgbClr val="65FFAB"/>
    <a:srgbClr val="4BFF9C"/>
    <a:srgbClr val="FEC9FF"/>
    <a:srgbClr val="FDB7FF"/>
    <a:srgbClr val="FD99FF"/>
    <a:srgbClr val="33FF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22" autoAdjust="0"/>
    <p:restoredTop sz="94662" autoAdjust="0"/>
  </p:normalViewPr>
  <p:slideViewPr>
    <p:cSldViewPr>
      <p:cViewPr>
        <p:scale>
          <a:sx n="50" d="100"/>
          <a:sy n="50" d="100"/>
        </p:scale>
        <p:origin x="-1950"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smtClean="0">
                <a:latin typeface="Arial" charset="0"/>
              </a:defRPr>
            </a:lvl1pPr>
          </a:lstStyle>
          <a:p>
            <a:pPr>
              <a:defRPr/>
            </a:pPr>
            <a:endParaRPr lang="en-US"/>
          </a:p>
        </p:txBody>
      </p:sp>
      <p:sp>
        <p:nvSpPr>
          <p:cNvPr id="942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smtClean="0">
                <a:latin typeface="Arial" charset="0"/>
              </a:defRPr>
            </a:lvl1pPr>
          </a:lstStyle>
          <a:p>
            <a:pPr>
              <a:defRPr/>
            </a:pPr>
            <a:endParaRPr lang="en-US"/>
          </a:p>
        </p:txBody>
      </p:sp>
      <p:sp>
        <p:nvSpPr>
          <p:cNvPr id="942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smtClean="0">
                <a:latin typeface="Arial" charset="0"/>
              </a:defRPr>
            </a:lvl1pPr>
          </a:lstStyle>
          <a:p>
            <a:pPr>
              <a:defRPr/>
            </a:pPr>
            <a:endParaRPr lang="en-US"/>
          </a:p>
        </p:txBody>
      </p:sp>
      <p:sp>
        <p:nvSpPr>
          <p:cNvPr id="942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smtClean="0">
                <a:latin typeface="Arial" charset="0"/>
              </a:defRPr>
            </a:lvl1pPr>
          </a:lstStyle>
          <a:p>
            <a:pPr>
              <a:defRPr/>
            </a:pPr>
            <a:fld id="{B7CDF21E-373D-48F8-96B2-D7EAE0ACD711}" type="slidenum">
              <a:rPr lang="en-US"/>
              <a:pPr>
                <a:defRPr/>
              </a:pPr>
              <a:t>‹#›</a:t>
            </a:fld>
            <a:endParaRPr lang="en-US"/>
          </a:p>
        </p:txBody>
      </p:sp>
    </p:spTree>
    <p:extLst>
      <p:ext uri="{BB962C8B-B14F-4D97-AF65-F5344CB8AC3E}">
        <p14:creationId xmlns:p14="http://schemas.microsoft.com/office/powerpoint/2010/main" val="813758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B5300-BF99-40F5-9F21-F5DFE8E210BA}" type="datetimeFigureOut">
              <a:rPr lang="en-US" smtClean="0"/>
              <a:pPr/>
              <a:t>06-Oct-16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3ADDF-3A92-404D-821A-3DF41774D77A}" type="slidenum">
              <a:rPr lang="en-US" smtClean="0"/>
              <a:pPr/>
              <a:t>‹#›</a:t>
            </a:fld>
            <a:endParaRPr lang="en-US"/>
          </a:p>
        </p:txBody>
      </p:sp>
    </p:spTree>
    <p:extLst>
      <p:ext uri="{BB962C8B-B14F-4D97-AF65-F5344CB8AC3E}">
        <p14:creationId xmlns:p14="http://schemas.microsoft.com/office/powerpoint/2010/main" val="158977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descr="Walnut"/>
          <p:cNvSpPr>
            <a:spLocks noChangeArrowheads="1"/>
          </p:cNvSpPr>
          <p:nvPr/>
        </p:nvSpPr>
        <p:spPr bwMode="auto">
          <a:xfrm>
            <a:off x="0" y="0"/>
            <a:ext cx="9144000" cy="2286000"/>
          </a:xfrm>
          <a:prstGeom prst="rect">
            <a:avLst/>
          </a:prstGeom>
          <a:blipFill dpi="0" rotWithShape="1">
            <a:blip r:embed="rId2"/>
            <a:srcRect/>
            <a:tile tx="0" ty="0" sx="100000" sy="100000" flip="none" algn="tl"/>
          </a:blipFill>
          <a:ln w="9525">
            <a:noFill/>
            <a:miter lim="800000"/>
            <a:headEnd/>
            <a:tailEnd/>
          </a:ln>
          <a:effectLst/>
        </p:spPr>
        <p:txBody>
          <a:bodyPr wrap="none" anchor="ctr"/>
          <a:lstStyle/>
          <a:p>
            <a:pPr algn="ctr">
              <a:spcBef>
                <a:spcPct val="0"/>
              </a:spcBef>
              <a:buClrTx/>
              <a:buFontTx/>
              <a:buNone/>
              <a:defRPr/>
            </a:pPr>
            <a:endParaRPr lang="en-US" sz="1800">
              <a:solidFill>
                <a:schemeClr val="accent1"/>
              </a:solidFill>
              <a:latin typeface="Arial" charset="0"/>
            </a:endParaRPr>
          </a:p>
        </p:txBody>
      </p:sp>
      <p:sp>
        <p:nvSpPr>
          <p:cNvPr id="5" name="Rectangle 8"/>
          <p:cNvSpPr>
            <a:spLocks noChangeArrowheads="1"/>
          </p:cNvSpPr>
          <p:nvPr/>
        </p:nvSpPr>
        <p:spPr bwMode="auto">
          <a:xfrm>
            <a:off x="-58738" y="2217738"/>
            <a:ext cx="9334501" cy="184150"/>
          </a:xfrm>
          <a:prstGeom prst="rect">
            <a:avLst/>
          </a:prstGeom>
          <a:solidFill>
            <a:srgbClr val="66FF33"/>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p:nvSpPr>
        <p:spPr bwMode="auto">
          <a:xfrm>
            <a:off x="-58738" y="2401888"/>
            <a:ext cx="9334501" cy="185737"/>
          </a:xfrm>
          <a:prstGeom prst="rect">
            <a:avLst/>
          </a:prstGeom>
          <a:solidFill>
            <a:srgbClr val="FFFF00"/>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p:nvSpPr>
        <p:spPr bwMode="auto">
          <a:xfrm>
            <a:off x="-58738" y="2587625"/>
            <a:ext cx="403226" cy="4270375"/>
          </a:xfrm>
          <a:prstGeom prst="rect">
            <a:avLst/>
          </a:prstGeom>
          <a:gradFill rotWithShape="1">
            <a:gsLst>
              <a:gs pos="0">
                <a:srgbClr val="FFFF00"/>
              </a:gs>
              <a:gs pos="100000">
                <a:schemeClr val="bg1"/>
              </a:gs>
            </a:gsLst>
            <a:lin ang="5400000" scaled="1"/>
          </a:gradFill>
          <a:ln w="9525">
            <a:noFill/>
            <a:miter lim="800000"/>
            <a:headEnd/>
            <a:tailEnd/>
          </a:ln>
          <a:effectLst/>
        </p:spPr>
        <p:txBody>
          <a:bodyPr wrap="none" anchor="ctr"/>
          <a:lstStyle/>
          <a:p>
            <a:pPr>
              <a:defRPr/>
            </a:pPr>
            <a:endParaRPr lang="en-US"/>
          </a:p>
        </p:txBody>
      </p:sp>
      <p:sp>
        <p:nvSpPr>
          <p:cNvPr id="8" name="Rectangle 11"/>
          <p:cNvSpPr>
            <a:spLocks noChangeArrowheads="1"/>
          </p:cNvSpPr>
          <p:nvPr/>
        </p:nvSpPr>
        <p:spPr bwMode="auto">
          <a:xfrm>
            <a:off x="-58738" y="1752600"/>
            <a:ext cx="1211263" cy="558800"/>
          </a:xfrm>
          <a:prstGeom prst="rect">
            <a:avLst/>
          </a:prstGeom>
          <a:solidFill>
            <a:srgbClr val="FF9900"/>
          </a:solidFill>
          <a:ln w="9525">
            <a:noFill/>
            <a:miter lim="800000"/>
            <a:headEnd/>
            <a:tailEnd/>
          </a:ln>
          <a:effectLst/>
        </p:spPr>
        <p:txBody>
          <a:bodyPr wrap="none" anchor="ctr"/>
          <a:lstStyle/>
          <a:p>
            <a:pPr>
              <a:defRPr/>
            </a:pPr>
            <a:endParaRPr lang="en-US"/>
          </a:p>
        </p:txBody>
      </p:sp>
      <p:sp>
        <p:nvSpPr>
          <p:cNvPr id="9" name="Oval 12"/>
          <p:cNvSpPr>
            <a:spLocks noChangeArrowheads="1"/>
          </p:cNvSpPr>
          <p:nvPr/>
        </p:nvSpPr>
        <p:spPr bwMode="auto">
          <a:xfrm>
            <a:off x="639763" y="1938338"/>
            <a:ext cx="514350" cy="650875"/>
          </a:xfrm>
          <a:prstGeom prst="ellipse">
            <a:avLst/>
          </a:prstGeom>
          <a:solidFill>
            <a:srgbClr val="CC00FF"/>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196850" y="2030413"/>
            <a:ext cx="736600" cy="465137"/>
          </a:xfrm>
          <a:prstGeom prst="ellipse">
            <a:avLst/>
          </a:prstGeom>
          <a:solidFill>
            <a:srgbClr val="FF0000"/>
          </a:solidFill>
          <a:ln w="9525">
            <a:noFill/>
            <a:round/>
            <a:headEnd/>
            <a:tailEnd/>
          </a:ln>
          <a:effectLst/>
        </p:spPr>
        <p:txBody>
          <a:bodyPr wrap="none" anchor="ctr"/>
          <a:lstStyle/>
          <a:p>
            <a:pPr>
              <a:defRPr/>
            </a:pPr>
            <a:endParaRPr lang="en-US"/>
          </a:p>
        </p:txBody>
      </p:sp>
      <p:sp>
        <p:nvSpPr>
          <p:cNvPr id="11" name="Rectangle 14"/>
          <p:cNvSpPr>
            <a:spLocks noChangeArrowheads="1"/>
          </p:cNvSpPr>
          <p:nvPr/>
        </p:nvSpPr>
        <p:spPr bwMode="auto">
          <a:xfrm>
            <a:off x="-96838" y="1752600"/>
            <a:ext cx="477838" cy="558800"/>
          </a:xfrm>
          <a:prstGeom prst="rect">
            <a:avLst/>
          </a:prstGeom>
          <a:solidFill>
            <a:srgbClr val="FFFF00"/>
          </a:solidFill>
          <a:ln w="9525">
            <a:noFill/>
            <a:miter lim="800000"/>
            <a:headEnd/>
            <a:tailEnd/>
          </a:ln>
          <a:effectLst/>
        </p:spPr>
        <p:txBody>
          <a:bodyPr wrap="none" anchor="ctr"/>
          <a:lstStyle/>
          <a:p>
            <a:pPr>
              <a:defRPr/>
            </a:pPr>
            <a:endParaRPr lang="en-US"/>
          </a:p>
        </p:txBody>
      </p:sp>
      <p:sp>
        <p:nvSpPr>
          <p:cNvPr id="12" name="AutoShape 15"/>
          <p:cNvSpPr>
            <a:spLocks noChangeArrowheads="1"/>
          </p:cNvSpPr>
          <p:nvPr/>
        </p:nvSpPr>
        <p:spPr bwMode="auto">
          <a:xfrm>
            <a:off x="-96838" y="1752600"/>
            <a:ext cx="588963" cy="835025"/>
          </a:xfrm>
          <a:prstGeom prst="rtTriangle">
            <a:avLst/>
          </a:prstGeom>
          <a:solidFill>
            <a:srgbClr val="66FF33"/>
          </a:solidFill>
          <a:ln w="9525">
            <a:noFill/>
            <a:miter lim="800000"/>
            <a:headEnd/>
            <a:tailEnd/>
          </a:ln>
          <a:effectLst/>
        </p:spPr>
        <p:txBody>
          <a:bodyPr wrap="none" anchor="ctr"/>
          <a:lstStyle/>
          <a:p>
            <a:pPr>
              <a:defRPr/>
            </a:pPr>
            <a:endParaRPr lang="en-US"/>
          </a:p>
        </p:txBody>
      </p:sp>
      <p:sp>
        <p:nvSpPr>
          <p:cNvPr id="13" name="Text Box 16"/>
          <p:cNvSpPr txBox="1">
            <a:spLocks noChangeArrowheads="1"/>
          </p:cNvSpPr>
          <p:nvPr/>
        </p:nvSpPr>
        <p:spPr bwMode="auto">
          <a:xfrm rot="5400000">
            <a:off x="-2058193" y="4586808"/>
            <a:ext cx="4481512" cy="384721"/>
          </a:xfrm>
          <a:prstGeom prst="rect">
            <a:avLst/>
          </a:prstGeom>
          <a:noFill/>
          <a:ln w="9525">
            <a:noFill/>
            <a:miter lim="800000"/>
            <a:headEnd/>
            <a:tailEnd/>
          </a:ln>
          <a:effectLst/>
        </p:spPr>
        <p:txBody>
          <a:bodyPr>
            <a:spAutoFit/>
          </a:bodyPr>
          <a:lstStyle/>
          <a:p>
            <a:pPr>
              <a:spcBef>
                <a:spcPct val="0"/>
              </a:spcBef>
              <a:buClrTx/>
              <a:buFontTx/>
              <a:buNone/>
              <a:defRPr/>
            </a:pPr>
            <a:r>
              <a:rPr lang="en-AU" sz="1900" b="1" dirty="0">
                <a:solidFill>
                  <a:srgbClr val="D60093"/>
                </a:solidFill>
                <a:latin typeface="Microsoft Sans Serif" pitchFamily="34" charset="0"/>
              </a:rPr>
              <a:t>© Yosa A. </a:t>
            </a:r>
            <a:r>
              <a:rPr lang="en-AU" sz="1900" b="1" dirty="0" err="1">
                <a:solidFill>
                  <a:srgbClr val="D60093"/>
                </a:solidFill>
                <a:latin typeface="Microsoft Sans Serif" pitchFamily="34" charset="0"/>
              </a:rPr>
              <a:t>Alzuhdy</a:t>
            </a:r>
            <a:r>
              <a:rPr lang="en-AU" sz="1900" b="1" dirty="0">
                <a:solidFill>
                  <a:srgbClr val="D60093"/>
                </a:solidFill>
                <a:latin typeface="Microsoft Sans Serif" pitchFamily="34" charset="0"/>
              </a:rPr>
              <a:t> </a:t>
            </a:r>
            <a:r>
              <a:rPr lang="en-AU" sz="1900" b="1" dirty="0" smtClean="0">
                <a:solidFill>
                  <a:srgbClr val="D60093"/>
                </a:solidFill>
                <a:latin typeface="Microsoft Sans Serif" pitchFamily="34" charset="0"/>
              </a:rPr>
              <a:t>– </a:t>
            </a:r>
            <a:r>
              <a:rPr lang="en-AU" sz="1600" b="1" dirty="0" smtClean="0">
                <a:solidFill>
                  <a:srgbClr val="D60093"/>
                </a:solidFill>
                <a:latin typeface="Microsoft Sans Serif" pitchFamily="34" charset="0"/>
              </a:rPr>
              <a:t>English Department</a:t>
            </a:r>
            <a:endParaRPr lang="en-AU" sz="1900" dirty="0">
              <a:latin typeface="Arial" charset="0"/>
            </a:endParaRPr>
          </a:p>
        </p:txBody>
      </p:sp>
      <p:sp>
        <p:nvSpPr>
          <p:cNvPr id="5123" name="Rectangle 3"/>
          <p:cNvSpPr>
            <a:spLocks noGrp="1" noChangeArrowheads="1"/>
          </p:cNvSpPr>
          <p:nvPr>
            <p:ph type="subTitle" idx="1"/>
          </p:nvPr>
        </p:nvSpPr>
        <p:spPr>
          <a:xfrm>
            <a:off x="838200" y="2971800"/>
            <a:ext cx="7696200" cy="2514600"/>
          </a:xfrm>
        </p:spPr>
        <p:txBody>
          <a:bodyPr/>
          <a:lstStyle>
            <a:lvl1pPr marL="0" indent="0" algn="ctr">
              <a:defRPr/>
            </a:lvl1pPr>
          </a:lstStyle>
          <a:p>
            <a:r>
              <a:rPr lang="en-AU" dirty="0"/>
              <a:t>Click to edit Master subtitle style</a:t>
            </a:r>
          </a:p>
        </p:txBody>
      </p:sp>
      <p:sp>
        <p:nvSpPr>
          <p:cNvPr id="5124" name="Rectangle 4"/>
          <p:cNvSpPr>
            <a:spLocks noGrp="1" noChangeArrowheads="1"/>
          </p:cNvSpPr>
          <p:nvPr>
            <p:ph type="ctrTitle"/>
          </p:nvPr>
        </p:nvSpPr>
        <p:spPr>
          <a:xfrm>
            <a:off x="457200" y="358775"/>
            <a:ext cx="8162925" cy="1470025"/>
          </a:xfrm>
        </p:spPr>
        <p:txBody>
          <a:bodyPr/>
          <a:lstStyle>
            <a:lvl1pPr>
              <a:defRPr/>
            </a:lvl1pPr>
          </a:lstStyle>
          <a:p>
            <a:r>
              <a:rPr lang="en-AU"/>
              <a:t>Click to edit Master title style</a:t>
            </a:r>
          </a:p>
        </p:txBody>
      </p:sp>
      <p:sp>
        <p:nvSpPr>
          <p:cNvPr id="14" name="Rectangle 5"/>
          <p:cNvSpPr>
            <a:spLocks noGrp="1" noChangeArrowheads="1"/>
          </p:cNvSpPr>
          <p:nvPr>
            <p:ph type="dt" sz="half" idx="10"/>
          </p:nvPr>
        </p:nvSpPr>
        <p:spPr/>
        <p:txBody>
          <a:bodyPr/>
          <a:lstStyle>
            <a:lvl1pPr>
              <a:defRPr smtClean="0"/>
            </a:lvl1pPr>
          </a:lstStyle>
          <a:p>
            <a:pPr>
              <a:defRPr/>
            </a:pPr>
            <a:endParaRPr lang="en-AU"/>
          </a:p>
        </p:txBody>
      </p:sp>
      <p:sp>
        <p:nvSpPr>
          <p:cNvPr id="15" name="Rectangle 6"/>
          <p:cNvSpPr>
            <a:spLocks noGrp="1" noChangeArrowheads="1"/>
          </p:cNvSpPr>
          <p:nvPr>
            <p:ph type="ftr" sz="quarter" idx="11"/>
          </p:nvPr>
        </p:nvSpPr>
        <p:spPr>
          <a:xfrm>
            <a:off x="3124200" y="6245225"/>
            <a:ext cx="2895600" cy="476250"/>
          </a:xfrm>
        </p:spPr>
        <p:txBody>
          <a:bodyPr/>
          <a:lstStyle>
            <a:lvl1pPr>
              <a:defRPr b="0" smtClean="0"/>
            </a:lvl1pPr>
          </a:lstStyle>
          <a:p>
            <a:pPr>
              <a:defRPr/>
            </a:pPr>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a:lvl1pPr>
            <a:lvl2pPr>
              <a:buNone/>
              <a:defRPr/>
            </a:lvl2pPr>
            <a:lvl3pPr>
              <a:buNone/>
              <a:defRPr/>
            </a:lvl3pPr>
            <a:lvl4pPr>
              <a:buNone/>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endParaRPr lang="en-AU"/>
          </a:p>
        </p:txBody>
      </p:sp>
      <p:sp>
        <p:nvSpPr>
          <p:cNvPr id="5" name="Slide Number Placeholder 4"/>
          <p:cNvSpPr>
            <a:spLocks noGrp="1"/>
          </p:cNvSpPr>
          <p:nvPr>
            <p:ph type="sldNum" sz="quarter" idx="11"/>
          </p:nvPr>
        </p:nvSpPr>
        <p:spPr/>
        <p:txBody>
          <a:bodyPr/>
          <a:lstStyle>
            <a:lvl1pPr>
              <a:defRPr smtClean="0"/>
            </a:lvl1pPr>
          </a:lstStyle>
          <a:p>
            <a:pPr>
              <a:defRPr/>
            </a:pPr>
            <a:fld id="{F212CC9F-F723-424E-A283-94F8BAD35941}" type="slidenum">
              <a:rPr lang="en-AU"/>
              <a:pPr>
                <a:defRPr/>
              </a:pPr>
              <a:t>‹#›</a:t>
            </a:fld>
            <a:endParaRPr lang="en-AU"/>
          </a:p>
        </p:txBody>
      </p:sp>
      <p:sp>
        <p:nvSpPr>
          <p:cNvPr id="6" name="Footer Placeholder 5"/>
          <p:cNvSpPr>
            <a:spLocks noGrp="1"/>
          </p:cNvSpPr>
          <p:nvPr>
            <p:ph type="ftr" sz="quarter" idx="12"/>
          </p:nvPr>
        </p:nvSpPr>
        <p:spPr/>
        <p:txBody>
          <a:bodyPr/>
          <a:lstStyle>
            <a:lvl1pPr>
              <a:defRPr b="0" smtClean="0"/>
            </a:lvl1pPr>
          </a:lstStyle>
          <a:p>
            <a:pPr>
              <a:defRPr/>
            </a:pPr>
            <a:endParaRPr lang="en-AU"/>
          </a:p>
          <a:p>
            <a:pPr>
              <a:defRPr/>
            </a:pPr>
            <a:fld id="{6FDD7DB8-F94B-4879-B370-BDE7E92E4F28}" type="slidenum">
              <a:rPr lang="en-AU"/>
              <a:pPr>
                <a:defRPr/>
              </a:pPr>
              <a:t>‹#›</a:t>
            </a:fld>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15888"/>
            <a:ext cx="8283575" cy="7223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295400"/>
            <a:ext cx="8763000" cy="53340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smtClean="0"/>
            </a:lvl1pPr>
          </a:lstStyle>
          <a:p>
            <a:pPr>
              <a:defRPr/>
            </a:pPr>
            <a:endParaRPr lang="en-AU"/>
          </a:p>
        </p:txBody>
      </p:sp>
      <p:sp>
        <p:nvSpPr>
          <p:cNvPr id="5" name="Slide Number Placeholder 4"/>
          <p:cNvSpPr>
            <a:spLocks noGrp="1"/>
          </p:cNvSpPr>
          <p:nvPr>
            <p:ph type="sldNum" sz="quarter" idx="11"/>
          </p:nvPr>
        </p:nvSpPr>
        <p:spPr/>
        <p:txBody>
          <a:bodyPr/>
          <a:lstStyle>
            <a:lvl1pPr>
              <a:defRPr smtClean="0"/>
            </a:lvl1pPr>
          </a:lstStyle>
          <a:p>
            <a:pPr>
              <a:defRPr/>
            </a:pPr>
            <a:fld id="{CC271BC0-F503-41D2-B4ED-9965CCDAB4BD}" type="slidenum">
              <a:rPr lang="en-AU"/>
              <a:pPr>
                <a:defRPr/>
              </a:pPr>
              <a:t>‹#›</a:t>
            </a:fld>
            <a:endParaRPr lang="en-AU"/>
          </a:p>
        </p:txBody>
      </p:sp>
      <p:sp>
        <p:nvSpPr>
          <p:cNvPr id="6" name="Footer Placeholder 5"/>
          <p:cNvSpPr>
            <a:spLocks noGrp="1"/>
          </p:cNvSpPr>
          <p:nvPr>
            <p:ph type="ftr" sz="quarter" idx="12"/>
          </p:nvPr>
        </p:nvSpPr>
        <p:spPr/>
        <p:txBody>
          <a:bodyPr/>
          <a:lstStyle>
            <a:lvl1pPr>
              <a:defRPr b="0" smtClean="0"/>
            </a:lvl1pPr>
          </a:lstStyle>
          <a:p>
            <a:pPr>
              <a:defRPr/>
            </a:pPr>
            <a:endParaRPr lang="en-AU"/>
          </a:p>
          <a:p>
            <a:pPr>
              <a:defRPr/>
            </a:pPr>
            <a:fld id="{6B5A3FFE-BA46-44D1-A45F-B2317323A324}"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5888"/>
            <a:ext cx="8283575" cy="7223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95400"/>
            <a:ext cx="43053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295400"/>
            <a:ext cx="43053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AU"/>
          </a:p>
        </p:txBody>
      </p:sp>
      <p:sp>
        <p:nvSpPr>
          <p:cNvPr id="6" name="Slide Number Placeholder 5"/>
          <p:cNvSpPr>
            <a:spLocks noGrp="1"/>
          </p:cNvSpPr>
          <p:nvPr>
            <p:ph type="sldNum" sz="quarter" idx="11"/>
          </p:nvPr>
        </p:nvSpPr>
        <p:spPr/>
        <p:txBody>
          <a:bodyPr/>
          <a:lstStyle>
            <a:lvl1pPr>
              <a:defRPr smtClean="0"/>
            </a:lvl1pPr>
          </a:lstStyle>
          <a:p>
            <a:pPr>
              <a:defRPr/>
            </a:pPr>
            <a:fld id="{06AA7CD1-BA49-42A3-B344-4F3747B09C57}" type="slidenum">
              <a:rPr lang="en-AU"/>
              <a:pPr>
                <a:defRPr/>
              </a:pPr>
              <a:t>‹#›</a:t>
            </a:fld>
            <a:endParaRPr lang="en-AU"/>
          </a:p>
        </p:txBody>
      </p:sp>
      <p:sp>
        <p:nvSpPr>
          <p:cNvPr id="7" name="Footer Placeholder 6"/>
          <p:cNvSpPr>
            <a:spLocks noGrp="1"/>
          </p:cNvSpPr>
          <p:nvPr>
            <p:ph type="ftr" sz="quarter" idx="12"/>
          </p:nvPr>
        </p:nvSpPr>
        <p:spPr/>
        <p:txBody>
          <a:bodyPr/>
          <a:lstStyle>
            <a:lvl1pPr>
              <a:defRPr b="0" smtClean="0"/>
            </a:lvl1pPr>
          </a:lstStyle>
          <a:p>
            <a:pPr>
              <a:defRPr/>
            </a:pPr>
            <a:endParaRPr lang="en-AU"/>
          </a:p>
          <a:p>
            <a:pPr>
              <a:defRPr/>
            </a:pPr>
            <a:fld id="{4F93B833-8A6D-4CDB-B1FE-CAAE62C2A3F2}"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C9FF"/>
        </a:solidFill>
        <a:effectLst/>
      </p:bgPr>
    </p:bg>
    <p:spTree>
      <p:nvGrpSpPr>
        <p:cNvPr id="1" name=""/>
        <p:cNvGrpSpPr/>
        <p:nvPr/>
      </p:nvGrpSpPr>
      <p:grpSpPr>
        <a:xfrm>
          <a:off x="0" y="0"/>
          <a:ext cx="0" cy="0"/>
          <a:chOff x="0" y="0"/>
          <a:chExt cx="0" cy="0"/>
        </a:xfrm>
      </p:grpSpPr>
      <p:sp>
        <p:nvSpPr>
          <p:cNvPr id="4098" name="Rectangle 2" descr="Medium wood"/>
          <p:cNvSpPr>
            <a:spLocks noChangeArrowheads="1"/>
          </p:cNvSpPr>
          <p:nvPr/>
        </p:nvSpPr>
        <p:spPr bwMode="auto">
          <a:xfrm>
            <a:off x="0" y="0"/>
            <a:ext cx="9144000" cy="914400"/>
          </a:xfrm>
          <a:prstGeom prst="rect">
            <a:avLst/>
          </a:prstGeom>
          <a:blipFill dpi="0" rotWithShape="1">
            <a:blip r:embed="rId6"/>
            <a:srcRect/>
            <a:tile tx="0" ty="0" sx="100000" sy="100000" flip="none" algn="tl"/>
          </a:blip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1295400"/>
            <a:ext cx="8763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title"/>
          </p:nvPr>
        </p:nvSpPr>
        <p:spPr bwMode="auto">
          <a:xfrm>
            <a:off x="609600" y="115888"/>
            <a:ext cx="8283575" cy="7223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smtClean="0">
                <a:latin typeface="Arial" charset="0"/>
              </a:defRPr>
            </a:lvl1pPr>
          </a:lstStyle>
          <a:p>
            <a:pPr>
              <a:defRPr/>
            </a:pPr>
            <a:endParaRPr lang="en-AU"/>
          </a:p>
        </p:txBody>
      </p:sp>
      <p:sp>
        <p:nvSpPr>
          <p:cNvPr id="4103" name="Rectangle 7"/>
          <p:cNvSpPr>
            <a:spLocks noGrp="1" noChangeArrowheads="1"/>
          </p:cNvSpPr>
          <p:nvPr>
            <p:ph type="sldNum" sz="quarter" idx="4"/>
          </p:nvPr>
        </p:nvSpPr>
        <p:spPr bwMode="auto">
          <a:xfrm>
            <a:off x="4800600" y="5181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smtClean="0">
                <a:solidFill>
                  <a:srgbClr val="3333CC"/>
                </a:solidFill>
                <a:latin typeface="Arial" charset="0"/>
              </a:defRPr>
            </a:lvl1pPr>
          </a:lstStyle>
          <a:p>
            <a:pPr>
              <a:defRPr/>
            </a:pPr>
            <a:fld id="{8BDF4635-5DC1-44C5-A940-2DF9EB6EE743}" type="slidenum">
              <a:rPr lang="en-AU"/>
              <a:pPr>
                <a:defRPr/>
              </a:pPr>
              <a:t>‹#›</a:t>
            </a:fld>
            <a:endParaRPr lang="en-AU"/>
          </a:p>
        </p:txBody>
      </p:sp>
      <p:sp>
        <p:nvSpPr>
          <p:cNvPr id="4107" name="Rectangle 11"/>
          <p:cNvSpPr>
            <a:spLocks noChangeArrowheads="1"/>
          </p:cNvSpPr>
          <p:nvPr/>
        </p:nvSpPr>
        <p:spPr bwMode="auto">
          <a:xfrm>
            <a:off x="-114300" y="1120775"/>
            <a:ext cx="406400" cy="5737225"/>
          </a:xfrm>
          <a:prstGeom prst="rect">
            <a:avLst/>
          </a:prstGeom>
          <a:gradFill rotWithShape="1">
            <a:gsLst>
              <a:gs pos="0">
                <a:srgbClr val="FFFF00"/>
              </a:gs>
              <a:gs pos="100000">
                <a:schemeClr val="bg1"/>
              </a:gs>
            </a:gsLst>
            <a:lin ang="5400000" scaled="1"/>
          </a:gradFill>
          <a:ln w="9525">
            <a:noFill/>
            <a:miter lim="800000"/>
            <a:headEnd/>
            <a:tailEnd/>
          </a:ln>
          <a:effectLst/>
        </p:spPr>
        <p:txBody>
          <a:bodyPr wrap="none" anchor="ctr"/>
          <a:lstStyle/>
          <a:p>
            <a:pPr>
              <a:defRPr/>
            </a:pPr>
            <a:endParaRPr lang="en-US"/>
          </a:p>
        </p:txBody>
      </p:sp>
      <p:sp>
        <p:nvSpPr>
          <p:cNvPr id="4108" name="Rectangle 12"/>
          <p:cNvSpPr>
            <a:spLocks noChangeArrowheads="1"/>
          </p:cNvSpPr>
          <p:nvPr/>
        </p:nvSpPr>
        <p:spPr bwMode="auto">
          <a:xfrm>
            <a:off x="0" y="885825"/>
            <a:ext cx="9410700" cy="109538"/>
          </a:xfrm>
          <a:prstGeom prst="rect">
            <a:avLst/>
          </a:prstGeom>
          <a:solidFill>
            <a:srgbClr val="66FF33"/>
          </a:solidFill>
          <a:ln w="9525">
            <a:noFill/>
            <a:miter lim="800000"/>
            <a:headEnd/>
            <a:tailEnd/>
          </a:ln>
          <a:effectLst/>
        </p:spPr>
        <p:txBody>
          <a:bodyPr wrap="none" anchor="ctr"/>
          <a:lstStyle/>
          <a:p>
            <a:pPr>
              <a:defRPr/>
            </a:pPr>
            <a:endParaRPr lang="en-US"/>
          </a:p>
        </p:txBody>
      </p:sp>
      <p:sp>
        <p:nvSpPr>
          <p:cNvPr id="4109" name="Rectangle 13"/>
          <p:cNvSpPr>
            <a:spLocks noChangeArrowheads="1"/>
          </p:cNvSpPr>
          <p:nvPr/>
        </p:nvSpPr>
        <p:spPr bwMode="auto">
          <a:xfrm>
            <a:off x="-114300" y="990600"/>
            <a:ext cx="9410700" cy="130175"/>
          </a:xfrm>
          <a:prstGeom prst="rect">
            <a:avLst/>
          </a:prstGeom>
          <a:solidFill>
            <a:srgbClr val="FFFF00"/>
          </a:solidFill>
          <a:ln w="9525">
            <a:noFill/>
            <a:miter lim="800000"/>
            <a:headEnd/>
            <a:tailEnd/>
          </a:ln>
          <a:effectLst/>
        </p:spPr>
        <p:txBody>
          <a:bodyPr wrap="none" anchor="ctr"/>
          <a:lstStyle/>
          <a:p>
            <a:pPr>
              <a:defRPr/>
            </a:pPr>
            <a:endParaRPr lang="en-US"/>
          </a:p>
        </p:txBody>
      </p:sp>
      <p:sp>
        <p:nvSpPr>
          <p:cNvPr id="4110" name="Rectangle 14"/>
          <p:cNvSpPr>
            <a:spLocks noChangeArrowheads="1"/>
          </p:cNvSpPr>
          <p:nvPr/>
        </p:nvSpPr>
        <p:spPr bwMode="auto">
          <a:xfrm>
            <a:off x="-114300" y="0"/>
            <a:ext cx="1222375" cy="750888"/>
          </a:xfrm>
          <a:prstGeom prst="rect">
            <a:avLst/>
          </a:prstGeom>
          <a:solidFill>
            <a:srgbClr val="FF9900"/>
          </a:solidFill>
          <a:ln w="9525">
            <a:noFill/>
            <a:miter lim="800000"/>
            <a:headEnd/>
            <a:tailEnd/>
          </a:ln>
          <a:effectLst/>
        </p:spPr>
        <p:txBody>
          <a:bodyPr wrap="none" anchor="ctr"/>
          <a:lstStyle/>
          <a:p>
            <a:pPr>
              <a:defRPr/>
            </a:pPr>
            <a:endParaRPr lang="en-US"/>
          </a:p>
        </p:txBody>
      </p:sp>
      <p:sp>
        <p:nvSpPr>
          <p:cNvPr id="4111" name="Oval 15"/>
          <p:cNvSpPr>
            <a:spLocks noChangeArrowheads="1"/>
          </p:cNvSpPr>
          <p:nvPr/>
        </p:nvSpPr>
        <p:spPr bwMode="auto">
          <a:xfrm>
            <a:off x="588963" y="250825"/>
            <a:ext cx="520700" cy="873125"/>
          </a:xfrm>
          <a:prstGeom prst="ellipse">
            <a:avLst/>
          </a:prstGeom>
          <a:solidFill>
            <a:srgbClr val="CC00FF"/>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142875" y="373063"/>
            <a:ext cx="742950" cy="625475"/>
          </a:xfrm>
          <a:prstGeom prst="ellipse">
            <a:avLst/>
          </a:prstGeom>
          <a:solidFill>
            <a:srgbClr val="FF0000"/>
          </a:solidFill>
          <a:ln w="9525">
            <a:noFill/>
            <a:round/>
            <a:headEnd/>
            <a:tailEnd/>
          </a:ln>
          <a:effectLst/>
        </p:spPr>
        <p:txBody>
          <a:bodyPr wrap="none" anchor="ctr"/>
          <a:lstStyle/>
          <a:p>
            <a:pPr>
              <a:defRPr/>
            </a:pPr>
            <a:endParaRPr lang="en-US"/>
          </a:p>
        </p:txBody>
      </p:sp>
      <p:sp>
        <p:nvSpPr>
          <p:cNvPr id="4113" name="Rectangle 17"/>
          <p:cNvSpPr>
            <a:spLocks noChangeArrowheads="1"/>
          </p:cNvSpPr>
          <p:nvPr/>
        </p:nvSpPr>
        <p:spPr bwMode="auto">
          <a:xfrm>
            <a:off x="-152400" y="0"/>
            <a:ext cx="482600" cy="750888"/>
          </a:xfrm>
          <a:prstGeom prst="rect">
            <a:avLst/>
          </a:prstGeom>
          <a:solidFill>
            <a:srgbClr val="FFFF00"/>
          </a:solidFill>
          <a:ln w="9525">
            <a:noFill/>
            <a:miter lim="800000"/>
            <a:headEnd/>
            <a:tailEnd/>
          </a:ln>
          <a:effectLst/>
        </p:spPr>
        <p:txBody>
          <a:bodyPr wrap="none" anchor="ctr"/>
          <a:lstStyle/>
          <a:p>
            <a:pPr>
              <a:defRPr/>
            </a:pPr>
            <a:endParaRPr lang="en-US"/>
          </a:p>
        </p:txBody>
      </p:sp>
      <p:sp>
        <p:nvSpPr>
          <p:cNvPr id="4114" name="AutoShape 18"/>
          <p:cNvSpPr>
            <a:spLocks noChangeArrowheads="1"/>
          </p:cNvSpPr>
          <p:nvPr/>
        </p:nvSpPr>
        <p:spPr bwMode="auto">
          <a:xfrm>
            <a:off x="-152400" y="0"/>
            <a:ext cx="593725" cy="1120775"/>
          </a:xfrm>
          <a:prstGeom prst="rtTriangle">
            <a:avLst/>
          </a:prstGeom>
          <a:solidFill>
            <a:srgbClr val="66FF33"/>
          </a:solidFill>
          <a:ln w="9525">
            <a:noFill/>
            <a:miter lim="800000"/>
            <a:headEnd/>
            <a:tailEnd/>
          </a:ln>
          <a:effectLst/>
        </p:spPr>
        <p:txBody>
          <a:bodyPr wrap="none" anchor="ctr"/>
          <a:lstStyle/>
          <a:p>
            <a:pPr>
              <a:defRPr/>
            </a:pPr>
            <a:endParaRPr lang="en-US"/>
          </a:p>
        </p:txBody>
      </p:sp>
      <p:sp>
        <p:nvSpPr>
          <p:cNvPr id="4102" name="Rectangle 6"/>
          <p:cNvSpPr>
            <a:spLocks noGrp="1" noChangeArrowheads="1"/>
          </p:cNvSpPr>
          <p:nvPr>
            <p:ph type="ftr" sz="quarter" idx="3"/>
          </p:nvPr>
        </p:nvSpPr>
        <p:spPr bwMode="auto">
          <a:xfrm>
            <a:off x="-279400" y="609600"/>
            <a:ext cx="914400" cy="62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b="1" smtClean="0">
                <a:latin typeface="Arial" charset="0"/>
              </a:defRPr>
            </a:lvl1pPr>
          </a:lstStyle>
          <a:p>
            <a:pPr>
              <a:defRPr/>
            </a:pPr>
            <a:endParaRPr lang="en-AU"/>
          </a:p>
          <a:p>
            <a:pPr>
              <a:defRPr/>
            </a:pPr>
            <a:fld id="{D3CD1BF9-D8B2-4026-A0A1-3E2DEC5C57DD}" type="slidenum">
              <a:rPr lang="en-AU"/>
              <a:pPr>
                <a:defRPr/>
              </a:pPr>
              <a:t>‹#›</a:t>
            </a:fld>
            <a:endParaRPr lang="en-AU"/>
          </a:p>
        </p:txBody>
      </p:sp>
      <p:sp>
        <p:nvSpPr>
          <p:cNvPr id="17" name="Rectangle 20"/>
          <p:cNvSpPr>
            <a:spLocks noChangeArrowheads="1"/>
          </p:cNvSpPr>
          <p:nvPr userDrawn="1"/>
        </p:nvSpPr>
        <p:spPr bwMode="auto">
          <a:xfrm rot="5400000">
            <a:off x="-608806" y="5645944"/>
            <a:ext cx="1479550" cy="182562"/>
          </a:xfrm>
          <a:prstGeom prst="rect">
            <a:avLst/>
          </a:prstGeom>
          <a:solidFill>
            <a:srgbClr val="0000CC"/>
          </a:solidFill>
          <a:ln w="9525">
            <a:noFill/>
            <a:miter lim="800000"/>
            <a:headEnd/>
            <a:tailEnd/>
          </a:ln>
          <a:effectLst/>
        </p:spPr>
        <p:txBody>
          <a:bodyPr lIns="0" tIns="0" rIns="0" bIns="0"/>
          <a:lstStyle/>
          <a:p>
            <a:pPr algn="ctr">
              <a:defRPr/>
            </a:pPr>
            <a:r>
              <a:rPr lang="en-AU" sz="1000" dirty="0">
                <a:solidFill>
                  <a:schemeClr val="bg1"/>
                </a:solidFill>
              </a:rPr>
              <a:t>©</a:t>
            </a:r>
            <a:r>
              <a:rPr lang="en-AU" sz="900" dirty="0">
                <a:solidFill>
                  <a:schemeClr val="bg1"/>
                </a:solidFill>
              </a:rPr>
              <a:t> Yosa A. Alzuhdy - </a:t>
            </a:r>
            <a:r>
              <a:rPr lang="en-AU" sz="900" dirty="0" smtClean="0">
                <a:solidFill>
                  <a:schemeClr val="bg1"/>
                </a:solidFill>
              </a:rPr>
              <a:t>UNY</a:t>
            </a:r>
            <a:endParaRPr lang="en-AU"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87" r:id="rId3"/>
    <p:sldLayoutId id="2147483688" r:id="rId4"/>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ahoma" pitchFamily="34" charset="0"/>
        </a:defRPr>
      </a:lvl2pPr>
      <a:lvl3pPr algn="ctr" rtl="0" eaLnBrk="0" fontAlgn="base" hangingPunct="0">
        <a:spcBef>
          <a:spcPct val="0"/>
        </a:spcBef>
        <a:spcAft>
          <a:spcPct val="0"/>
        </a:spcAft>
        <a:defRPr sz="4400">
          <a:solidFill>
            <a:schemeClr val="bg1"/>
          </a:solidFill>
          <a:latin typeface="Tahoma" pitchFamily="34" charset="0"/>
        </a:defRPr>
      </a:lvl3pPr>
      <a:lvl4pPr algn="ctr" rtl="0" eaLnBrk="0" fontAlgn="base" hangingPunct="0">
        <a:spcBef>
          <a:spcPct val="0"/>
        </a:spcBef>
        <a:spcAft>
          <a:spcPct val="0"/>
        </a:spcAft>
        <a:defRPr sz="4400">
          <a:solidFill>
            <a:schemeClr val="bg1"/>
          </a:solidFill>
          <a:latin typeface="Tahoma" pitchFamily="34" charset="0"/>
        </a:defRPr>
      </a:lvl4pPr>
      <a:lvl5pPr algn="ctr" rtl="0" eaLnBrk="0" fontAlgn="base" hangingPunct="0">
        <a:spcBef>
          <a:spcPct val="0"/>
        </a:spcBef>
        <a:spcAft>
          <a:spcPct val="0"/>
        </a:spcAft>
        <a:defRPr sz="4400">
          <a:solidFill>
            <a:schemeClr val="bg1"/>
          </a:solidFill>
          <a:latin typeface="Tahoma" pitchFamily="34" charset="0"/>
        </a:defRPr>
      </a:lvl5pPr>
      <a:lvl6pPr marL="457200" algn="ctr" rtl="0" fontAlgn="base">
        <a:spcBef>
          <a:spcPct val="0"/>
        </a:spcBef>
        <a:spcAft>
          <a:spcPct val="0"/>
        </a:spcAft>
        <a:defRPr sz="4400">
          <a:solidFill>
            <a:schemeClr val="bg1"/>
          </a:solidFill>
          <a:latin typeface="Tahoma" pitchFamily="34" charset="0"/>
        </a:defRPr>
      </a:lvl6pPr>
      <a:lvl7pPr marL="914400" algn="ctr" rtl="0" fontAlgn="base">
        <a:spcBef>
          <a:spcPct val="0"/>
        </a:spcBef>
        <a:spcAft>
          <a:spcPct val="0"/>
        </a:spcAft>
        <a:defRPr sz="4400">
          <a:solidFill>
            <a:schemeClr val="bg1"/>
          </a:solidFill>
          <a:latin typeface="Tahoma" pitchFamily="34" charset="0"/>
        </a:defRPr>
      </a:lvl7pPr>
      <a:lvl8pPr marL="1371600" algn="ctr" rtl="0" fontAlgn="base">
        <a:spcBef>
          <a:spcPct val="0"/>
        </a:spcBef>
        <a:spcAft>
          <a:spcPct val="0"/>
        </a:spcAft>
        <a:defRPr sz="4400">
          <a:solidFill>
            <a:schemeClr val="bg1"/>
          </a:solidFill>
          <a:latin typeface="Tahoma" pitchFamily="34" charset="0"/>
        </a:defRPr>
      </a:lvl8pPr>
      <a:lvl9pPr marL="1828800" algn="ctr" rtl="0" fontAlgn="base">
        <a:spcBef>
          <a:spcPct val="0"/>
        </a:spcBef>
        <a:spcAft>
          <a:spcPct val="0"/>
        </a:spcAft>
        <a:defRPr sz="4400">
          <a:solidFill>
            <a:schemeClr val="bg1"/>
          </a:solidFill>
          <a:latin typeface="Tahoma" pitchFamily="34"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itchFamily="2" charset="2"/>
        <a:buChar char="ÿ"/>
        <a:defRPr sz="2400">
          <a:solidFill>
            <a:schemeClr val="tx1"/>
          </a:solidFill>
          <a:latin typeface="+mn-lt"/>
        </a:defRPr>
      </a:lvl2pPr>
      <a:lvl3pPr marL="1143000" indent="-228600" algn="l" rtl="0" eaLnBrk="0" fontAlgn="base" hangingPunct="0">
        <a:spcBef>
          <a:spcPct val="20000"/>
        </a:spcBef>
        <a:spcAft>
          <a:spcPct val="0"/>
        </a:spcAft>
        <a:buClr>
          <a:srgbClr val="CC0066"/>
        </a:buClr>
        <a:buFont typeface="Wingdings" pitchFamily="2" charset="2"/>
        <a:buChar char="Ø"/>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v"/>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07-Ex3-7.wma" TargetMode="External"/><Relationship Id="rId2" Type="http://schemas.openxmlformats.org/officeDocument/2006/relationships/hyperlink" Target="p07-Ex3-6.wma" TargetMode="External"/><Relationship Id="rId1" Type="http://schemas.openxmlformats.org/officeDocument/2006/relationships/slideLayout" Target="../slideLayouts/slideLayout2.xml"/><Relationship Id="rId6" Type="http://schemas.openxmlformats.org/officeDocument/2006/relationships/hyperlink" Target="p07-Ex3-10.wma" TargetMode="External"/><Relationship Id="rId5" Type="http://schemas.openxmlformats.org/officeDocument/2006/relationships/hyperlink" Target="p07-Ex3-9.wma" TargetMode="External"/><Relationship Id="rId4" Type="http://schemas.openxmlformats.org/officeDocument/2006/relationships/hyperlink" Target="p07-Ex3-8.wm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p07-Ex3-12.wma" TargetMode="External"/><Relationship Id="rId7" Type="http://schemas.openxmlformats.org/officeDocument/2006/relationships/hyperlink" Target="Audio/Ex1/Ex1%2011-15.m3u" TargetMode="External"/><Relationship Id="rId2" Type="http://schemas.openxmlformats.org/officeDocument/2006/relationships/hyperlink" Target="p07-Ex3-11.wma" TargetMode="External"/><Relationship Id="rId1" Type="http://schemas.openxmlformats.org/officeDocument/2006/relationships/slideLayout" Target="../slideLayouts/slideLayout2.xml"/><Relationship Id="rId6" Type="http://schemas.openxmlformats.org/officeDocument/2006/relationships/hyperlink" Target="p07-Ex3-15.wma" TargetMode="External"/><Relationship Id="rId5" Type="http://schemas.openxmlformats.org/officeDocument/2006/relationships/hyperlink" Target="p07-Ex3-14.wma" TargetMode="External"/><Relationship Id="rId4" Type="http://schemas.openxmlformats.org/officeDocument/2006/relationships/hyperlink" Target="p07-Ex3-13.wma"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Audio/Ex2/Ex2%201-12.m3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Audio/1~%20Sample%20Part-A.mp3" TargetMode="External"/><Relationship Id="rId2" Type="http://schemas.openxmlformats.org/officeDocument/2006/relationships/hyperlink" Target="Audio/1~%20The%20Sample%20explained.mp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p07-Ex3-2.wma" TargetMode="External"/><Relationship Id="rId7" Type="http://schemas.openxmlformats.org/officeDocument/2006/relationships/hyperlink" Target="Exercise-1.mp3" TargetMode="External"/><Relationship Id="rId2" Type="http://schemas.openxmlformats.org/officeDocument/2006/relationships/hyperlink" Target="p07-Ex3-1.wma" TargetMode="External"/><Relationship Id="rId1" Type="http://schemas.openxmlformats.org/officeDocument/2006/relationships/slideLayout" Target="../slideLayouts/slideLayout2.xml"/><Relationship Id="rId6" Type="http://schemas.openxmlformats.org/officeDocument/2006/relationships/hyperlink" Target="p07-Ex3-5.wma" TargetMode="External"/><Relationship Id="rId5" Type="http://schemas.openxmlformats.org/officeDocument/2006/relationships/hyperlink" Target="p07-Ex3-4.wma" TargetMode="External"/><Relationship Id="rId4" Type="http://schemas.openxmlformats.org/officeDocument/2006/relationships/hyperlink" Target="p07-Ex3-3.wm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03238" y="358775"/>
            <a:ext cx="8162925" cy="1470025"/>
          </a:xfrm>
        </p:spPr>
        <p:txBody>
          <a:bodyPr/>
          <a:lstStyle/>
          <a:p>
            <a:pPr eaLnBrk="1" hangingPunct="1"/>
            <a:r>
              <a:rPr lang="en-US" sz="7200" b="1" dirty="0" smtClean="0">
                <a:solidFill>
                  <a:srgbClr val="82E9FE"/>
                </a:solidFill>
              </a:rPr>
              <a:t>Listening Skill </a:t>
            </a:r>
            <a:r>
              <a:rPr lang="en-US" sz="5400" b="1" dirty="0" smtClean="0">
                <a:solidFill>
                  <a:srgbClr val="82E9FE"/>
                </a:solidFill>
              </a:rPr>
              <a:t>#1</a:t>
            </a:r>
            <a:endParaRPr lang="id-ID" sz="5400" b="1" dirty="0" smtClean="0">
              <a:solidFill>
                <a:srgbClr val="2CFC31"/>
              </a:solidFill>
            </a:endParaRPr>
          </a:p>
        </p:txBody>
      </p:sp>
      <p:sp>
        <p:nvSpPr>
          <p:cNvPr id="15363" name="Rectangle 3"/>
          <p:cNvSpPr>
            <a:spLocks noGrp="1" noChangeArrowheads="1"/>
          </p:cNvSpPr>
          <p:nvPr>
            <p:ph type="subTitle" idx="1"/>
          </p:nvPr>
        </p:nvSpPr>
        <p:spPr>
          <a:xfrm>
            <a:off x="533400" y="2514600"/>
            <a:ext cx="8496300" cy="4038600"/>
          </a:xfrm>
        </p:spPr>
        <p:txBody>
          <a:bodyPr/>
          <a:lstStyle/>
          <a:p>
            <a:pPr eaLnBrk="1" hangingPunct="1">
              <a:lnSpc>
                <a:spcPct val="90000"/>
              </a:lnSpc>
              <a:buNone/>
            </a:pPr>
            <a:r>
              <a:rPr lang="en-US" sz="5400" b="1" dirty="0" smtClean="0">
                <a:solidFill>
                  <a:srgbClr val="006600"/>
                </a:solidFill>
              </a:rPr>
              <a:t>TOEFL </a:t>
            </a:r>
            <a:r>
              <a:rPr lang="en-US" sz="5400" b="1" dirty="0" smtClean="0">
                <a:solidFill>
                  <a:srgbClr val="006600"/>
                </a:solidFill>
              </a:rPr>
              <a:t>Preparation</a:t>
            </a:r>
            <a:endParaRPr lang="en-US" sz="4400" b="1" dirty="0" smtClean="0">
              <a:solidFill>
                <a:srgbClr val="006600"/>
              </a:solidFill>
            </a:endParaRPr>
          </a:p>
          <a:p>
            <a:pPr eaLnBrk="1" hangingPunct="1">
              <a:lnSpc>
                <a:spcPct val="90000"/>
              </a:lnSpc>
              <a:buNone/>
            </a:pPr>
            <a:r>
              <a:rPr lang="en-US" sz="4000" b="1" dirty="0" smtClean="0">
                <a:solidFill>
                  <a:srgbClr val="FF0000"/>
                </a:solidFill>
              </a:rPr>
              <a:t>Bahasa </a:t>
            </a:r>
            <a:r>
              <a:rPr lang="en-US" sz="4000" b="1" dirty="0" err="1" smtClean="0">
                <a:solidFill>
                  <a:srgbClr val="FF0000"/>
                </a:solidFill>
              </a:rPr>
              <a:t>Inggris</a:t>
            </a:r>
            <a:r>
              <a:rPr lang="en-US" sz="4000" b="1" dirty="0" smtClean="0">
                <a:solidFill>
                  <a:srgbClr val="FF0000"/>
                </a:solidFill>
              </a:rPr>
              <a:t> MKU</a:t>
            </a:r>
            <a:endParaRPr lang="en-US" sz="4400" b="1" dirty="0" smtClean="0">
              <a:solidFill>
                <a:srgbClr val="0000CC"/>
              </a:solidFill>
            </a:endParaRPr>
          </a:p>
          <a:p>
            <a:pPr eaLnBrk="1" hangingPunct="1">
              <a:lnSpc>
                <a:spcPct val="90000"/>
              </a:lnSpc>
              <a:buNone/>
            </a:pPr>
            <a:endParaRPr lang="en-US" sz="1100" i="1" dirty="0" smtClean="0">
              <a:solidFill>
                <a:srgbClr val="1111FF"/>
              </a:solidFill>
            </a:endParaRPr>
          </a:p>
          <a:p>
            <a:pPr eaLnBrk="1" hangingPunct="1">
              <a:lnSpc>
                <a:spcPct val="90000"/>
              </a:lnSpc>
              <a:buNone/>
            </a:pPr>
            <a:r>
              <a:rPr lang="en-US" dirty="0" smtClean="0">
                <a:solidFill>
                  <a:schemeClr val="tx2"/>
                </a:solidFill>
              </a:rPr>
              <a:t>© Yosa A. Alzuhdy, M.Hum</a:t>
            </a:r>
            <a:r>
              <a:rPr lang="en-US" dirty="0" smtClean="0">
                <a:solidFill>
                  <a:schemeClr val="tx2"/>
                </a:solidFill>
              </a:rPr>
              <a:t>.</a:t>
            </a:r>
          </a:p>
          <a:p>
            <a:pPr eaLnBrk="1" hangingPunct="1">
              <a:lnSpc>
                <a:spcPct val="90000"/>
              </a:lnSpc>
              <a:buNone/>
            </a:pPr>
            <a:r>
              <a:rPr lang="en-US" b="1" dirty="0" smtClean="0">
                <a:solidFill>
                  <a:srgbClr val="0000CC"/>
                </a:solidFill>
              </a:rPr>
              <a:t>yosa@uny.ac.id</a:t>
            </a:r>
            <a:endParaRPr lang="en-US" b="1" dirty="0" smtClean="0">
              <a:solidFill>
                <a:srgbClr val="0000CC"/>
              </a:solidFill>
            </a:endParaRPr>
          </a:p>
          <a:p>
            <a:pPr eaLnBrk="1" hangingPunct="1">
              <a:lnSpc>
                <a:spcPct val="90000"/>
              </a:lnSpc>
              <a:buNone/>
            </a:pPr>
            <a:r>
              <a:rPr lang="en-US" sz="3600" b="1" dirty="0" smtClean="0"/>
              <a:t>English Literature Study Program</a:t>
            </a:r>
            <a:endParaRPr lang="en-US" sz="3600" b="1" dirty="0"/>
          </a:p>
          <a:p>
            <a:pPr eaLnBrk="1" hangingPunct="1">
              <a:lnSpc>
                <a:spcPct val="90000"/>
              </a:lnSpc>
              <a:buNone/>
            </a:pPr>
            <a:r>
              <a:rPr lang="en-US" sz="3200" b="1" dirty="0" smtClean="0">
                <a:solidFill>
                  <a:srgbClr val="A20202"/>
                </a:solidFill>
              </a:rPr>
              <a:t>State University of Yogyakarta</a:t>
            </a:r>
            <a:endParaRPr lang="en-US" sz="3200" b="1" dirty="0">
              <a:solidFill>
                <a:srgbClr val="A20202"/>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5"/>
          <p:cNvSpPr>
            <a:spLocks noGrp="1"/>
          </p:cNvSpPr>
          <p:nvPr>
            <p:ph type="ftr" sz="quarter" idx="12"/>
          </p:nvPr>
        </p:nvSpPr>
        <p:spPr>
          <a:noFill/>
        </p:spPr>
        <p:txBody>
          <a:bodyPr/>
          <a:lstStyle/>
          <a:p>
            <a:endParaRPr lang="en-AU"/>
          </a:p>
          <a:p>
            <a:fld id="{AC051EF1-5274-4A25-BCB7-AD116A830B9D}" type="slidenum">
              <a:rPr lang="en-AU" b="1"/>
              <a:pPr/>
              <a:t>10</a:t>
            </a:fld>
            <a:endParaRPr lang="en-AU" b="1"/>
          </a:p>
        </p:txBody>
      </p:sp>
      <p:sp>
        <p:nvSpPr>
          <p:cNvPr id="361474" name="Rectangle 2"/>
          <p:cNvSpPr>
            <a:spLocks noGrp="1" noChangeArrowheads="1"/>
          </p:cNvSpPr>
          <p:nvPr>
            <p:ph type="body" idx="1"/>
          </p:nvPr>
        </p:nvSpPr>
        <p:spPr>
          <a:xfrm>
            <a:off x="381000" y="1143000"/>
            <a:ext cx="8763000" cy="5715000"/>
          </a:xfrm>
          <a:solidFill>
            <a:srgbClr val="FDD7D7"/>
          </a:solidFill>
        </p:spPr>
        <p:txBody>
          <a:bodyPr/>
          <a:lstStyle/>
          <a:p>
            <a:pPr marL="522288" indent="-522288" eaLnBrk="1" hangingPunct="1">
              <a:spcBef>
                <a:spcPct val="0"/>
              </a:spcBef>
              <a:buFont typeface="Wingdings" pitchFamily="2" charset="2"/>
              <a:buNone/>
              <a:tabLst>
                <a:tab pos="1089025" algn="l"/>
                <a:tab pos="5995988" algn="l"/>
              </a:tabLst>
            </a:pPr>
            <a:r>
              <a:rPr lang="en-US" sz="2000" dirty="0" smtClean="0">
                <a:hlinkClick r:id="rId2" action="ppaction://hlinkfile"/>
              </a:rPr>
              <a:t>6.</a:t>
            </a:r>
            <a:r>
              <a:rPr lang="en-US" sz="2000" dirty="0" smtClean="0"/>
              <a:t>	(A)	It’s being typed.</a:t>
            </a:r>
          </a:p>
          <a:p>
            <a:pPr marL="522288" indent="-522288" eaLnBrk="1" hangingPunct="1">
              <a:spcBef>
                <a:spcPct val="0"/>
              </a:spcBef>
              <a:spcAft>
                <a:spcPct val="50000"/>
              </a:spcAft>
              <a:buFont typeface="Wingdings" pitchFamily="2" charset="2"/>
              <a:buNone/>
              <a:tabLst>
                <a:tab pos="1089025" algn="l"/>
                <a:tab pos="5995988" algn="l"/>
              </a:tabLst>
            </a:pPr>
            <a:r>
              <a:rPr lang="en-US" sz="2000" dirty="0" smtClean="0"/>
              <a:t>	(B)	Brenda is taping it.</a:t>
            </a:r>
          </a:p>
          <a:p>
            <a:pPr marL="522288" indent="-522288" eaLnBrk="1" hangingPunct="1">
              <a:spcBef>
                <a:spcPct val="0"/>
              </a:spcBef>
              <a:buFont typeface="Wingdings" pitchFamily="2" charset="2"/>
              <a:buNone/>
              <a:tabLst>
                <a:tab pos="1089025" algn="l"/>
                <a:tab pos="5995988" algn="l"/>
              </a:tabLst>
            </a:pPr>
            <a:r>
              <a:rPr lang="en-US" sz="2000" dirty="0" smtClean="0">
                <a:hlinkClick r:id="rId3" action="ppaction://hlinkfile"/>
              </a:rPr>
              <a:t>7.</a:t>
            </a:r>
            <a:r>
              <a:rPr lang="en-US" sz="2000" dirty="0" smtClean="0"/>
              <a:t>	(A)	Emily bought new clothes.</a:t>
            </a:r>
          </a:p>
          <a:p>
            <a:pPr marL="522288" indent="-522288" eaLnBrk="1" hangingPunct="1">
              <a:spcBef>
                <a:spcPct val="0"/>
              </a:spcBef>
              <a:spcAft>
                <a:spcPct val="50000"/>
              </a:spcAft>
              <a:buFont typeface="Wingdings" pitchFamily="2" charset="2"/>
              <a:buNone/>
              <a:tabLst>
                <a:tab pos="1089025" algn="l"/>
                <a:tab pos="5995988" algn="l"/>
              </a:tabLst>
            </a:pPr>
            <a:r>
              <a:rPr lang="en-US" sz="2000" dirty="0" smtClean="0"/>
              <a:t>	(B)	Emily recently moved.</a:t>
            </a:r>
          </a:p>
          <a:p>
            <a:pPr marL="522288" indent="-522288" eaLnBrk="1" hangingPunct="1">
              <a:spcBef>
                <a:spcPct val="0"/>
              </a:spcBef>
              <a:buFont typeface="Wingdings" pitchFamily="2" charset="2"/>
              <a:buNone/>
              <a:tabLst>
                <a:tab pos="1089025" algn="l"/>
                <a:tab pos="5995988" algn="l"/>
              </a:tabLst>
            </a:pPr>
            <a:r>
              <a:rPr lang="en-US" sz="2000" dirty="0" smtClean="0">
                <a:hlinkClick r:id="rId4" action="ppaction://hlinkfile"/>
              </a:rPr>
              <a:t>8.</a:t>
            </a:r>
            <a:r>
              <a:rPr lang="en-US" sz="2000" dirty="0" smtClean="0"/>
              <a:t>	(A)	Its taste has improved.</a:t>
            </a:r>
          </a:p>
          <a:p>
            <a:pPr marL="522288" indent="-522288" eaLnBrk="1" hangingPunct="1">
              <a:spcBef>
                <a:spcPct val="0"/>
              </a:spcBef>
              <a:spcAft>
                <a:spcPct val="50000"/>
              </a:spcAft>
              <a:buFont typeface="Wingdings" pitchFamily="2" charset="2"/>
              <a:buNone/>
              <a:tabLst>
                <a:tab pos="1089025" algn="l"/>
                <a:tab pos="5995988" algn="l"/>
              </a:tabLst>
            </a:pPr>
            <a:r>
              <a:rPr lang="en-US" sz="2000" dirty="0" smtClean="0"/>
              <a:t>	(B)	It tastes slightly bitter.</a:t>
            </a:r>
          </a:p>
          <a:p>
            <a:pPr marL="522288" indent="-522288" eaLnBrk="1" hangingPunct="1">
              <a:spcBef>
                <a:spcPct val="0"/>
              </a:spcBef>
              <a:buFont typeface="Wingdings" pitchFamily="2" charset="2"/>
              <a:buNone/>
              <a:tabLst>
                <a:tab pos="1089025" algn="l"/>
                <a:tab pos="5995988" algn="l"/>
              </a:tabLst>
            </a:pPr>
            <a:r>
              <a:rPr lang="en-US" sz="2000" dirty="0" smtClean="0">
                <a:hlinkClick r:id="rId5" action="ppaction://hlinkfile"/>
              </a:rPr>
              <a:t>9.</a:t>
            </a:r>
            <a:r>
              <a:rPr lang="en-US" sz="2000" dirty="0" smtClean="0"/>
              <a:t>	(A)	How much the ticket cost.</a:t>
            </a:r>
          </a:p>
          <a:p>
            <a:pPr marL="522288" indent="-522288" eaLnBrk="1" hangingPunct="1">
              <a:spcBef>
                <a:spcPct val="0"/>
              </a:spcBef>
              <a:spcAft>
                <a:spcPct val="50000"/>
              </a:spcAft>
              <a:buFont typeface="Wingdings" pitchFamily="2" charset="2"/>
              <a:buNone/>
              <a:tabLst>
                <a:tab pos="1089025" algn="l"/>
                <a:tab pos="5995988" algn="l"/>
              </a:tabLst>
            </a:pPr>
            <a:r>
              <a:rPr lang="en-US" sz="2000" dirty="0" smtClean="0"/>
              <a:t>	(B)	What Ellen might win.</a:t>
            </a:r>
          </a:p>
          <a:p>
            <a:pPr marL="522288" indent="-522288" eaLnBrk="1" hangingPunct="1">
              <a:spcBef>
                <a:spcPct val="0"/>
              </a:spcBef>
              <a:buFont typeface="Wingdings" pitchFamily="2" charset="2"/>
              <a:buNone/>
              <a:tabLst>
                <a:tab pos="1089025" algn="l"/>
                <a:tab pos="5995988" algn="l"/>
              </a:tabLst>
            </a:pPr>
            <a:r>
              <a:rPr lang="en-US" sz="2000" dirty="0" smtClean="0">
                <a:hlinkClick r:id="rId6" action="ppaction://hlinkfile"/>
              </a:rPr>
              <a:t>10.</a:t>
            </a:r>
            <a:r>
              <a:rPr lang="en-US" sz="2000" dirty="0" smtClean="0"/>
              <a:t>	(A)	It’s been chipped.</a:t>
            </a:r>
          </a:p>
          <a:p>
            <a:pPr marL="522288" indent="-522288" eaLnBrk="1" hangingPunct="1">
              <a:spcBef>
                <a:spcPct val="0"/>
              </a:spcBef>
              <a:spcAft>
                <a:spcPct val="50000"/>
              </a:spcAft>
              <a:buFont typeface="Wingdings" pitchFamily="2" charset="2"/>
              <a:buNone/>
              <a:tabLst>
                <a:tab pos="1089025" algn="l"/>
                <a:tab pos="5995988" algn="l"/>
              </a:tabLst>
            </a:pPr>
            <a:r>
              <a:rPr lang="en-US" sz="2000" dirty="0" smtClean="0"/>
              <a:t>	(B)	There’s a ship inside it.</a:t>
            </a:r>
          </a:p>
        </p:txBody>
      </p:sp>
      <p:sp>
        <p:nvSpPr>
          <p:cNvPr id="361485" name="Rectangle 13"/>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price – prize</a:t>
            </a:r>
            <a:endParaRPr lang="en-US" sz="2000">
              <a:effectLst>
                <a:outerShdw blurRad="38100" dist="38100" dir="2700000" algn="tl">
                  <a:srgbClr val="FFFFFF"/>
                </a:outerShdw>
              </a:effectLst>
            </a:endParaRPr>
          </a:p>
          <a:p>
            <a:pPr marL="1154113" indent="-1154113">
              <a:spcBef>
                <a:spcPct val="20000"/>
              </a:spcBef>
              <a:tabLst>
                <a:tab pos="522288" algn="l"/>
                <a:tab pos="1935163" algn="l"/>
                <a:tab pos="4295775" algn="l"/>
              </a:tabLst>
              <a:defRPr/>
            </a:pPr>
            <a:r>
              <a:rPr lang="en-US" sz="2000"/>
              <a:t>9.	 W:	I bought a ticket for the drawing, I hope I win. </a:t>
            </a:r>
          </a:p>
          <a:p>
            <a:pPr marL="1154113" indent="-1154113">
              <a:spcBef>
                <a:spcPct val="20000"/>
              </a:spcBef>
              <a:tabLst>
                <a:tab pos="522288" algn="l"/>
                <a:tab pos="1935163" algn="l"/>
                <a:tab pos="4295775" algn="l"/>
              </a:tabLst>
              <a:defRPr/>
            </a:pPr>
            <a:r>
              <a:rPr lang="en-US" sz="2000"/>
              <a:t>	 M:	What’s the </a:t>
            </a:r>
            <a:r>
              <a:rPr lang="en-US" sz="2000" b="1">
                <a:solidFill>
                  <a:srgbClr val="0000CC"/>
                </a:solidFill>
              </a:rPr>
              <a:t>prize</a:t>
            </a:r>
            <a:r>
              <a:rPr lang="en-US" sz="2000"/>
              <a:t>, Ellen? </a:t>
            </a:r>
          </a:p>
          <a:p>
            <a:pPr marL="1154113" indent="-1154113">
              <a:spcBef>
                <a:spcPct val="20000"/>
              </a:spcBef>
              <a:tabLst>
                <a:tab pos="522288" algn="l"/>
                <a:tab pos="1935163" algn="l"/>
                <a:tab pos="4295775" algn="l"/>
              </a:tabLst>
              <a:defRPr/>
            </a:pPr>
            <a:r>
              <a:rPr lang="en-US" sz="2000"/>
              <a:t>	 </a:t>
            </a:r>
            <a:r>
              <a:rPr lang="en-US" sz="2000" b="1"/>
              <a:t>Q:</a:t>
            </a:r>
            <a:r>
              <a:rPr lang="en-US" sz="2000"/>
              <a:t>	What does the man ask Ellen? </a:t>
            </a:r>
          </a:p>
        </p:txBody>
      </p:sp>
      <p:sp>
        <p:nvSpPr>
          <p:cNvPr id="361487" name="Rectangle 15"/>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979488" indent="-979488">
              <a:lnSpc>
                <a:spcPct val="90000"/>
              </a:lnSpc>
              <a:tabLst>
                <a:tab pos="457200" algn="l"/>
                <a:tab pos="1935163" algn="l"/>
                <a:tab pos="4295775" algn="l"/>
              </a:tabLst>
              <a:defRPr/>
            </a:pPr>
            <a:r>
              <a:rPr lang="en-US" sz="2000"/>
              <a:t>		</a:t>
            </a:r>
            <a:r>
              <a:rPr lang="en-US" sz="2000" i="1"/>
              <a:t>chip – ship</a:t>
            </a:r>
            <a:endParaRPr lang="en-US" sz="2000">
              <a:effectLst>
                <a:outerShdw blurRad="38100" dist="38100" dir="2700000" algn="tl">
                  <a:srgbClr val="FFFFFF"/>
                </a:outerShdw>
              </a:effectLst>
            </a:endParaRPr>
          </a:p>
          <a:p>
            <a:pPr marL="979488" indent="-979488">
              <a:lnSpc>
                <a:spcPct val="90000"/>
              </a:lnSpc>
              <a:spcBef>
                <a:spcPct val="25000"/>
              </a:spcBef>
              <a:tabLst>
                <a:tab pos="457200" algn="l"/>
                <a:tab pos="1935163" algn="l"/>
                <a:tab pos="4295775" algn="l"/>
              </a:tabLst>
              <a:defRPr/>
            </a:pPr>
            <a:r>
              <a:rPr lang="en-US" sz="2000"/>
              <a:t>10.	M:	I wonder if this old bottle I found is worth any money. It’s a </a:t>
            </a:r>
          </a:p>
          <a:p>
            <a:pPr marL="979488" indent="-979488">
              <a:lnSpc>
                <a:spcPct val="90000"/>
              </a:lnSpc>
              <a:spcBef>
                <a:spcPct val="0"/>
              </a:spcBef>
              <a:tabLst>
                <a:tab pos="457200" algn="l"/>
                <a:tab pos="1935163" algn="l"/>
                <a:tab pos="4295775" algn="l"/>
              </a:tabLst>
              <a:defRPr/>
            </a:pPr>
            <a:r>
              <a:rPr lang="en-US" sz="2000"/>
              <a:t>		beautiful color. </a:t>
            </a:r>
          </a:p>
          <a:p>
            <a:pPr marL="979488" indent="-979488">
              <a:lnSpc>
                <a:spcPct val="90000"/>
              </a:lnSpc>
              <a:tabLst>
                <a:tab pos="457200" algn="l"/>
                <a:tab pos="1935163" algn="l"/>
                <a:tab pos="4295775" algn="l"/>
              </a:tabLst>
              <a:defRPr/>
            </a:pPr>
            <a:r>
              <a:rPr lang="en-US" sz="2000"/>
              <a:t>	 W:	Yes, but look – there’s a </a:t>
            </a:r>
            <a:r>
              <a:rPr lang="en-US" sz="2000">
                <a:solidFill>
                  <a:srgbClr val="0000CC"/>
                </a:solidFill>
              </a:rPr>
              <a:t>chip</a:t>
            </a:r>
            <a:r>
              <a:rPr lang="en-US" sz="2000"/>
              <a:t> in it. </a:t>
            </a:r>
          </a:p>
          <a:p>
            <a:pPr marL="979488" indent="-979488">
              <a:lnSpc>
                <a:spcPct val="90000"/>
              </a:lnSpc>
              <a:tabLst>
                <a:tab pos="457200" algn="l"/>
                <a:tab pos="1935163" algn="l"/>
                <a:tab pos="4295775" algn="l"/>
              </a:tabLst>
              <a:defRPr/>
            </a:pPr>
            <a:r>
              <a:rPr lang="en-US" sz="2000"/>
              <a:t>	 </a:t>
            </a:r>
            <a:r>
              <a:rPr lang="en-US" sz="2000" b="1"/>
              <a:t>Q:</a:t>
            </a:r>
            <a:r>
              <a:rPr lang="en-US" sz="2000"/>
              <a:t>	What does the woman say about the bottle? </a:t>
            </a:r>
          </a:p>
        </p:txBody>
      </p:sp>
      <p:sp>
        <p:nvSpPr>
          <p:cNvPr id="28678" name="Rectangle 3"/>
          <p:cNvSpPr>
            <a:spLocks noGrp="1" noChangeArrowheads="1"/>
          </p:cNvSpPr>
          <p:nvPr>
            <p:ph type="title"/>
          </p:nvPr>
        </p:nvSpPr>
        <p:spPr>
          <a:xfrm>
            <a:off x="992188" y="115888"/>
            <a:ext cx="8283575" cy="722312"/>
          </a:xfrm>
        </p:spPr>
        <p:txBody>
          <a:bodyPr/>
          <a:lstStyle/>
          <a:p>
            <a:pPr eaLnBrk="1" hangingPunct="1"/>
            <a:r>
              <a:rPr lang="en-US" sz="4800" dirty="0" smtClean="0"/>
              <a:t> </a:t>
            </a:r>
            <a:r>
              <a:rPr lang="en-US" sz="3200" dirty="0" smtClean="0">
                <a:solidFill>
                  <a:srgbClr val="FFFF66"/>
                </a:solidFill>
              </a:rPr>
              <a:t>p.3   </a:t>
            </a:r>
            <a:r>
              <a:rPr lang="en-US" sz="4800" dirty="0" smtClean="0"/>
              <a:t>Exercise 1</a:t>
            </a:r>
            <a:endParaRPr lang="en-US" sz="4800" dirty="0" smtClean="0">
              <a:solidFill>
                <a:srgbClr val="FCC0C0"/>
              </a:solidFill>
            </a:endParaRPr>
          </a:p>
        </p:txBody>
      </p:sp>
      <p:sp>
        <p:nvSpPr>
          <p:cNvPr id="361476" name="AutoShape 4"/>
          <p:cNvSpPr>
            <a:spLocks noChangeArrowheads="1"/>
          </p:cNvSpPr>
          <p:nvPr/>
        </p:nvSpPr>
        <p:spPr bwMode="auto">
          <a:xfrm>
            <a:off x="911225" y="15398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1477" name="AutoShape 5"/>
          <p:cNvSpPr>
            <a:spLocks noChangeArrowheads="1"/>
          </p:cNvSpPr>
          <p:nvPr/>
        </p:nvSpPr>
        <p:spPr bwMode="auto">
          <a:xfrm>
            <a:off x="904875" y="23018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1478" name="Rectangle 6"/>
          <p:cNvSpPr>
            <a:spLocks noChangeArrowheads="1"/>
          </p:cNvSpPr>
          <p:nvPr/>
        </p:nvSpPr>
        <p:spPr bwMode="auto">
          <a:xfrm>
            <a:off x="685800" y="5105400"/>
            <a:ext cx="8153400" cy="1635125"/>
          </a:xfrm>
          <a:prstGeom prst="rect">
            <a:avLst/>
          </a:prstGeom>
          <a:solidFill>
            <a:schemeClr val="folHlink"/>
          </a:solidFill>
          <a:ln w="9525">
            <a:solidFill>
              <a:srgbClr val="CC0000"/>
            </a:solidFill>
            <a:miter lim="800000"/>
            <a:headEnd/>
            <a:tailEnd/>
          </a:ln>
        </p:spPr>
        <p:txBody>
          <a:bodyPr tIns="91440" rIns="0" bIns="0"/>
          <a:lstStyle/>
          <a:p>
            <a:pPr marL="1089025" indent="-1089025">
              <a:spcBef>
                <a:spcPct val="20000"/>
              </a:spcBef>
              <a:tabLst>
                <a:tab pos="522288" algn="l"/>
                <a:tab pos="1935163" algn="l"/>
                <a:tab pos="4295775" algn="l"/>
              </a:tabLst>
            </a:pPr>
            <a:r>
              <a:rPr lang="en-US" sz="2000"/>
              <a:t>		</a:t>
            </a:r>
            <a:r>
              <a:rPr lang="en-US" sz="2000" i="1"/>
              <a:t>typing – taping  </a:t>
            </a:r>
            <a:r>
              <a:rPr lang="en-US" sz="2000" i="1">
                <a:solidFill>
                  <a:srgbClr val="542A00"/>
                </a:solidFill>
              </a:rPr>
              <a:t>(tape [vb]: put is on the tape </a:t>
            </a:r>
            <a:r>
              <a:rPr lang="en-US" sz="2000" i="1">
                <a:solidFill>
                  <a:srgbClr val="542A00"/>
                </a:solidFill>
                <a:sym typeface="Wingdings" pitchFamily="2" charset="2"/>
              </a:rPr>
              <a:t> record it)</a:t>
            </a:r>
            <a:r>
              <a:rPr lang="en-US" sz="2000" i="1">
                <a:solidFill>
                  <a:srgbClr val="542A00"/>
                </a:solidFill>
              </a:rPr>
              <a:t> </a:t>
            </a:r>
            <a:endParaRPr lang="en-US" sz="2000">
              <a:solidFill>
                <a:srgbClr val="542A00"/>
              </a:solidFill>
            </a:endParaRPr>
          </a:p>
          <a:p>
            <a:pPr marL="1089025" indent="-1089025">
              <a:spcBef>
                <a:spcPct val="20000"/>
              </a:spcBef>
              <a:tabLst>
                <a:tab pos="522288" algn="l"/>
                <a:tab pos="1935163" algn="l"/>
                <a:tab pos="4295775" algn="l"/>
              </a:tabLst>
            </a:pPr>
            <a:r>
              <a:rPr lang="en-US" sz="2000"/>
              <a:t>6.	 W:	Has Brenda finished writing her story for the radio news? </a:t>
            </a:r>
          </a:p>
          <a:p>
            <a:pPr marL="1089025" indent="-1089025">
              <a:spcBef>
                <a:spcPct val="20000"/>
              </a:spcBef>
              <a:tabLst>
                <a:tab pos="522288" algn="l"/>
                <a:tab pos="1935163" algn="l"/>
                <a:tab pos="4295775" algn="l"/>
              </a:tabLst>
            </a:pPr>
            <a:r>
              <a:rPr lang="en-US" sz="2000"/>
              <a:t>	 M:	Oh, </a:t>
            </a:r>
            <a:r>
              <a:rPr lang="en-US" sz="2000">
                <a:solidFill>
                  <a:srgbClr val="F60000"/>
                </a:solidFill>
              </a:rPr>
              <a:t>sure</a:t>
            </a:r>
            <a:r>
              <a:rPr lang="en-US" sz="2000"/>
              <a:t> – she’s just </a:t>
            </a:r>
            <a:r>
              <a:rPr lang="en-US" sz="2000">
                <a:solidFill>
                  <a:srgbClr val="0000CC"/>
                </a:solidFill>
              </a:rPr>
              <a:t>taping it </a:t>
            </a:r>
            <a:r>
              <a:rPr lang="en-US" sz="2000"/>
              <a:t>now. </a:t>
            </a:r>
          </a:p>
          <a:p>
            <a:pPr marL="1089025" indent="-1089025">
              <a:spcBef>
                <a:spcPct val="20000"/>
              </a:spcBef>
              <a:tabLst>
                <a:tab pos="522288" algn="l"/>
                <a:tab pos="1935163" algn="l"/>
                <a:tab pos="4295775" algn="l"/>
              </a:tabLst>
            </a:pPr>
            <a:r>
              <a:rPr lang="en-US" sz="2000"/>
              <a:t>	 </a:t>
            </a:r>
            <a:r>
              <a:rPr lang="en-US" sz="2000" b="1"/>
              <a:t>Q:</a:t>
            </a:r>
            <a:r>
              <a:rPr lang="en-US" sz="2000"/>
              <a:t>	What does the man say about the story? </a:t>
            </a:r>
          </a:p>
        </p:txBody>
      </p:sp>
      <p:sp>
        <p:nvSpPr>
          <p:cNvPr id="361479" name="AutoShape 7"/>
          <p:cNvSpPr>
            <a:spLocks noChangeArrowheads="1"/>
          </p:cNvSpPr>
          <p:nvPr/>
        </p:nvSpPr>
        <p:spPr bwMode="auto">
          <a:xfrm>
            <a:off x="904875" y="30638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1480" name="AutoShape 8"/>
          <p:cNvSpPr>
            <a:spLocks noChangeArrowheads="1"/>
          </p:cNvSpPr>
          <p:nvPr/>
        </p:nvSpPr>
        <p:spPr bwMode="auto">
          <a:xfrm>
            <a:off x="904875" y="38258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1481" name="AutoShape 9"/>
          <p:cNvSpPr>
            <a:spLocks noChangeArrowheads="1"/>
          </p:cNvSpPr>
          <p:nvPr/>
        </p:nvSpPr>
        <p:spPr bwMode="auto">
          <a:xfrm>
            <a:off x="904875" y="42830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1482" name="Rectangle 10"/>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p:spPr>
        <p:txBody>
          <a:bodyPr tIns="91440" rIns="0" bIns="0"/>
          <a:lstStyle/>
          <a:p>
            <a:pPr marL="1089025" indent="-1089025">
              <a:spcBef>
                <a:spcPct val="20000"/>
              </a:spcBef>
              <a:tabLst>
                <a:tab pos="522288" algn="l"/>
                <a:tab pos="1935163" algn="l"/>
                <a:tab pos="4295775" algn="l"/>
              </a:tabLst>
            </a:pPr>
            <a:r>
              <a:rPr lang="en-US" sz="2000"/>
              <a:t>		</a:t>
            </a:r>
            <a:r>
              <a:rPr lang="en-US" sz="2000" i="1"/>
              <a:t>Emily’s dress – Emily’s address</a:t>
            </a:r>
            <a:endParaRPr lang="en-US" sz="2000"/>
          </a:p>
          <a:p>
            <a:pPr marL="1089025" indent="-1089025">
              <a:spcBef>
                <a:spcPct val="20000"/>
              </a:spcBef>
              <a:tabLst>
                <a:tab pos="522288" algn="l"/>
                <a:tab pos="1935163" algn="l"/>
                <a:tab pos="4295775" algn="l"/>
              </a:tabLst>
            </a:pPr>
            <a:r>
              <a:rPr lang="en-US" sz="2000"/>
              <a:t>7.	 M:	Do you have </a:t>
            </a:r>
            <a:r>
              <a:rPr lang="en-US" sz="2000">
                <a:solidFill>
                  <a:srgbClr val="F60000"/>
                </a:solidFill>
              </a:rPr>
              <a:t>Emily’s address</a:t>
            </a:r>
            <a:r>
              <a:rPr lang="en-US" sz="2000"/>
              <a:t>? </a:t>
            </a:r>
          </a:p>
          <a:p>
            <a:pPr marL="1089025" indent="-1089025">
              <a:spcBef>
                <a:spcPct val="20000"/>
              </a:spcBef>
              <a:tabLst>
                <a:tab pos="522288" algn="l"/>
                <a:tab pos="1935163" algn="l"/>
                <a:tab pos="4295775" algn="l"/>
              </a:tabLst>
            </a:pPr>
            <a:r>
              <a:rPr lang="en-US" sz="2000"/>
              <a:t>	 W:	She has </a:t>
            </a:r>
            <a:r>
              <a:rPr lang="en-US" sz="2000">
                <a:solidFill>
                  <a:srgbClr val="0000CC"/>
                </a:solidFill>
              </a:rPr>
              <a:t>a new one</a:t>
            </a:r>
            <a:r>
              <a:rPr lang="en-US" sz="2000"/>
              <a:t>.  Let me see if I can find it for you. </a:t>
            </a:r>
          </a:p>
          <a:p>
            <a:pPr marL="1089025" indent="-1089025">
              <a:spcBef>
                <a:spcPct val="20000"/>
              </a:spcBef>
              <a:tabLst>
                <a:tab pos="522288" algn="l"/>
                <a:tab pos="1935163" algn="l"/>
                <a:tab pos="4295775" algn="l"/>
              </a:tabLst>
            </a:pPr>
            <a:r>
              <a:rPr lang="en-US" sz="2000"/>
              <a:t>	 </a:t>
            </a:r>
            <a:r>
              <a:rPr lang="en-US" sz="2000" b="1"/>
              <a:t>Q:</a:t>
            </a:r>
            <a:r>
              <a:rPr lang="en-US" sz="2000"/>
              <a:t>	What does the woman mean? </a:t>
            </a:r>
          </a:p>
        </p:txBody>
      </p:sp>
      <p:sp>
        <p:nvSpPr>
          <p:cNvPr id="361483" name="Rectangle 11"/>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better – bitter</a:t>
            </a:r>
            <a:r>
              <a:rPr lang="en-US" sz="2000">
                <a:effectLst>
                  <a:outerShdw blurRad="38100" dist="38100" dir="2700000" algn="tl">
                    <a:srgbClr val="FFFFFF"/>
                  </a:outerShdw>
                </a:effectLst>
              </a:rPr>
              <a:t> </a:t>
            </a:r>
          </a:p>
          <a:p>
            <a:pPr marL="1154113" indent="-1154113">
              <a:spcBef>
                <a:spcPct val="20000"/>
              </a:spcBef>
              <a:tabLst>
                <a:tab pos="522288" algn="l"/>
                <a:tab pos="1935163" algn="l"/>
                <a:tab pos="4295775" algn="l"/>
              </a:tabLst>
              <a:defRPr/>
            </a:pPr>
            <a:r>
              <a:rPr lang="en-US" sz="2000"/>
              <a:t>8.	 W:	How’s the coffee here, Dennis? </a:t>
            </a:r>
          </a:p>
          <a:p>
            <a:pPr marL="1154113" indent="-1154113">
              <a:spcBef>
                <a:spcPct val="20000"/>
              </a:spcBef>
              <a:tabLst>
                <a:tab pos="522288" algn="l"/>
                <a:tab pos="1935163" algn="l"/>
                <a:tab pos="4295775" algn="l"/>
              </a:tabLst>
              <a:defRPr/>
            </a:pPr>
            <a:r>
              <a:rPr lang="en-US" sz="2000"/>
              <a:t>	 M:	It’s a little </a:t>
            </a:r>
            <a:r>
              <a:rPr lang="en-US" sz="2000">
                <a:solidFill>
                  <a:srgbClr val="0000CC"/>
                </a:solidFill>
              </a:rPr>
              <a:t>bitter</a:t>
            </a:r>
            <a:r>
              <a:rPr lang="en-US" sz="2000"/>
              <a:t>, </a:t>
            </a:r>
            <a:r>
              <a:rPr lang="en-US" sz="2000">
                <a:solidFill>
                  <a:srgbClr val="F60000"/>
                </a:solidFill>
              </a:rPr>
              <a:t>to tell the truth</a:t>
            </a:r>
            <a:r>
              <a:rPr lang="en-US" sz="2000"/>
              <a:t>. </a:t>
            </a:r>
          </a:p>
          <a:p>
            <a:pPr marL="1154113" indent="-1154113">
              <a:spcBef>
                <a:spcPct val="20000"/>
              </a:spcBef>
              <a:tabLst>
                <a:tab pos="522288" algn="l"/>
                <a:tab pos="1935163" algn="l"/>
                <a:tab pos="4295775" algn="l"/>
              </a:tabLst>
              <a:defRPr/>
            </a:pPr>
            <a:r>
              <a:rPr lang="en-US" sz="2000"/>
              <a:t>	 </a:t>
            </a:r>
            <a:r>
              <a:rPr lang="en-US" sz="2000" b="1"/>
              <a:t>Q:</a:t>
            </a:r>
            <a:r>
              <a:rPr lang="en-US" sz="2000"/>
              <a:t>	What does Dennis say about the coffee? </a:t>
            </a:r>
          </a:p>
        </p:txBody>
      </p:sp>
      <p:sp>
        <p:nvSpPr>
          <p:cNvPr id="361484" name="Rectangle 12"/>
          <p:cNvSpPr>
            <a:spLocks noChangeArrowheads="1"/>
          </p:cNvSpPr>
          <p:nvPr/>
        </p:nvSpPr>
        <p:spPr bwMode="auto">
          <a:xfrm>
            <a:off x="4168775" y="3810000"/>
            <a:ext cx="4953000" cy="1219200"/>
          </a:xfrm>
          <a:prstGeom prst="rect">
            <a:avLst/>
          </a:prstGeom>
          <a:solidFill>
            <a:srgbClr val="FFFF5D"/>
          </a:solidFill>
          <a:ln w="9525">
            <a:solidFill>
              <a:srgbClr val="F60000"/>
            </a:solidFill>
            <a:miter lim="800000"/>
            <a:headEnd/>
            <a:tailEnd/>
          </a:ln>
          <a:effectLst/>
        </p:spPr>
        <p:txBody>
          <a:bodyPr tIns="91440" rIns="0" bIns="0"/>
          <a:lstStyle/>
          <a:p>
            <a:pPr marL="849313" indent="-849313">
              <a:spcBef>
                <a:spcPct val="20000"/>
              </a:spcBef>
              <a:tabLst>
                <a:tab pos="522288" algn="l"/>
                <a:tab pos="1935163" algn="l"/>
                <a:tab pos="4295775" algn="l"/>
              </a:tabLst>
              <a:defRPr/>
            </a:pPr>
            <a:r>
              <a:rPr lang="en-US" sz="2000">
                <a:solidFill>
                  <a:srgbClr val="0000CC"/>
                </a:solidFill>
              </a:rPr>
              <a:t>To tell the truth:</a:t>
            </a:r>
            <a:r>
              <a:rPr lang="en-US" sz="2000"/>
              <a:t> showing negative result.</a:t>
            </a:r>
            <a:endParaRPr lang="en-US" sz="2000">
              <a:effectLst>
                <a:outerShdw blurRad="38100" dist="38100" dir="2700000" algn="tl">
                  <a:srgbClr val="FFFFFF"/>
                </a:outerShdw>
              </a:effectLst>
            </a:endParaRPr>
          </a:p>
          <a:p>
            <a:pPr marL="849313" indent="-849313">
              <a:spcBef>
                <a:spcPct val="40000"/>
              </a:spcBef>
              <a:tabLst>
                <a:tab pos="522288" algn="l"/>
                <a:tab pos="1935163" algn="l"/>
                <a:tab pos="4295775" algn="l"/>
              </a:tabLst>
              <a:defRPr/>
            </a:pPr>
            <a:r>
              <a:rPr lang="en-US" sz="2000"/>
              <a:t>W: Hi Jim, how’s the result of your exam?</a:t>
            </a:r>
          </a:p>
          <a:p>
            <a:pPr marL="849313" indent="-849313">
              <a:spcBef>
                <a:spcPct val="0"/>
              </a:spcBef>
              <a:tabLst>
                <a:tab pos="522288" algn="l"/>
                <a:tab pos="1935163" algn="l"/>
                <a:tab pos="4295775" algn="l"/>
              </a:tabLst>
              <a:defRPr/>
            </a:pPr>
            <a:r>
              <a:rPr lang="en-US" sz="2000"/>
              <a:t>M:	</a:t>
            </a:r>
            <a:r>
              <a:rPr lang="en-US" sz="2000">
                <a:solidFill>
                  <a:srgbClr val="F60000"/>
                </a:solidFill>
              </a:rPr>
              <a:t>To tell you the truth</a:t>
            </a:r>
            <a:r>
              <a:rPr lang="en-US" sz="2000"/>
              <a:t>… I failed again. </a:t>
            </a:r>
          </a:p>
        </p:txBody>
      </p:sp>
      <p:sp>
        <p:nvSpPr>
          <p:cNvPr id="361486" name="Rectangle 14"/>
          <p:cNvSpPr>
            <a:spLocks noChangeArrowheads="1"/>
          </p:cNvSpPr>
          <p:nvPr/>
        </p:nvSpPr>
        <p:spPr bwMode="auto">
          <a:xfrm>
            <a:off x="4168775" y="3810000"/>
            <a:ext cx="4953000" cy="1219200"/>
          </a:xfrm>
          <a:prstGeom prst="rect">
            <a:avLst/>
          </a:prstGeom>
          <a:solidFill>
            <a:srgbClr val="FFFF5D"/>
          </a:solidFill>
          <a:ln w="9525">
            <a:solidFill>
              <a:srgbClr val="F60000"/>
            </a:solidFill>
            <a:miter lim="800000"/>
            <a:headEnd/>
            <a:tailEnd/>
          </a:ln>
        </p:spPr>
        <p:txBody>
          <a:bodyPr tIns="91440" rIns="0" bIns="0"/>
          <a:lstStyle/>
          <a:p>
            <a:pPr>
              <a:spcBef>
                <a:spcPct val="20000"/>
              </a:spcBef>
              <a:tabLst>
                <a:tab pos="522288" algn="l"/>
                <a:tab pos="1935163" algn="l"/>
                <a:tab pos="4295775" algn="l"/>
              </a:tabLst>
            </a:pPr>
            <a:r>
              <a:rPr lang="en-US" sz="2000" dirty="0">
                <a:solidFill>
                  <a:srgbClr val="0000CC"/>
                </a:solidFill>
              </a:rPr>
              <a:t>INTONATION </a:t>
            </a:r>
            <a:r>
              <a:rPr lang="en-US" sz="2000" dirty="0"/>
              <a:t>or </a:t>
            </a:r>
            <a:r>
              <a:rPr lang="en-US" sz="2000" dirty="0">
                <a:solidFill>
                  <a:srgbClr val="0000CC"/>
                </a:solidFill>
              </a:rPr>
              <a:t>STRESSING,</a:t>
            </a:r>
            <a:r>
              <a:rPr lang="en-US" sz="2000" dirty="0"/>
              <a:t> is something important in a dialog or conversation.</a:t>
            </a:r>
          </a:p>
          <a:p>
            <a:pPr>
              <a:spcBef>
                <a:spcPct val="20000"/>
              </a:spcBef>
              <a:tabLst>
                <a:tab pos="522288" algn="l"/>
                <a:tab pos="1935163" algn="l"/>
                <a:tab pos="4295775" algn="l"/>
              </a:tabLst>
            </a:pPr>
            <a:r>
              <a:rPr lang="en-US" sz="2000" dirty="0">
                <a:solidFill>
                  <a:srgbClr val="F60000"/>
                </a:solidFill>
              </a:rPr>
              <a:t>Pay attention to the intonation in listening!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61474">
                                            <p:txEl>
                                              <p:pRg st="0" end="0"/>
                                            </p:txEl>
                                          </p:spTgt>
                                        </p:tgtEl>
                                        <p:attrNameLst>
                                          <p:attrName>style.visibility</p:attrName>
                                        </p:attrNameLst>
                                      </p:cBhvr>
                                      <p:to>
                                        <p:strVal val="visible"/>
                                      </p:to>
                                    </p:set>
                                    <p:animEffect transition="in" filter="wheel(4)">
                                      <p:cBhvr>
                                        <p:cTn id="7" dur="1000"/>
                                        <p:tgtEl>
                                          <p:spTgt spid="361474">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61474">
                                            <p:txEl>
                                              <p:pRg st="1" end="1"/>
                                            </p:txEl>
                                          </p:spTgt>
                                        </p:tgtEl>
                                        <p:attrNameLst>
                                          <p:attrName>style.visibility</p:attrName>
                                        </p:attrNameLst>
                                      </p:cBhvr>
                                      <p:to>
                                        <p:strVal val="visible"/>
                                      </p:to>
                                    </p:set>
                                    <p:animEffect transition="in" filter="wheel(4)">
                                      <p:cBhvr>
                                        <p:cTn id="10" dur="1000"/>
                                        <p:tgtEl>
                                          <p:spTgt spid="361474">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61474">
                                            <p:txEl>
                                              <p:pRg st="2" end="2"/>
                                            </p:txEl>
                                          </p:spTgt>
                                        </p:tgtEl>
                                        <p:attrNameLst>
                                          <p:attrName>style.visibility</p:attrName>
                                        </p:attrNameLst>
                                      </p:cBhvr>
                                      <p:to>
                                        <p:strVal val="visible"/>
                                      </p:to>
                                    </p:set>
                                    <p:animEffect transition="in" filter="wheel(4)">
                                      <p:cBhvr>
                                        <p:cTn id="13" dur="1000"/>
                                        <p:tgtEl>
                                          <p:spTgt spid="361474">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61474">
                                            <p:txEl>
                                              <p:pRg st="3" end="3"/>
                                            </p:txEl>
                                          </p:spTgt>
                                        </p:tgtEl>
                                        <p:attrNameLst>
                                          <p:attrName>style.visibility</p:attrName>
                                        </p:attrNameLst>
                                      </p:cBhvr>
                                      <p:to>
                                        <p:strVal val="visible"/>
                                      </p:to>
                                    </p:set>
                                    <p:animEffect transition="in" filter="wheel(4)">
                                      <p:cBhvr>
                                        <p:cTn id="16" dur="1000"/>
                                        <p:tgtEl>
                                          <p:spTgt spid="361474">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61474">
                                            <p:txEl>
                                              <p:pRg st="4" end="4"/>
                                            </p:txEl>
                                          </p:spTgt>
                                        </p:tgtEl>
                                        <p:attrNameLst>
                                          <p:attrName>style.visibility</p:attrName>
                                        </p:attrNameLst>
                                      </p:cBhvr>
                                      <p:to>
                                        <p:strVal val="visible"/>
                                      </p:to>
                                    </p:set>
                                    <p:animEffect transition="in" filter="wheel(4)">
                                      <p:cBhvr>
                                        <p:cTn id="19" dur="1000"/>
                                        <p:tgtEl>
                                          <p:spTgt spid="361474">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61474">
                                            <p:txEl>
                                              <p:pRg st="5" end="5"/>
                                            </p:txEl>
                                          </p:spTgt>
                                        </p:tgtEl>
                                        <p:attrNameLst>
                                          <p:attrName>style.visibility</p:attrName>
                                        </p:attrNameLst>
                                      </p:cBhvr>
                                      <p:to>
                                        <p:strVal val="visible"/>
                                      </p:to>
                                    </p:set>
                                    <p:animEffect transition="in" filter="wheel(4)">
                                      <p:cBhvr>
                                        <p:cTn id="22" dur="1000"/>
                                        <p:tgtEl>
                                          <p:spTgt spid="361474">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61474">
                                            <p:txEl>
                                              <p:pRg st="6" end="6"/>
                                            </p:txEl>
                                          </p:spTgt>
                                        </p:tgtEl>
                                        <p:attrNameLst>
                                          <p:attrName>style.visibility</p:attrName>
                                        </p:attrNameLst>
                                      </p:cBhvr>
                                      <p:to>
                                        <p:strVal val="visible"/>
                                      </p:to>
                                    </p:set>
                                    <p:animEffect transition="in" filter="wheel(4)">
                                      <p:cBhvr>
                                        <p:cTn id="25" dur="1000"/>
                                        <p:tgtEl>
                                          <p:spTgt spid="361474">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61474">
                                            <p:txEl>
                                              <p:pRg st="7" end="7"/>
                                            </p:txEl>
                                          </p:spTgt>
                                        </p:tgtEl>
                                        <p:attrNameLst>
                                          <p:attrName>style.visibility</p:attrName>
                                        </p:attrNameLst>
                                      </p:cBhvr>
                                      <p:to>
                                        <p:strVal val="visible"/>
                                      </p:to>
                                    </p:set>
                                    <p:animEffect transition="in" filter="wheel(4)">
                                      <p:cBhvr>
                                        <p:cTn id="28" dur="1000"/>
                                        <p:tgtEl>
                                          <p:spTgt spid="361474">
                                            <p:txEl>
                                              <p:pRg st="7" end="7"/>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61474">
                                            <p:txEl>
                                              <p:pRg st="8" end="8"/>
                                            </p:txEl>
                                          </p:spTgt>
                                        </p:tgtEl>
                                        <p:attrNameLst>
                                          <p:attrName>style.visibility</p:attrName>
                                        </p:attrNameLst>
                                      </p:cBhvr>
                                      <p:to>
                                        <p:strVal val="visible"/>
                                      </p:to>
                                    </p:set>
                                    <p:animEffect transition="in" filter="wheel(4)">
                                      <p:cBhvr>
                                        <p:cTn id="31" dur="1000"/>
                                        <p:tgtEl>
                                          <p:spTgt spid="361474">
                                            <p:txEl>
                                              <p:pRg st="8" end="8"/>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61474">
                                            <p:txEl>
                                              <p:pRg st="9" end="9"/>
                                            </p:txEl>
                                          </p:spTgt>
                                        </p:tgtEl>
                                        <p:attrNameLst>
                                          <p:attrName>style.visibility</p:attrName>
                                        </p:attrNameLst>
                                      </p:cBhvr>
                                      <p:to>
                                        <p:strVal val="visible"/>
                                      </p:to>
                                    </p:set>
                                    <p:animEffect transition="in" filter="wheel(4)">
                                      <p:cBhvr>
                                        <p:cTn id="34" dur="1000"/>
                                        <p:tgtEl>
                                          <p:spTgt spid="36147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8" fill="hold" grpId="0" nodeType="clickEffect">
                                  <p:stCondLst>
                                    <p:cond delay="0"/>
                                  </p:stCondLst>
                                  <p:childTnLst>
                                    <p:set>
                                      <p:cBhvr>
                                        <p:cTn id="38" dur="1" fill="hold">
                                          <p:stCondLst>
                                            <p:cond delay="0"/>
                                          </p:stCondLst>
                                        </p:cTn>
                                        <p:tgtEl>
                                          <p:spTgt spid="361478">
                                            <p:bg/>
                                          </p:spTgt>
                                        </p:tgtEl>
                                        <p:attrNameLst>
                                          <p:attrName>style.visibility</p:attrName>
                                        </p:attrNameLst>
                                      </p:cBhvr>
                                      <p:to>
                                        <p:strVal val="visible"/>
                                      </p:to>
                                    </p:set>
                                    <p:animEffect transition="in" filter="wheel(8)">
                                      <p:cBhvr>
                                        <p:cTn id="39" dur="1000"/>
                                        <p:tgtEl>
                                          <p:spTgt spid="361478">
                                            <p:bg/>
                                          </p:spTgt>
                                        </p:tgtEl>
                                      </p:cBhvr>
                                    </p:animEffect>
                                  </p:childTnLst>
                                </p:cTn>
                              </p:par>
                              <p:par>
                                <p:cTn id="40" presetID="21" presetClass="entr" presetSubtype="8" fill="hold" grpId="0" nodeType="withEffect">
                                  <p:stCondLst>
                                    <p:cond delay="0"/>
                                  </p:stCondLst>
                                  <p:childTnLst>
                                    <p:set>
                                      <p:cBhvr>
                                        <p:cTn id="41" dur="1" fill="hold">
                                          <p:stCondLst>
                                            <p:cond delay="0"/>
                                          </p:stCondLst>
                                        </p:cTn>
                                        <p:tgtEl>
                                          <p:spTgt spid="361478">
                                            <p:txEl>
                                              <p:pRg st="0" end="0"/>
                                            </p:txEl>
                                          </p:spTgt>
                                        </p:tgtEl>
                                        <p:attrNameLst>
                                          <p:attrName>style.visibility</p:attrName>
                                        </p:attrNameLst>
                                      </p:cBhvr>
                                      <p:to>
                                        <p:strVal val="visible"/>
                                      </p:to>
                                    </p:set>
                                    <p:animEffect transition="in" filter="wheel(8)">
                                      <p:cBhvr>
                                        <p:cTn id="42" dur="1000"/>
                                        <p:tgtEl>
                                          <p:spTgt spid="36147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1478">
                                            <p:txEl>
                                              <p:pRg st="1" end="1"/>
                                            </p:txEl>
                                          </p:spTgt>
                                        </p:tgtEl>
                                        <p:attrNameLst>
                                          <p:attrName>style.visibility</p:attrName>
                                        </p:attrNameLst>
                                      </p:cBhvr>
                                      <p:to>
                                        <p:strVal val="visible"/>
                                      </p:to>
                                    </p:set>
                                    <p:animEffect transition="in" filter="checkerboard(across)">
                                      <p:cBhvr>
                                        <p:cTn id="47" dur="500"/>
                                        <p:tgtEl>
                                          <p:spTgt spid="361478">
                                            <p:txEl>
                                              <p:pRg st="1" end="1"/>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361478">
                                            <p:txEl>
                                              <p:pRg st="2" end="2"/>
                                            </p:txEl>
                                          </p:spTgt>
                                        </p:tgtEl>
                                        <p:attrNameLst>
                                          <p:attrName>style.visibility</p:attrName>
                                        </p:attrNameLst>
                                      </p:cBhvr>
                                      <p:to>
                                        <p:strVal val="visible"/>
                                      </p:to>
                                    </p:set>
                                    <p:animEffect transition="in" filter="checkerboard(across)">
                                      <p:cBhvr>
                                        <p:cTn id="50" dur="500"/>
                                        <p:tgtEl>
                                          <p:spTgt spid="361478">
                                            <p:txEl>
                                              <p:pRg st="2" end="2"/>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61478">
                                            <p:txEl>
                                              <p:pRg st="3" end="3"/>
                                            </p:txEl>
                                          </p:spTgt>
                                        </p:tgtEl>
                                        <p:attrNameLst>
                                          <p:attrName>style.visibility</p:attrName>
                                        </p:attrNameLst>
                                      </p:cBhvr>
                                      <p:to>
                                        <p:strVal val="visible"/>
                                      </p:to>
                                    </p:set>
                                    <p:animEffect transition="in" filter="checkerboard(across)">
                                      <p:cBhvr>
                                        <p:cTn id="53" dur="500"/>
                                        <p:tgtEl>
                                          <p:spTgt spid="361478">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9" presetClass="entr" presetSubtype="10" fill="hold" grpId="0" nodeType="clickEffect">
                                  <p:stCondLst>
                                    <p:cond delay="0"/>
                                  </p:stCondLst>
                                  <p:childTnLst>
                                    <p:set>
                                      <p:cBhvr>
                                        <p:cTn id="57" dur="1" fill="hold">
                                          <p:stCondLst>
                                            <p:cond delay="0"/>
                                          </p:stCondLst>
                                        </p:cTn>
                                        <p:tgtEl>
                                          <p:spTgt spid="361476"/>
                                        </p:tgtEl>
                                        <p:attrNameLst>
                                          <p:attrName>style.visibility</p:attrName>
                                        </p:attrNameLst>
                                      </p:cBhvr>
                                      <p:to>
                                        <p:strVal val="visible"/>
                                      </p:to>
                                    </p:set>
                                    <p:anim calcmode="lin" valueType="num">
                                      <p:cBhvr>
                                        <p:cTn id="58" dur="2000" fill="hold"/>
                                        <p:tgtEl>
                                          <p:spTgt spid="361476"/>
                                        </p:tgtEl>
                                        <p:attrNameLst>
                                          <p:attrName>ppt_w</p:attrName>
                                        </p:attrNameLst>
                                      </p:cBhvr>
                                      <p:tavLst>
                                        <p:tav tm="0" fmla="#ppt_w*sin(2.5*pi*$)">
                                          <p:val>
                                            <p:fltVal val="0"/>
                                          </p:val>
                                        </p:tav>
                                        <p:tav tm="100000">
                                          <p:val>
                                            <p:fltVal val="1"/>
                                          </p:val>
                                        </p:tav>
                                      </p:tavLst>
                                    </p:anim>
                                    <p:anim calcmode="lin" valueType="num">
                                      <p:cBhvr>
                                        <p:cTn id="59" dur="2000" fill="hold"/>
                                        <p:tgtEl>
                                          <p:spTgt spid="361476"/>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361478">
                                            <p:txEl>
                                              <p:pRg st="0" end="0"/>
                                            </p:txEl>
                                          </p:spTgt>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61478">
                                            <p:txEl>
                                              <p:pRg st="1" end="1"/>
                                            </p:txEl>
                                          </p:spTgt>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61478">
                                            <p:txEl>
                                              <p:pRg st="2" end="2"/>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361478">
                                            <p:txEl>
                                              <p:pRg st="3" end="3"/>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361478">
                                            <p:bg/>
                                          </p:spTgt>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1" presetClass="entr" presetSubtype="8" fill="hold" grpId="0" nodeType="clickEffect">
                                  <p:stCondLst>
                                    <p:cond delay="0"/>
                                  </p:stCondLst>
                                  <p:childTnLst>
                                    <p:set>
                                      <p:cBhvr>
                                        <p:cTn id="75" dur="1" fill="hold">
                                          <p:stCondLst>
                                            <p:cond delay="0"/>
                                          </p:stCondLst>
                                        </p:cTn>
                                        <p:tgtEl>
                                          <p:spTgt spid="361482">
                                            <p:bg/>
                                          </p:spTgt>
                                        </p:tgtEl>
                                        <p:attrNameLst>
                                          <p:attrName>style.visibility</p:attrName>
                                        </p:attrNameLst>
                                      </p:cBhvr>
                                      <p:to>
                                        <p:strVal val="visible"/>
                                      </p:to>
                                    </p:set>
                                    <p:animEffect transition="in" filter="wheel(8)">
                                      <p:cBhvr>
                                        <p:cTn id="76" dur="1000"/>
                                        <p:tgtEl>
                                          <p:spTgt spid="361482">
                                            <p:bg/>
                                          </p:spTgt>
                                        </p:tgtEl>
                                      </p:cBhvr>
                                    </p:animEffect>
                                  </p:childTnLst>
                                </p:cTn>
                              </p:par>
                              <p:par>
                                <p:cTn id="77" presetID="21" presetClass="entr" presetSubtype="8" fill="hold" grpId="0" nodeType="withEffect">
                                  <p:stCondLst>
                                    <p:cond delay="0"/>
                                  </p:stCondLst>
                                  <p:childTnLst>
                                    <p:set>
                                      <p:cBhvr>
                                        <p:cTn id="78" dur="1" fill="hold">
                                          <p:stCondLst>
                                            <p:cond delay="0"/>
                                          </p:stCondLst>
                                        </p:cTn>
                                        <p:tgtEl>
                                          <p:spTgt spid="361482">
                                            <p:txEl>
                                              <p:pRg st="0" end="0"/>
                                            </p:txEl>
                                          </p:spTgt>
                                        </p:tgtEl>
                                        <p:attrNameLst>
                                          <p:attrName>style.visibility</p:attrName>
                                        </p:attrNameLst>
                                      </p:cBhvr>
                                      <p:to>
                                        <p:strVal val="visible"/>
                                      </p:to>
                                    </p:set>
                                    <p:animEffect transition="in" filter="wheel(8)">
                                      <p:cBhvr>
                                        <p:cTn id="79" dur="1000"/>
                                        <p:tgtEl>
                                          <p:spTgt spid="361482">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361482">
                                            <p:txEl>
                                              <p:pRg st="1" end="1"/>
                                            </p:txEl>
                                          </p:spTgt>
                                        </p:tgtEl>
                                        <p:attrNameLst>
                                          <p:attrName>style.visibility</p:attrName>
                                        </p:attrNameLst>
                                      </p:cBhvr>
                                      <p:to>
                                        <p:strVal val="visible"/>
                                      </p:to>
                                    </p:set>
                                    <p:animEffect transition="in" filter="checkerboard(across)">
                                      <p:cBhvr>
                                        <p:cTn id="84" dur="500"/>
                                        <p:tgtEl>
                                          <p:spTgt spid="361482">
                                            <p:txEl>
                                              <p:pRg st="1" end="1"/>
                                            </p:txEl>
                                          </p:spTgt>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361482">
                                            <p:txEl>
                                              <p:pRg st="2" end="2"/>
                                            </p:txEl>
                                          </p:spTgt>
                                        </p:tgtEl>
                                        <p:attrNameLst>
                                          <p:attrName>style.visibility</p:attrName>
                                        </p:attrNameLst>
                                      </p:cBhvr>
                                      <p:to>
                                        <p:strVal val="visible"/>
                                      </p:to>
                                    </p:set>
                                    <p:animEffect transition="in" filter="checkerboard(across)">
                                      <p:cBhvr>
                                        <p:cTn id="87" dur="500"/>
                                        <p:tgtEl>
                                          <p:spTgt spid="361482">
                                            <p:txEl>
                                              <p:pRg st="2" end="2"/>
                                            </p:txEl>
                                          </p:spTgt>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361482">
                                            <p:txEl>
                                              <p:pRg st="3" end="3"/>
                                            </p:txEl>
                                          </p:spTgt>
                                        </p:tgtEl>
                                        <p:attrNameLst>
                                          <p:attrName>style.visibility</p:attrName>
                                        </p:attrNameLst>
                                      </p:cBhvr>
                                      <p:to>
                                        <p:strVal val="visible"/>
                                      </p:to>
                                    </p:set>
                                    <p:animEffect transition="in" filter="checkerboard(across)">
                                      <p:cBhvr>
                                        <p:cTn id="90" dur="500"/>
                                        <p:tgtEl>
                                          <p:spTgt spid="361482">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9" presetClass="entr" presetSubtype="10" fill="hold" grpId="0" nodeType="clickEffect">
                                  <p:stCondLst>
                                    <p:cond delay="0"/>
                                  </p:stCondLst>
                                  <p:childTnLst>
                                    <p:set>
                                      <p:cBhvr>
                                        <p:cTn id="94" dur="1" fill="hold">
                                          <p:stCondLst>
                                            <p:cond delay="0"/>
                                          </p:stCondLst>
                                        </p:cTn>
                                        <p:tgtEl>
                                          <p:spTgt spid="361477"/>
                                        </p:tgtEl>
                                        <p:attrNameLst>
                                          <p:attrName>style.visibility</p:attrName>
                                        </p:attrNameLst>
                                      </p:cBhvr>
                                      <p:to>
                                        <p:strVal val="visible"/>
                                      </p:to>
                                    </p:set>
                                    <p:anim calcmode="lin" valueType="num">
                                      <p:cBhvr>
                                        <p:cTn id="95" dur="2000" fill="hold"/>
                                        <p:tgtEl>
                                          <p:spTgt spid="361477"/>
                                        </p:tgtEl>
                                        <p:attrNameLst>
                                          <p:attrName>ppt_w</p:attrName>
                                        </p:attrNameLst>
                                      </p:cBhvr>
                                      <p:tavLst>
                                        <p:tav tm="0" fmla="#ppt_w*sin(2.5*pi*$)">
                                          <p:val>
                                            <p:fltVal val="0"/>
                                          </p:val>
                                        </p:tav>
                                        <p:tav tm="100000">
                                          <p:val>
                                            <p:fltVal val="1"/>
                                          </p:val>
                                        </p:tav>
                                      </p:tavLst>
                                    </p:anim>
                                    <p:anim calcmode="lin" valueType="num">
                                      <p:cBhvr>
                                        <p:cTn id="96" dur="2000" fill="hold"/>
                                        <p:tgtEl>
                                          <p:spTgt spid="361477"/>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361482">
                                            <p:txEl>
                                              <p:pRg st="0" end="0"/>
                                            </p:txEl>
                                          </p:spTgt>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361482">
                                            <p:txEl>
                                              <p:pRg st="1" end="1"/>
                                            </p:txEl>
                                          </p:spTgt>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361482">
                                            <p:txEl>
                                              <p:pRg st="2" end="2"/>
                                            </p:txEl>
                                          </p:spTgt>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61482">
                                            <p:txEl>
                                              <p:pRg st="3" end="3"/>
                                            </p:txEl>
                                          </p:spTgt>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361482">
                                            <p:bg/>
                                          </p:spTgt>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21" presetClass="entr" presetSubtype="8" fill="hold" grpId="0" nodeType="clickEffect">
                                  <p:stCondLst>
                                    <p:cond delay="0"/>
                                  </p:stCondLst>
                                  <p:childTnLst>
                                    <p:set>
                                      <p:cBhvr>
                                        <p:cTn id="112" dur="1" fill="hold">
                                          <p:stCondLst>
                                            <p:cond delay="0"/>
                                          </p:stCondLst>
                                        </p:cTn>
                                        <p:tgtEl>
                                          <p:spTgt spid="361483">
                                            <p:bg/>
                                          </p:spTgt>
                                        </p:tgtEl>
                                        <p:attrNameLst>
                                          <p:attrName>style.visibility</p:attrName>
                                        </p:attrNameLst>
                                      </p:cBhvr>
                                      <p:to>
                                        <p:strVal val="visible"/>
                                      </p:to>
                                    </p:set>
                                    <p:animEffect transition="in" filter="wheel(8)">
                                      <p:cBhvr>
                                        <p:cTn id="113" dur="1000"/>
                                        <p:tgtEl>
                                          <p:spTgt spid="361483">
                                            <p:bg/>
                                          </p:spTgt>
                                        </p:tgtEl>
                                      </p:cBhvr>
                                    </p:animEffect>
                                  </p:childTnLst>
                                </p:cTn>
                              </p:par>
                              <p:par>
                                <p:cTn id="114" presetID="21" presetClass="entr" presetSubtype="8" fill="hold" grpId="0" nodeType="withEffect">
                                  <p:stCondLst>
                                    <p:cond delay="0"/>
                                  </p:stCondLst>
                                  <p:childTnLst>
                                    <p:set>
                                      <p:cBhvr>
                                        <p:cTn id="115" dur="1" fill="hold">
                                          <p:stCondLst>
                                            <p:cond delay="0"/>
                                          </p:stCondLst>
                                        </p:cTn>
                                        <p:tgtEl>
                                          <p:spTgt spid="361483">
                                            <p:txEl>
                                              <p:pRg st="0" end="0"/>
                                            </p:txEl>
                                          </p:spTgt>
                                        </p:tgtEl>
                                        <p:attrNameLst>
                                          <p:attrName>style.visibility</p:attrName>
                                        </p:attrNameLst>
                                      </p:cBhvr>
                                      <p:to>
                                        <p:strVal val="visible"/>
                                      </p:to>
                                    </p:set>
                                    <p:animEffect transition="in" filter="wheel(8)">
                                      <p:cBhvr>
                                        <p:cTn id="116" dur="1000"/>
                                        <p:tgtEl>
                                          <p:spTgt spid="36148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0" nodeType="clickEffect">
                                  <p:stCondLst>
                                    <p:cond delay="0"/>
                                  </p:stCondLst>
                                  <p:childTnLst>
                                    <p:set>
                                      <p:cBhvr>
                                        <p:cTn id="120" dur="1" fill="hold">
                                          <p:stCondLst>
                                            <p:cond delay="0"/>
                                          </p:stCondLst>
                                        </p:cTn>
                                        <p:tgtEl>
                                          <p:spTgt spid="361483">
                                            <p:txEl>
                                              <p:pRg st="1" end="1"/>
                                            </p:txEl>
                                          </p:spTgt>
                                        </p:tgtEl>
                                        <p:attrNameLst>
                                          <p:attrName>style.visibility</p:attrName>
                                        </p:attrNameLst>
                                      </p:cBhvr>
                                      <p:to>
                                        <p:strVal val="visible"/>
                                      </p:to>
                                    </p:set>
                                    <p:animEffect transition="in" filter="checkerboard(across)">
                                      <p:cBhvr>
                                        <p:cTn id="121" dur="500"/>
                                        <p:tgtEl>
                                          <p:spTgt spid="361483">
                                            <p:txEl>
                                              <p:pRg st="1" end="1"/>
                                            </p:txEl>
                                          </p:spTgt>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61483">
                                            <p:txEl>
                                              <p:pRg st="2" end="2"/>
                                            </p:txEl>
                                          </p:spTgt>
                                        </p:tgtEl>
                                        <p:attrNameLst>
                                          <p:attrName>style.visibility</p:attrName>
                                        </p:attrNameLst>
                                      </p:cBhvr>
                                      <p:to>
                                        <p:strVal val="visible"/>
                                      </p:to>
                                    </p:set>
                                    <p:animEffect transition="in" filter="checkerboard(across)">
                                      <p:cBhvr>
                                        <p:cTn id="124" dur="500"/>
                                        <p:tgtEl>
                                          <p:spTgt spid="361483">
                                            <p:txEl>
                                              <p:pRg st="2" end="2"/>
                                            </p:txEl>
                                          </p:spTgt>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61483">
                                            <p:txEl>
                                              <p:pRg st="3" end="3"/>
                                            </p:txEl>
                                          </p:spTgt>
                                        </p:tgtEl>
                                        <p:attrNameLst>
                                          <p:attrName>style.visibility</p:attrName>
                                        </p:attrNameLst>
                                      </p:cBhvr>
                                      <p:to>
                                        <p:strVal val="visible"/>
                                      </p:to>
                                    </p:set>
                                    <p:animEffect transition="in" filter="checkerboard(across)">
                                      <p:cBhvr>
                                        <p:cTn id="127" dur="500"/>
                                        <p:tgtEl>
                                          <p:spTgt spid="361483">
                                            <p:txEl>
                                              <p:pRg st="3" end="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9" presetClass="entr" presetSubtype="10" fill="hold" grpId="0" nodeType="clickEffect">
                                  <p:stCondLst>
                                    <p:cond delay="0"/>
                                  </p:stCondLst>
                                  <p:childTnLst>
                                    <p:set>
                                      <p:cBhvr>
                                        <p:cTn id="131" dur="1" fill="hold">
                                          <p:stCondLst>
                                            <p:cond delay="0"/>
                                          </p:stCondLst>
                                        </p:cTn>
                                        <p:tgtEl>
                                          <p:spTgt spid="361479"/>
                                        </p:tgtEl>
                                        <p:attrNameLst>
                                          <p:attrName>style.visibility</p:attrName>
                                        </p:attrNameLst>
                                      </p:cBhvr>
                                      <p:to>
                                        <p:strVal val="visible"/>
                                      </p:to>
                                    </p:set>
                                    <p:anim calcmode="lin" valueType="num">
                                      <p:cBhvr>
                                        <p:cTn id="132" dur="2000" fill="hold"/>
                                        <p:tgtEl>
                                          <p:spTgt spid="361479"/>
                                        </p:tgtEl>
                                        <p:attrNameLst>
                                          <p:attrName>ppt_w</p:attrName>
                                        </p:attrNameLst>
                                      </p:cBhvr>
                                      <p:tavLst>
                                        <p:tav tm="0" fmla="#ppt_w*sin(2.5*pi*$)">
                                          <p:val>
                                            <p:fltVal val="0"/>
                                          </p:val>
                                        </p:tav>
                                        <p:tav tm="100000">
                                          <p:val>
                                            <p:fltVal val="1"/>
                                          </p:val>
                                        </p:tav>
                                      </p:tavLst>
                                    </p:anim>
                                    <p:anim calcmode="lin" valueType="num">
                                      <p:cBhvr>
                                        <p:cTn id="133" dur="2000" fill="hold"/>
                                        <p:tgtEl>
                                          <p:spTgt spid="361479"/>
                                        </p:tgtEl>
                                        <p:attrNameLst>
                                          <p:attrName>ppt_h</p:attrName>
                                        </p:attrNameLst>
                                      </p:cBhvr>
                                      <p:tavLst>
                                        <p:tav tm="0">
                                          <p:val>
                                            <p:strVal val="#ppt_h"/>
                                          </p:val>
                                        </p:tav>
                                        <p:tav tm="100000">
                                          <p:val>
                                            <p:strVal val="#ppt_h"/>
                                          </p:val>
                                        </p:tav>
                                      </p:tavLst>
                                    </p:anim>
                                  </p:childTnLst>
                                </p:cTn>
                              </p:par>
                            </p:childTnLst>
                          </p:cTn>
                        </p:par>
                      </p:childTnLst>
                    </p:cTn>
                  </p:par>
                  <p:par>
                    <p:cTn id="134" fill="hold">
                      <p:stCondLst>
                        <p:cond delay="indefinite"/>
                      </p:stCondLst>
                      <p:childTnLst>
                        <p:par>
                          <p:cTn id="135" fill="hold">
                            <p:stCondLst>
                              <p:cond delay="0"/>
                            </p:stCondLst>
                            <p:childTnLst>
                              <p:par>
                                <p:cTn id="136" presetID="21" presetClass="entr" presetSubtype="8" fill="hold" grpId="0" nodeType="clickEffect">
                                  <p:stCondLst>
                                    <p:cond delay="0"/>
                                  </p:stCondLst>
                                  <p:childTnLst>
                                    <p:set>
                                      <p:cBhvr>
                                        <p:cTn id="137" dur="1" fill="hold">
                                          <p:stCondLst>
                                            <p:cond delay="0"/>
                                          </p:stCondLst>
                                        </p:cTn>
                                        <p:tgtEl>
                                          <p:spTgt spid="361484">
                                            <p:bg/>
                                          </p:spTgt>
                                        </p:tgtEl>
                                        <p:attrNameLst>
                                          <p:attrName>style.visibility</p:attrName>
                                        </p:attrNameLst>
                                      </p:cBhvr>
                                      <p:to>
                                        <p:strVal val="visible"/>
                                      </p:to>
                                    </p:set>
                                    <p:animEffect transition="in" filter="wheel(8)">
                                      <p:cBhvr>
                                        <p:cTn id="138" dur="1000"/>
                                        <p:tgtEl>
                                          <p:spTgt spid="361484">
                                            <p:bg/>
                                          </p:spTgt>
                                        </p:tgtEl>
                                      </p:cBhvr>
                                    </p:animEffect>
                                  </p:childTnLst>
                                </p:cTn>
                              </p:par>
                              <p:par>
                                <p:cTn id="139" presetID="21" presetClass="entr" presetSubtype="8" fill="hold" grpId="0" nodeType="withEffect">
                                  <p:stCondLst>
                                    <p:cond delay="0"/>
                                  </p:stCondLst>
                                  <p:childTnLst>
                                    <p:set>
                                      <p:cBhvr>
                                        <p:cTn id="140" dur="1" fill="hold">
                                          <p:stCondLst>
                                            <p:cond delay="0"/>
                                          </p:stCondLst>
                                        </p:cTn>
                                        <p:tgtEl>
                                          <p:spTgt spid="361484">
                                            <p:txEl>
                                              <p:pRg st="0" end="0"/>
                                            </p:txEl>
                                          </p:spTgt>
                                        </p:tgtEl>
                                        <p:attrNameLst>
                                          <p:attrName>style.visibility</p:attrName>
                                        </p:attrNameLst>
                                      </p:cBhvr>
                                      <p:to>
                                        <p:strVal val="visible"/>
                                      </p:to>
                                    </p:set>
                                    <p:animEffect transition="in" filter="wheel(8)">
                                      <p:cBhvr>
                                        <p:cTn id="141" dur="1000"/>
                                        <p:tgtEl>
                                          <p:spTgt spid="361484">
                                            <p:txEl>
                                              <p:pRg st="0" end="0"/>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5" presetClass="entr" presetSubtype="10" fill="hold" grpId="0" nodeType="clickEffect">
                                  <p:stCondLst>
                                    <p:cond delay="0"/>
                                  </p:stCondLst>
                                  <p:childTnLst>
                                    <p:set>
                                      <p:cBhvr>
                                        <p:cTn id="145" dur="1" fill="hold">
                                          <p:stCondLst>
                                            <p:cond delay="0"/>
                                          </p:stCondLst>
                                        </p:cTn>
                                        <p:tgtEl>
                                          <p:spTgt spid="361484">
                                            <p:txEl>
                                              <p:pRg st="1" end="1"/>
                                            </p:txEl>
                                          </p:spTgt>
                                        </p:tgtEl>
                                        <p:attrNameLst>
                                          <p:attrName>style.visibility</p:attrName>
                                        </p:attrNameLst>
                                      </p:cBhvr>
                                      <p:to>
                                        <p:strVal val="visible"/>
                                      </p:to>
                                    </p:set>
                                    <p:animEffect transition="in" filter="checkerboard(across)">
                                      <p:cBhvr>
                                        <p:cTn id="146" dur="500"/>
                                        <p:tgtEl>
                                          <p:spTgt spid="361484">
                                            <p:txEl>
                                              <p:pRg st="1" end="1"/>
                                            </p:txEl>
                                          </p:spTgt>
                                        </p:tgtEl>
                                      </p:cBhvr>
                                    </p:animEffect>
                                  </p:childTnLst>
                                </p:cTn>
                              </p:par>
                              <p:par>
                                <p:cTn id="147" presetID="5" presetClass="entr" presetSubtype="10" fill="hold" grpId="0" nodeType="withEffect">
                                  <p:stCondLst>
                                    <p:cond delay="0"/>
                                  </p:stCondLst>
                                  <p:childTnLst>
                                    <p:set>
                                      <p:cBhvr>
                                        <p:cTn id="148" dur="1" fill="hold">
                                          <p:stCondLst>
                                            <p:cond delay="0"/>
                                          </p:stCondLst>
                                        </p:cTn>
                                        <p:tgtEl>
                                          <p:spTgt spid="361484">
                                            <p:txEl>
                                              <p:pRg st="2" end="2"/>
                                            </p:txEl>
                                          </p:spTgt>
                                        </p:tgtEl>
                                        <p:attrNameLst>
                                          <p:attrName>style.visibility</p:attrName>
                                        </p:attrNameLst>
                                      </p:cBhvr>
                                      <p:to>
                                        <p:strVal val="visible"/>
                                      </p:to>
                                    </p:set>
                                    <p:animEffect transition="in" filter="checkerboard(across)">
                                      <p:cBhvr>
                                        <p:cTn id="149" dur="500"/>
                                        <p:tgtEl>
                                          <p:spTgt spid="361484">
                                            <p:txEl>
                                              <p:pRg st="2" end="2"/>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361483">
                                            <p:txEl>
                                              <p:pRg st="0" end="0"/>
                                            </p:txEl>
                                          </p:spTgt>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361483">
                                            <p:txEl>
                                              <p:pRg st="1" end="1"/>
                                            </p:txEl>
                                          </p:spTgt>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361483">
                                            <p:txEl>
                                              <p:pRg st="2" end="2"/>
                                            </p:txEl>
                                          </p:spTgt>
                                        </p:tgtEl>
                                        <p:attrNameLst>
                                          <p:attrName>style.visibility</p:attrName>
                                        </p:attrNameLst>
                                      </p:cBhvr>
                                      <p:to>
                                        <p:strVal val="hidden"/>
                                      </p:to>
                                    </p:set>
                                  </p:childTnLst>
                                </p:cTn>
                              </p:par>
                              <p:par>
                                <p:cTn id="158" presetID="1" presetClass="exit" presetSubtype="0" fill="hold" grpId="1" nodeType="withEffect">
                                  <p:stCondLst>
                                    <p:cond delay="0"/>
                                  </p:stCondLst>
                                  <p:childTnLst>
                                    <p:set>
                                      <p:cBhvr>
                                        <p:cTn id="159" dur="1" fill="hold">
                                          <p:stCondLst>
                                            <p:cond delay="0"/>
                                          </p:stCondLst>
                                        </p:cTn>
                                        <p:tgtEl>
                                          <p:spTgt spid="361483">
                                            <p:txEl>
                                              <p:pRg st="3" end="3"/>
                                            </p:txEl>
                                          </p:spTgt>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361483">
                                            <p:bg/>
                                          </p:spTgt>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361484">
                                            <p:txEl>
                                              <p:pRg st="0" end="0"/>
                                            </p:txEl>
                                          </p:spTgt>
                                        </p:tgtEl>
                                        <p:attrNameLst>
                                          <p:attrName>style.visibility</p:attrName>
                                        </p:attrNameLst>
                                      </p:cBhvr>
                                      <p:to>
                                        <p:strVal val="hidden"/>
                                      </p:to>
                                    </p:set>
                                  </p:childTnLst>
                                </p:cTn>
                              </p:par>
                              <p:par>
                                <p:cTn id="164" presetID="1" presetClass="exit" presetSubtype="0" fill="hold" grpId="1" nodeType="withEffect">
                                  <p:stCondLst>
                                    <p:cond delay="0"/>
                                  </p:stCondLst>
                                  <p:childTnLst>
                                    <p:set>
                                      <p:cBhvr>
                                        <p:cTn id="165" dur="1" fill="hold">
                                          <p:stCondLst>
                                            <p:cond delay="0"/>
                                          </p:stCondLst>
                                        </p:cTn>
                                        <p:tgtEl>
                                          <p:spTgt spid="361484">
                                            <p:txEl>
                                              <p:pRg st="1" end="1"/>
                                            </p:txEl>
                                          </p:spTgt>
                                        </p:tgtEl>
                                        <p:attrNameLst>
                                          <p:attrName>style.visibility</p:attrName>
                                        </p:attrNameLst>
                                      </p:cBhvr>
                                      <p:to>
                                        <p:strVal val="hidden"/>
                                      </p:to>
                                    </p:set>
                                  </p:childTnLst>
                                </p:cTn>
                              </p:par>
                              <p:par>
                                <p:cTn id="166" presetID="1" presetClass="exit" presetSubtype="0" fill="hold" grpId="1" nodeType="withEffect">
                                  <p:stCondLst>
                                    <p:cond delay="0"/>
                                  </p:stCondLst>
                                  <p:childTnLst>
                                    <p:set>
                                      <p:cBhvr>
                                        <p:cTn id="167" dur="1" fill="hold">
                                          <p:stCondLst>
                                            <p:cond delay="0"/>
                                          </p:stCondLst>
                                        </p:cTn>
                                        <p:tgtEl>
                                          <p:spTgt spid="361484">
                                            <p:txEl>
                                              <p:pRg st="2" end="2"/>
                                            </p:txEl>
                                          </p:spTgt>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361484">
                                            <p:bg/>
                                          </p:spTgt>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21" presetClass="entr" presetSubtype="8" fill="hold" grpId="0" nodeType="clickEffect">
                                  <p:stCondLst>
                                    <p:cond delay="0"/>
                                  </p:stCondLst>
                                  <p:childTnLst>
                                    <p:set>
                                      <p:cBhvr>
                                        <p:cTn id="173" dur="1" fill="hold">
                                          <p:stCondLst>
                                            <p:cond delay="0"/>
                                          </p:stCondLst>
                                        </p:cTn>
                                        <p:tgtEl>
                                          <p:spTgt spid="361485">
                                            <p:bg/>
                                          </p:spTgt>
                                        </p:tgtEl>
                                        <p:attrNameLst>
                                          <p:attrName>style.visibility</p:attrName>
                                        </p:attrNameLst>
                                      </p:cBhvr>
                                      <p:to>
                                        <p:strVal val="visible"/>
                                      </p:to>
                                    </p:set>
                                    <p:animEffect transition="in" filter="wheel(8)">
                                      <p:cBhvr>
                                        <p:cTn id="174" dur="1000"/>
                                        <p:tgtEl>
                                          <p:spTgt spid="361485">
                                            <p:bg/>
                                          </p:spTgt>
                                        </p:tgtEl>
                                      </p:cBhvr>
                                    </p:animEffect>
                                  </p:childTnLst>
                                </p:cTn>
                              </p:par>
                              <p:par>
                                <p:cTn id="175" presetID="21" presetClass="entr" presetSubtype="8" fill="hold" grpId="0" nodeType="withEffect">
                                  <p:stCondLst>
                                    <p:cond delay="0"/>
                                  </p:stCondLst>
                                  <p:childTnLst>
                                    <p:set>
                                      <p:cBhvr>
                                        <p:cTn id="176" dur="1" fill="hold">
                                          <p:stCondLst>
                                            <p:cond delay="0"/>
                                          </p:stCondLst>
                                        </p:cTn>
                                        <p:tgtEl>
                                          <p:spTgt spid="361485">
                                            <p:txEl>
                                              <p:pRg st="0" end="0"/>
                                            </p:txEl>
                                          </p:spTgt>
                                        </p:tgtEl>
                                        <p:attrNameLst>
                                          <p:attrName>style.visibility</p:attrName>
                                        </p:attrNameLst>
                                      </p:cBhvr>
                                      <p:to>
                                        <p:strVal val="visible"/>
                                      </p:to>
                                    </p:set>
                                    <p:animEffect transition="in" filter="wheel(8)">
                                      <p:cBhvr>
                                        <p:cTn id="177" dur="1000"/>
                                        <p:tgtEl>
                                          <p:spTgt spid="361485">
                                            <p:txEl>
                                              <p:pRg st="0" end="0"/>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5" presetClass="entr" presetSubtype="10" fill="hold" grpId="0" nodeType="clickEffect">
                                  <p:stCondLst>
                                    <p:cond delay="0"/>
                                  </p:stCondLst>
                                  <p:childTnLst>
                                    <p:set>
                                      <p:cBhvr>
                                        <p:cTn id="181" dur="1" fill="hold">
                                          <p:stCondLst>
                                            <p:cond delay="0"/>
                                          </p:stCondLst>
                                        </p:cTn>
                                        <p:tgtEl>
                                          <p:spTgt spid="361485">
                                            <p:txEl>
                                              <p:pRg st="1" end="1"/>
                                            </p:txEl>
                                          </p:spTgt>
                                        </p:tgtEl>
                                        <p:attrNameLst>
                                          <p:attrName>style.visibility</p:attrName>
                                        </p:attrNameLst>
                                      </p:cBhvr>
                                      <p:to>
                                        <p:strVal val="visible"/>
                                      </p:to>
                                    </p:set>
                                    <p:animEffect transition="in" filter="checkerboard(across)">
                                      <p:cBhvr>
                                        <p:cTn id="182" dur="500"/>
                                        <p:tgtEl>
                                          <p:spTgt spid="361485">
                                            <p:txEl>
                                              <p:pRg st="1" end="1"/>
                                            </p:txEl>
                                          </p:spTgt>
                                        </p:tgtEl>
                                      </p:cBhvr>
                                    </p:animEffect>
                                  </p:childTnLst>
                                </p:cTn>
                              </p:par>
                              <p:par>
                                <p:cTn id="183" presetID="5" presetClass="entr" presetSubtype="10" fill="hold" grpId="0" nodeType="withEffect">
                                  <p:stCondLst>
                                    <p:cond delay="0"/>
                                  </p:stCondLst>
                                  <p:childTnLst>
                                    <p:set>
                                      <p:cBhvr>
                                        <p:cTn id="184" dur="1" fill="hold">
                                          <p:stCondLst>
                                            <p:cond delay="0"/>
                                          </p:stCondLst>
                                        </p:cTn>
                                        <p:tgtEl>
                                          <p:spTgt spid="361485">
                                            <p:txEl>
                                              <p:pRg st="2" end="2"/>
                                            </p:txEl>
                                          </p:spTgt>
                                        </p:tgtEl>
                                        <p:attrNameLst>
                                          <p:attrName>style.visibility</p:attrName>
                                        </p:attrNameLst>
                                      </p:cBhvr>
                                      <p:to>
                                        <p:strVal val="visible"/>
                                      </p:to>
                                    </p:set>
                                    <p:animEffect transition="in" filter="checkerboard(across)">
                                      <p:cBhvr>
                                        <p:cTn id="185" dur="500"/>
                                        <p:tgtEl>
                                          <p:spTgt spid="361485">
                                            <p:txEl>
                                              <p:pRg st="2" end="2"/>
                                            </p:txEl>
                                          </p:spTgt>
                                        </p:tgtEl>
                                      </p:cBhvr>
                                    </p:animEffect>
                                  </p:childTnLst>
                                </p:cTn>
                              </p:par>
                              <p:par>
                                <p:cTn id="186" presetID="5" presetClass="entr" presetSubtype="10" fill="hold" grpId="0" nodeType="withEffect">
                                  <p:stCondLst>
                                    <p:cond delay="0"/>
                                  </p:stCondLst>
                                  <p:childTnLst>
                                    <p:set>
                                      <p:cBhvr>
                                        <p:cTn id="187" dur="1" fill="hold">
                                          <p:stCondLst>
                                            <p:cond delay="0"/>
                                          </p:stCondLst>
                                        </p:cTn>
                                        <p:tgtEl>
                                          <p:spTgt spid="361485">
                                            <p:txEl>
                                              <p:pRg st="3" end="3"/>
                                            </p:txEl>
                                          </p:spTgt>
                                        </p:tgtEl>
                                        <p:attrNameLst>
                                          <p:attrName>style.visibility</p:attrName>
                                        </p:attrNameLst>
                                      </p:cBhvr>
                                      <p:to>
                                        <p:strVal val="visible"/>
                                      </p:to>
                                    </p:set>
                                    <p:animEffect transition="in" filter="checkerboard(across)">
                                      <p:cBhvr>
                                        <p:cTn id="188" dur="500"/>
                                        <p:tgtEl>
                                          <p:spTgt spid="361485">
                                            <p:txEl>
                                              <p:pRg st="3" end="3"/>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19" presetClass="entr" presetSubtype="10" fill="hold" grpId="0" nodeType="clickEffect">
                                  <p:stCondLst>
                                    <p:cond delay="0"/>
                                  </p:stCondLst>
                                  <p:childTnLst>
                                    <p:set>
                                      <p:cBhvr>
                                        <p:cTn id="192" dur="1" fill="hold">
                                          <p:stCondLst>
                                            <p:cond delay="0"/>
                                          </p:stCondLst>
                                        </p:cTn>
                                        <p:tgtEl>
                                          <p:spTgt spid="361480"/>
                                        </p:tgtEl>
                                        <p:attrNameLst>
                                          <p:attrName>style.visibility</p:attrName>
                                        </p:attrNameLst>
                                      </p:cBhvr>
                                      <p:to>
                                        <p:strVal val="visible"/>
                                      </p:to>
                                    </p:set>
                                    <p:anim calcmode="lin" valueType="num">
                                      <p:cBhvr>
                                        <p:cTn id="193" dur="2000" fill="hold"/>
                                        <p:tgtEl>
                                          <p:spTgt spid="361480"/>
                                        </p:tgtEl>
                                        <p:attrNameLst>
                                          <p:attrName>ppt_w</p:attrName>
                                        </p:attrNameLst>
                                      </p:cBhvr>
                                      <p:tavLst>
                                        <p:tav tm="0" fmla="#ppt_w*sin(2.5*pi*$)">
                                          <p:val>
                                            <p:fltVal val="0"/>
                                          </p:val>
                                        </p:tav>
                                        <p:tav tm="100000">
                                          <p:val>
                                            <p:fltVal val="1"/>
                                          </p:val>
                                        </p:tav>
                                      </p:tavLst>
                                    </p:anim>
                                    <p:anim calcmode="lin" valueType="num">
                                      <p:cBhvr>
                                        <p:cTn id="194" dur="2000" fill="hold"/>
                                        <p:tgtEl>
                                          <p:spTgt spid="361480"/>
                                        </p:tgtEl>
                                        <p:attrNameLst>
                                          <p:attrName>ppt_h</p:attrName>
                                        </p:attrNameLst>
                                      </p:cBhvr>
                                      <p:tavLst>
                                        <p:tav tm="0">
                                          <p:val>
                                            <p:strVal val="#ppt_h"/>
                                          </p:val>
                                        </p:tav>
                                        <p:tav tm="100000">
                                          <p:val>
                                            <p:strVal val="#ppt_h"/>
                                          </p:val>
                                        </p:tav>
                                      </p:tavLst>
                                    </p:anim>
                                  </p:childTnLst>
                                </p:cTn>
                              </p:par>
                            </p:childTnLst>
                          </p:cTn>
                        </p:par>
                        <p:par>
                          <p:cTn id="195" fill="hold">
                            <p:stCondLst>
                              <p:cond delay="2000"/>
                            </p:stCondLst>
                            <p:childTnLst>
                              <p:par>
                                <p:cTn id="196" presetID="21" presetClass="entr" presetSubtype="8" fill="hold" grpId="0" nodeType="afterEffect">
                                  <p:stCondLst>
                                    <p:cond delay="0"/>
                                  </p:stCondLst>
                                  <p:childTnLst>
                                    <p:set>
                                      <p:cBhvr>
                                        <p:cTn id="197" dur="1" fill="hold">
                                          <p:stCondLst>
                                            <p:cond delay="0"/>
                                          </p:stCondLst>
                                        </p:cTn>
                                        <p:tgtEl>
                                          <p:spTgt spid="361486">
                                            <p:bg/>
                                          </p:spTgt>
                                        </p:tgtEl>
                                        <p:attrNameLst>
                                          <p:attrName>style.visibility</p:attrName>
                                        </p:attrNameLst>
                                      </p:cBhvr>
                                      <p:to>
                                        <p:strVal val="visible"/>
                                      </p:to>
                                    </p:set>
                                    <p:animEffect transition="in" filter="wheel(8)">
                                      <p:cBhvr>
                                        <p:cTn id="198" dur="1000"/>
                                        <p:tgtEl>
                                          <p:spTgt spid="361486">
                                            <p:bg/>
                                          </p:spTgt>
                                        </p:tgtEl>
                                      </p:cBhvr>
                                    </p:animEffect>
                                  </p:childTnLst>
                                </p:cTn>
                              </p:par>
                            </p:childTnLst>
                          </p:cTn>
                        </p:par>
                        <p:par>
                          <p:cTn id="199" fill="hold">
                            <p:stCondLst>
                              <p:cond delay="3000"/>
                            </p:stCondLst>
                            <p:childTnLst>
                              <p:par>
                                <p:cTn id="200" presetID="5" presetClass="entr" presetSubtype="10" fill="hold" grpId="0" nodeType="afterEffect">
                                  <p:stCondLst>
                                    <p:cond delay="0"/>
                                  </p:stCondLst>
                                  <p:childTnLst>
                                    <p:set>
                                      <p:cBhvr>
                                        <p:cTn id="201" dur="1" fill="hold">
                                          <p:stCondLst>
                                            <p:cond delay="0"/>
                                          </p:stCondLst>
                                        </p:cTn>
                                        <p:tgtEl>
                                          <p:spTgt spid="361486">
                                            <p:txEl>
                                              <p:pRg st="0" end="0"/>
                                            </p:txEl>
                                          </p:spTgt>
                                        </p:tgtEl>
                                        <p:attrNameLst>
                                          <p:attrName>style.visibility</p:attrName>
                                        </p:attrNameLst>
                                      </p:cBhvr>
                                      <p:to>
                                        <p:strVal val="visible"/>
                                      </p:to>
                                    </p:set>
                                    <p:animEffect transition="in" filter="checkerboard(across)">
                                      <p:cBhvr>
                                        <p:cTn id="202" dur="500"/>
                                        <p:tgtEl>
                                          <p:spTgt spid="361486">
                                            <p:txEl>
                                              <p:pRg st="0" end="0"/>
                                            </p:txEl>
                                          </p:spTgt>
                                        </p:tgtEl>
                                      </p:cBhvr>
                                    </p:animEffect>
                                  </p:childTnLst>
                                </p:cTn>
                              </p:par>
                            </p:childTnLst>
                          </p:cTn>
                        </p:par>
                        <p:par>
                          <p:cTn id="203" fill="hold">
                            <p:stCondLst>
                              <p:cond delay="3500"/>
                            </p:stCondLst>
                            <p:childTnLst>
                              <p:par>
                                <p:cTn id="204" presetID="5" presetClass="entr" presetSubtype="10" fill="hold" grpId="0" nodeType="afterEffect">
                                  <p:stCondLst>
                                    <p:cond delay="0"/>
                                  </p:stCondLst>
                                  <p:childTnLst>
                                    <p:set>
                                      <p:cBhvr>
                                        <p:cTn id="205" dur="1" fill="hold">
                                          <p:stCondLst>
                                            <p:cond delay="0"/>
                                          </p:stCondLst>
                                        </p:cTn>
                                        <p:tgtEl>
                                          <p:spTgt spid="361486">
                                            <p:txEl>
                                              <p:pRg st="1" end="1"/>
                                            </p:txEl>
                                          </p:spTgt>
                                        </p:tgtEl>
                                        <p:attrNameLst>
                                          <p:attrName>style.visibility</p:attrName>
                                        </p:attrNameLst>
                                      </p:cBhvr>
                                      <p:to>
                                        <p:strVal val="visible"/>
                                      </p:to>
                                    </p:set>
                                    <p:animEffect transition="in" filter="checkerboard(across)">
                                      <p:cBhvr>
                                        <p:cTn id="206" dur="500"/>
                                        <p:tgtEl>
                                          <p:spTgt spid="361486">
                                            <p:txEl>
                                              <p:pRg st="1" end="1"/>
                                            </p:txEl>
                                          </p:spTgt>
                                        </p:tgtEl>
                                      </p:cBhvr>
                                    </p:animEffec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361485">
                                            <p:txEl>
                                              <p:pRg st="0" end="0"/>
                                            </p:txEl>
                                          </p:spTgt>
                                        </p:tgtEl>
                                        <p:attrNameLst>
                                          <p:attrName>style.visibility</p:attrName>
                                        </p:attrNameLst>
                                      </p:cBhvr>
                                      <p:to>
                                        <p:strVal val="hidden"/>
                                      </p:to>
                                    </p:set>
                                  </p:childTnLst>
                                </p:cTn>
                              </p:par>
                              <p:par>
                                <p:cTn id="211" presetID="1" presetClass="exit" presetSubtype="0" fill="hold" grpId="1" nodeType="withEffect">
                                  <p:stCondLst>
                                    <p:cond delay="0"/>
                                  </p:stCondLst>
                                  <p:childTnLst>
                                    <p:set>
                                      <p:cBhvr>
                                        <p:cTn id="212" dur="1" fill="hold">
                                          <p:stCondLst>
                                            <p:cond delay="0"/>
                                          </p:stCondLst>
                                        </p:cTn>
                                        <p:tgtEl>
                                          <p:spTgt spid="361485">
                                            <p:txEl>
                                              <p:pRg st="1" end="1"/>
                                            </p:txEl>
                                          </p:spTgt>
                                        </p:tgtEl>
                                        <p:attrNameLst>
                                          <p:attrName>style.visibility</p:attrName>
                                        </p:attrNameLst>
                                      </p:cBhvr>
                                      <p:to>
                                        <p:strVal val="hidden"/>
                                      </p:to>
                                    </p:set>
                                  </p:childTnLst>
                                </p:cTn>
                              </p:par>
                              <p:par>
                                <p:cTn id="213" presetID="1" presetClass="exit" presetSubtype="0" fill="hold" grpId="1" nodeType="withEffect">
                                  <p:stCondLst>
                                    <p:cond delay="0"/>
                                  </p:stCondLst>
                                  <p:childTnLst>
                                    <p:set>
                                      <p:cBhvr>
                                        <p:cTn id="214" dur="1" fill="hold">
                                          <p:stCondLst>
                                            <p:cond delay="0"/>
                                          </p:stCondLst>
                                        </p:cTn>
                                        <p:tgtEl>
                                          <p:spTgt spid="361485">
                                            <p:txEl>
                                              <p:pRg st="2" end="2"/>
                                            </p:txEl>
                                          </p:spTgt>
                                        </p:tgtEl>
                                        <p:attrNameLst>
                                          <p:attrName>style.visibility</p:attrName>
                                        </p:attrNameLst>
                                      </p:cBhvr>
                                      <p:to>
                                        <p:strVal val="hidden"/>
                                      </p:to>
                                    </p:set>
                                  </p:childTnLst>
                                </p:cTn>
                              </p:par>
                              <p:par>
                                <p:cTn id="215" presetID="1" presetClass="exit" presetSubtype="0" fill="hold" grpId="1" nodeType="withEffect">
                                  <p:stCondLst>
                                    <p:cond delay="0"/>
                                  </p:stCondLst>
                                  <p:childTnLst>
                                    <p:set>
                                      <p:cBhvr>
                                        <p:cTn id="216" dur="1" fill="hold">
                                          <p:stCondLst>
                                            <p:cond delay="0"/>
                                          </p:stCondLst>
                                        </p:cTn>
                                        <p:tgtEl>
                                          <p:spTgt spid="361485">
                                            <p:txEl>
                                              <p:pRg st="3" end="3"/>
                                            </p:txEl>
                                          </p:spTgt>
                                        </p:tgtEl>
                                        <p:attrNameLst>
                                          <p:attrName>style.visibility</p:attrName>
                                        </p:attrNameLst>
                                      </p:cBhvr>
                                      <p:to>
                                        <p:strVal val="hidden"/>
                                      </p:to>
                                    </p:set>
                                  </p:childTnLst>
                                </p:cTn>
                              </p:par>
                              <p:par>
                                <p:cTn id="217" presetID="1" presetClass="exit" presetSubtype="0" fill="hold" grpId="1" nodeType="withEffect">
                                  <p:stCondLst>
                                    <p:cond delay="0"/>
                                  </p:stCondLst>
                                  <p:childTnLst>
                                    <p:set>
                                      <p:cBhvr>
                                        <p:cTn id="218" dur="1" fill="hold">
                                          <p:stCondLst>
                                            <p:cond delay="0"/>
                                          </p:stCondLst>
                                        </p:cTn>
                                        <p:tgtEl>
                                          <p:spTgt spid="361485">
                                            <p:bg/>
                                          </p:spTgt>
                                        </p:tgtEl>
                                        <p:attrNameLst>
                                          <p:attrName>style.visibility</p:attrName>
                                        </p:attrNameLst>
                                      </p:cBhvr>
                                      <p:to>
                                        <p:strVal val="hidden"/>
                                      </p:to>
                                    </p:set>
                                  </p:childTnLst>
                                </p:cTn>
                              </p:par>
                              <p:par>
                                <p:cTn id="219" presetID="1" presetClass="exit" presetSubtype="0" fill="hold" grpId="1" nodeType="withEffect">
                                  <p:stCondLst>
                                    <p:cond delay="0"/>
                                  </p:stCondLst>
                                  <p:childTnLst>
                                    <p:set>
                                      <p:cBhvr>
                                        <p:cTn id="220" dur="1" fill="hold">
                                          <p:stCondLst>
                                            <p:cond delay="0"/>
                                          </p:stCondLst>
                                        </p:cTn>
                                        <p:tgtEl>
                                          <p:spTgt spid="361486">
                                            <p:txEl>
                                              <p:pRg st="0" end="0"/>
                                            </p:txEl>
                                          </p:spTgt>
                                        </p:tgtEl>
                                        <p:attrNameLst>
                                          <p:attrName>style.visibility</p:attrName>
                                        </p:attrNameLst>
                                      </p:cBhvr>
                                      <p:to>
                                        <p:strVal val="hidden"/>
                                      </p:to>
                                    </p:set>
                                  </p:childTnLst>
                                </p:cTn>
                              </p:par>
                              <p:par>
                                <p:cTn id="221" presetID="1" presetClass="exit" presetSubtype="0" fill="hold" grpId="1" nodeType="withEffect">
                                  <p:stCondLst>
                                    <p:cond delay="0"/>
                                  </p:stCondLst>
                                  <p:childTnLst>
                                    <p:set>
                                      <p:cBhvr>
                                        <p:cTn id="222" dur="1" fill="hold">
                                          <p:stCondLst>
                                            <p:cond delay="0"/>
                                          </p:stCondLst>
                                        </p:cTn>
                                        <p:tgtEl>
                                          <p:spTgt spid="361486">
                                            <p:txEl>
                                              <p:pRg st="1" end="1"/>
                                            </p:txEl>
                                          </p:spTgt>
                                        </p:tgtEl>
                                        <p:attrNameLst>
                                          <p:attrName>style.visibility</p:attrName>
                                        </p:attrNameLst>
                                      </p:cBhvr>
                                      <p:to>
                                        <p:strVal val="hidden"/>
                                      </p:to>
                                    </p:set>
                                  </p:childTnLst>
                                </p:cTn>
                              </p:par>
                              <p:par>
                                <p:cTn id="223" presetID="1" presetClass="exit" presetSubtype="0" fill="hold" grpId="1" nodeType="withEffect">
                                  <p:stCondLst>
                                    <p:cond delay="0"/>
                                  </p:stCondLst>
                                  <p:childTnLst>
                                    <p:set>
                                      <p:cBhvr>
                                        <p:cTn id="224" dur="1" fill="hold">
                                          <p:stCondLst>
                                            <p:cond delay="0"/>
                                          </p:stCondLst>
                                        </p:cTn>
                                        <p:tgtEl>
                                          <p:spTgt spid="361486">
                                            <p:bg/>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21" presetClass="entr" presetSubtype="8" fill="hold" grpId="0" nodeType="clickEffect">
                                  <p:stCondLst>
                                    <p:cond delay="0"/>
                                  </p:stCondLst>
                                  <p:childTnLst>
                                    <p:set>
                                      <p:cBhvr>
                                        <p:cTn id="228" dur="1" fill="hold">
                                          <p:stCondLst>
                                            <p:cond delay="0"/>
                                          </p:stCondLst>
                                        </p:cTn>
                                        <p:tgtEl>
                                          <p:spTgt spid="361487">
                                            <p:bg/>
                                          </p:spTgt>
                                        </p:tgtEl>
                                        <p:attrNameLst>
                                          <p:attrName>style.visibility</p:attrName>
                                        </p:attrNameLst>
                                      </p:cBhvr>
                                      <p:to>
                                        <p:strVal val="visible"/>
                                      </p:to>
                                    </p:set>
                                    <p:animEffect transition="in" filter="wheel(8)">
                                      <p:cBhvr>
                                        <p:cTn id="229" dur="1000"/>
                                        <p:tgtEl>
                                          <p:spTgt spid="361487">
                                            <p:bg/>
                                          </p:spTgt>
                                        </p:tgtEl>
                                      </p:cBhvr>
                                    </p:animEffect>
                                  </p:childTnLst>
                                </p:cTn>
                              </p:par>
                              <p:par>
                                <p:cTn id="230" presetID="21" presetClass="entr" presetSubtype="8" fill="hold" grpId="0" nodeType="withEffect">
                                  <p:stCondLst>
                                    <p:cond delay="0"/>
                                  </p:stCondLst>
                                  <p:childTnLst>
                                    <p:set>
                                      <p:cBhvr>
                                        <p:cTn id="231" dur="1" fill="hold">
                                          <p:stCondLst>
                                            <p:cond delay="0"/>
                                          </p:stCondLst>
                                        </p:cTn>
                                        <p:tgtEl>
                                          <p:spTgt spid="361487">
                                            <p:txEl>
                                              <p:pRg st="0" end="0"/>
                                            </p:txEl>
                                          </p:spTgt>
                                        </p:tgtEl>
                                        <p:attrNameLst>
                                          <p:attrName>style.visibility</p:attrName>
                                        </p:attrNameLst>
                                      </p:cBhvr>
                                      <p:to>
                                        <p:strVal val="visible"/>
                                      </p:to>
                                    </p:set>
                                    <p:animEffect transition="in" filter="wheel(8)">
                                      <p:cBhvr>
                                        <p:cTn id="232" dur="1000"/>
                                        <p:tgtEl>
                                          <p:spTgt spid="361487">
                                            <p:txEl>
                                              <p:pRg st="0" end="0"/>
                                            </p:txEl>
                                          </p:spTgt>
                                        </p:tgtEl>
                                      </p:cBhvr>
                                    </p:animEffect>
                                  </p:childTnLst>
                                </p:cTn>
                              </p:par>
                            </p:childTnLst>
                          </p:cTn>
                        </p:par>
                      </p:childTnLst>
                    </p:cTn>
                  </p:par>
                  <p:par>
                    <p:cTn id="233" fill="hold">
                      <p:stCondLst>
                        <p:cond delay="indefinite"/>
                      </p:stCondLst>
                      <p:childTnLst>
                        <p:par>
                          <p:cTn id="234" fill="hold">
                            <p:stCondLst>
                              <p:cond delay="0"/>
                            </p:stCondLst>
                            <p:childTnLst>
                              <p:par>
                                <p:cTn id="235" presetID="21" presetClass="entr" presetSubtype="4" fill="hold" grpId="0" nodeType="clickEffect">
                                  <p:stCondLst>
                                    <p:cond delay="0"/>
                                  </p:stCondLst>
                                  <p:childTnLst>
                                    <p:set>
                                      <p:cBhvr>
                                        <p:cTn id="236" dur="1" fill="hold">
                                          <p:stCondLst>
                                            <p:cond delay="0"/>
                                          </p:stCondLst>
                                        </p:cTn>
                                        <p:tgtEl>
                                          <p:spTgt spid="361487">
                                            <p:txEl>
                                              <p:pRg st="1" end="1"/>
                                            </p:txEl>
                                          </p:spTgt>
                                        </p:tgtEl>
                                        <p:attrNameLst>
                                          <p:attrName>style.visibility</p:attrName>
                                        </p:attrNameLst>
                                      </p:cBhvr>
                                      <p:to>
                                        <p:strVal val="visible"/>
                                      </p:to>
                                    </p:set>
                                    <p:animEffect transition="in" filter="wheel(4)">
                                      <p:cBhvr>
                                        <p:cTn id="237" dur="1000"/>
                                        <p:tgtEl>
                                          <p:spTgt spid="361487">
                                            <p:txEl>
                                              <p:pRg st="1" end="1"/>
                                            </p:txEl>
                                          </p:spTgt>
                                        </p:tgtEl>
                                      </p:cBhvr>
                                    </p:animEffect>
                                  </p:childTnLst>
                                </p:cTn>
                              </p:par>
                              <p:par>
                                <p:cTn id="238" presetID="21" presetClass="entr" presetSubtype="4" fill="hold" grpId="0" nodeType="withEffect">
                                  <p:stCondLst>
                                    <p:cond delay="0"/>
                                  </p:stCondLst>
                                  <p:childTnLst>
                                    <p:set>
                                      <p:cBhvr>
                                        <p:cTn id="239" dur="1" fill="hold">
                                          <p:stCondLst>
                                            <p:cond delay="0"/>
                                          </p:stCondLst>
                                        </p:cTn>
                                        <p:tgtEl>
                                          <p:spTgt spid="361487">
                                            <p:txEl>
                                              <p:pRg st="2" end="2"/>
                                            </p:txEl>
                                          </p:spTgt>
                                        </p:tgtEl>
                                        <p:attrNameLst>
                                          <p:attrName>style.visibility</p:attrName>
                                        </p:attrNameLst>
                                      </p:cBhvr>
                                      <p:to>
                                        <p:strVal val="visible"/>
                                      </p:to>
                                    </p:set>
                                    <p:animEffect transition="in" filter="wheel(4)">
                                      <p:cBhvr>
                                        <p:cTn id="240" dur="1000"/>
                                        <p:tgtEl>
                                          <p:spTgt spid="361487">
                                            <p:txEl>
                                              <p:pRg st="2" end="2"/>
                                            </p:txEl>
                                          </p:spTgt>
                                        </p:tgtEl>
                                      </p:cBhvr>
                                    </p:animEffect>
                                  </p:childTnLst>
                                </p:cTn>
                              </p:par>
                              <p:par>
                                <p:cTn id="241" presetID="21" presetClass="entr" presetSubtype="4" fill="hold" grpId="0" nodeType="withEffect">
                                  <p:stCondLst>
                                    <p:cond delay="0"/>
                                  </p:stCondLst>
                                  <p:childTnLst>
                                    <p:set>
                                      <p:cBhvr>
                                        <p:cTn id="242" dur="1" fill="hold">
                                          <p:stCondLst>
                                            <p:cond delay="0"/>
                                          </p:stCondLst>
                                        </p:cTn>
                                        <p:tgtEl>
                                          <p:spTgt spid="361487">
                                            <p:txEl>
                                              <p:pRg st="3" end="3"/>
                                            </p:txEl>
                                          </p:spTgt>
                                        </p:tgtEl>
                                        <p:attrNameLst>
                                          <p:attrName>style.visibility</p:attrName>
                                        </p:attrNameLst>
                                      </p:cBhvr>
                                      <p:to>
                                        <p:strVal val="visible"/>
                                      </p:to>
                                    </p:set>
                                    <p:animEffect transition="in" filter="wheel(4)">
                                      <p:cBhvr>
                                        <p:cTn id="243" dur="1000"/>
                                        <p:tgtEl>
                                          <p:spTgt spid="361487">
                                            <p:txEl>
                                              <p:pRg st="3" end="3"/>
                                            </p:txEl>
                                          </p:spTgt>
                                        </p:tgtEl>
                                      </p:cBhvr>
                                    </p:animEffect>
                                  </p:childTnLst>
                                </p:cTn>
                              </p:par>
                              <p:par>
                                <p:cTn id="244" presetID="21" presetClass="entr" presetSubtype="4" fill="hold" grpId="0" nodeType="withEffect">
                                  <p:stCondLst>
                                    <p:cond delay="0"/>
                                  </p:stCondLst>
                                  <p:childTnLst>
                                    <p:set>
                                      <p:cBhvr>
                                        <p:cTn id="245" dur="1" fill="hold">
                                          <p:stCondLst>
                                            <p:cond delay="0"/>
                                          </p:stCondLst>
                                        </p:cTn>
                                        <p:tgtEl>
                                          <p:spTgt spid="361487">
                                            <p:txEl>
                                              <p:pRg st="4" end="4"/>
                                            </p:txEl>
                                          </p:spTgt>
                                        </p:tgtEl>
                                        <p:attrNameLst>
                                          <p:attrName>style.visibility</p:attrName>
                                        </p:attrNameLst>
                                      </p:cBhvr>
                                      <p:to>
                                        <p:strVal val="visible"/>
                                      </p:to>
                                    </p:set>
                                    <p:animEffect transition="in" filter="wheel(4)">
                                      <p:cBhvr>
                                        <p:cTn id="246" dur="1000"/>
                                        <p:tgtEl>
                                          <p:spTgt spid="361487">
                                            <p:txEl>
                                              <p:pRg st="4" end="4"/>
                                            </p:txEl>
                                          </p:spTgt>
                                        </p:tgtEl>
                                      </p:cBhvr>
                                    </p:animEffect>
                                  </p:childTnLst>
                                </p:cTn>
                              </p:par>
                            </p:childTnLst>
                          </p:cTn>
                        </p:par>
                      </p:childTnLst>
                    </p:cTn>
                  </p:par>
                  <p:par>
                    <p:cTn id="247" fill="hold">
                      <p:stCondLst>
                        <p:cond delay="indefinite"/>
                      </p:stCondLst>
                      <p:childTnLst>
                        <p:par>
                          <p:cTn id="248" fill="hold">
                            <p:stCondLst>
                              <p:cond delay="0"/>
                            </p:stCondLst>
                            <p:childTnLst>
                              <p:par>
                                <p:cTn id="249" presetID="19" presetClass="entr" presetSubtype="10" fill="hold" grpId="0" nodeType="clickEffect">
                                  <p:stCondLst>
                                    <p:cond delay="0"/>
                                  </p:stCondLst>
                                  <p:childTnLst>
                                    <p:set>
                                      <p:cBhvr>
                                        <p:cTn id="250" dur="1" fill="hold">
                                          <p:stCondLst>
                                            <p:cond delay="0"/>
                                          </p:stCondLst>
                                        </p:cTn>
                                        <p:tgtEl>
                                          <p:spTgt spid="361481"/>
                                        </p:tgtEl>
                                        <p:attrNameLst>
                                          <p:attrName>style.visibility</p:attrName>
                                        </p:attrNameLst>
                                      </p:cBhvr>
                                      <p:to>
                                        <p:strVal val="visible"/>
                                      </p:to>
                                    </p:set>
                                    <p:anim calcmode="lin" valueType="num">
                                      <p:cBhvr>
                                        <p:cTn id="251" dur="2000" fill="hold"/>
                                        <p:tgtEl>
                                          <p:spTgt spid="361481"/>
                                        </p:tgtEl>
                                        <p:attrNameLst>
                                          <p:attrName>ppt_w</p:attrName>
                                        </p:attrNameLst>
                                      </p:cBhvr>
                                      <p:tavLst>
                                        <p:tav tm="0" fmla="#ppt_w*sin(2.5*pi*$)">
                                          <p:val>
                                            <p:fltVal val="0"/>
                                          </p:val>
                                        </p:tav>
                                        <p:tav tm="100000">
                                          <p:val>
                                            <p:fltVal val="1"/>
                                          </p:val>
                                        </p:tav>
                                      </p:tavLst>
                                    </p:anim>
                                    <p:anim calcmode="lin" valueType="num">
                                      <p:cBhvr>
                                        <p:cTn id="252" dur="2000" fill="hold"/>
                                        <p:tgtEl>
                                          <p:spTgt spid="3614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85" grpId="0" build="allAtOnce" animBg="1"/>
      <p:bldP spid="361485" grpId="1" build="allAtOnce" animBg="1"/>
      <p:bldP spid="361487" grpId="0" build="allAtOnce" animBg="1"/>
      <p:bldP spid="361476" grpId="0" animBg="1"/>
      <p:bldP spid="361477" grpId="0" animBg="1"/>
      <p:bldP spid="361478" grpId="0" build="allAtOnce" animBg="1"/>
      <p:bldP spid="361478" grpId="1" build="allAtOnce" animBg="1"/>
      <p:bldP spid="361479" grpId="0" animBg="1"/>
      <p:bldP spid="361480" grpId="0" animBg="1"/>
      <p:bldP spid="361481" grpId="0" animBg="1"/>
      <p:bldP spid="361482" grpId="0" build="allAtOnce" animBg="1"/>
      <p:bldP spid="361482" grpId="1" build="allAtOnce" animBg="1"/>
      <p:bldP spid="361483" grpId="0" build="allAtOnce" animBg="1"/>
      <p:bldP spid="361483" grpId="1" build="allAtOnce" animBg="1"/>
      <p:bldP spid="361484" grpId="0" build="allAtOnce" animBg="1"/>
      <p:bldP spid="361484" grpId="1" build="allAtOnce" animBg="1"/>
      <p:bldP spid="361486" grpId="0" build="allAtOnce" animBg="1"/>
      <p:bldP spid="361486" grpI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5"/>
          <p:cNvSpPr>
            <a:spLocks noGrp="1"/>
          </p:cNvSpPr>
          <p:nvPr>
            <p:ph type="ftr" sz="quarter" idx="12"/>
          </p:nvPr>
        </p:nvSpPr>
        <p:spPr>
          <a:noFill/>
        </p:spPr>
        <p:txBody>
          <a:bodyPr/>
          <a:lstStyle/>
          <a:p>
            <a:endParaRPr lang="en-AU"/>
          </a:p>
          <a:p>
            <a:fld id="{E0FADF6D-0658-419D-8908-45D36FE4231B}" type="slidenum">
              <a:rPr lang="en-AU" b="1"/>
              <a:pPr/>
              <a:t>11</a:t>
            </a:fld>
            <a:endParaRPr lang="en-AU" b="1"/>
          </a:p>
        </p:txBody>
      </p:sp>
      <p:sp>
        <p:nvSpPr>
          <p:cNvPr id="363522" name="Rectangle 2"/>
          <p:cNvSpPr>
            <a:spLocks noGrp="1" noChangeArrowheads="1"/>
          </p:cNvSpPr>
          <p:nvPr>
            <p:ph type="body" idx="1"/>
          </p:nvPr>
        </p:nvSpPr>
        <p:spPr>
          <a:xfrm>
            <a:off x="381000" y="1143000"/>
            <a:ext cx="8763000" cy="5715000"/>
          </a:xfrm>
          <a:solidFill>
            <a:srgbClr val="FDD7D7"/>
          </a:solidFill>
        </p:spPr>
        <p:txBody>
          <a:bodyPr/>
          <a:lstStyle/>
          <a:p>
            <a:pPr marL="566738" indent="-566738" eaLnBrk="1" hangingPunct="1">
              <a:spcBef>
                <a:spcPct val="0"/>
              </a:spcBef>
              <a:buFont typeface="Wingdings" pitchFamily="2" charset="2"/>
              <a:buNone/>
              <a:tabLst>
                <a:tab pos="1154113" algn="l"/>
                <a:tab pos="5995988" algn="l"/>
              </a:tabLst>
            </a:pPr>
            <a:r>
              <a:rPr lang="en-US" sz="2000" dirty="0" smtClean="0">
                <a:hlinkClick r:id="rId2" action="ppaction://hlinkfile"/>
              </a:rPr>
              <a:t>11.</a:t>
            </a:r>
            <a:r>
              <a:rPr lang="en-US" sz="2000" dirty="0" smtClean="0"/>
              <a:t>	(A)	He tripped in the aisle.</a:t>
            </a:r>
          </a:p>
          <a:p>
            <a:pPr marL="566738" indent="-566738" eaLnBrk="1" hangingPunct="1">
              <a:spcBef>
                <a:spcPct val="0"/>
              </a:spcBef>
              <a:spcAft>
                <a:spcPct val="50000"/>
              </a:spcAft>
              <a:buFont typeface="Wingdings" pitchFamily="2" charset="2"/>
              <a:buNone/>
              <a:tabLst>
                <a:tab pos="1154113" algn="l"/>
                <a:tab pos="5995988" algn="l"/>
              </a:tabLst>
            </a:pPr>
            <a:r>
              <a:rPr lang="en-US" sz="2000" dirty="0" smtClean="0"/>
              <a:t>	(B)	He slipped in some oil.</a:t>
            </a:r>
          </a:p>
          <a:p>
            <a:pPr marL="566738" indent="-566738" eaLnBrk="1" hangingPunct="1">
              <a:spcBef>
                <a:spcPct val="0"/>
              </a:spcBef>
              <a:buFont typeface="Wingdings" pitchFamily="2" charset="2"/>
              <a:buNone/>
              <a:tabLst>
                <a:tab pos="1154113" algn="l"/>
                <a:tab pos="5995988" algn="l"/>
              </a:tabLst>
            </a:pPr>
            <a:r>
              <a:rPr lang="en-US" sz="2000" dirty="0" smtClean="0">
                <a:hlinkClick r:id="rId3" action="ppaction://hlinkfile"/>
              </a:rPr>
              <a:t>12.</a:t>
            </a:r>
            <a:r>
              <a:rPr lang="en-US" sz="2000" dirty="0" smtClean="0"/>
              <a:t>	(A)	For its fast horses.</a:t>
            </a:r>
          </a:p>
          <a:p>
            <a:pPr marL="566738" indent="-566738" eaLnBrk="1" hangingPunct="1">
              <a:spcBef>
                <a:spcPct val="0"/>
              </a:spcBef>
              <a:spcAft>
                <a:spcPct val="50000"/>
              </a:spcAft>
              <a:buFont typeface="Wingdings" pitchFamily="2" charset="2"/>
              <a:buNone/>
              <a:tabLst>
                <a:tab pos="1154113" algn="l"/>
                <a:tab pos="5995988" algn="l"/>
              </a:tabLst>
            </a:pPr>
            <a:r>
              <a:rPr lang="en-US" sz="2000" dirty="0" smtClean="0"/>
              <a:t>	(B)	For its natural resources.</a:t>
            </a:r>
          </a:p>
          <a:p>
            <a:pPr marL="566738" indent="-566738" eaLnBrk="1" hangingPunct="1">
              <a:spcBef>
                <a:spcPct val="0"/>
              </a:spcBef>
              <a:buFont typeface="Wingdings" pitchFamily="2" charset="2"/>
              <a:buNone/>
              <a:tabLst>
                <a:tab pos="1154113" algn="l"/>
                <a:tab pos="5995988" algn="l"/>
              </a:tabLst>
            </a:pPr>
            <a:r>
              <a:rPr lang="en-US" sz="2000" dirty="0" smtClean="0">
                <a:hlinkClick r:id="rId4" action="ppaction://hlinkfile"/>
              </a:rPr>
              <a:t>13.</a:t>
            </a:r>
            <a:r>
              <a:rPr lang="en-US" sz="2000" dirty="0" smtClean="0"/>
              <a:t>	(A)	Thinking about the decision.</a:t>
            </a:r>
          </a:p>
          <a:p>
            <a:pPr marL="566738" indent="-566738" eaLnBrk="1" hangingPunct="1">
              <a:spcBef>
                <a:spcPct val="0"/>
              </a:spcBef>
              <a:spcAft>
                <a:spcPct val="50000"/>
              </a:spcAft>
              <a:buFont typeface="Wingdings" pitchFamily="2" charset="2"/>
              <a:buNone/>
              <a:tabLst>
                <a:tab pos="1154113" algn="l"/>
                <a:tab pos="5995988" algn="l"/>
              </a:tabLst>
            </a:pPr>
            <a:r>
              <a:rPr lang="en-US" sz="2000" dirty="0" smtClean="0"/>
              <a:t>	(B)	Arguing about the issue.</a:t>
            </a:r>
          </a:p>
          <a:p>
            <a:pPr marL="566738" indent="-566738" eaLnBrk="1" hangingPunct="1">
              <a:spcBef>
                <a:spcPct val="0"/>
              </a:spcBef>
              <a:buFont typeface="Wingdings" pitchFamily="2" charset="2"/>
              <a:buNone/>
              <a:tabLst>
                <a:tab pos="1154113" algn="l"/>
                <a:tab pos="5995988" algn="l"/>
              </a:tabLst>
            </a:pPr>
            <a:r>
              <a:rPr lang="en-US" sz="2000" dirty="0" smtClean="0">
                <a:hlinkClick r:id="rId5" action="ppaction://hlinkfile"/>
              </a:rPr>
              <a:t>14.</a:t>
            </a:r>
            <a:r>
              <a:rPr lang="en-US" sz="2000" dirty="0" smtClean="0"/>
              <a:t>	(A)	The color is too bright.</a:t>
            </a:r>
          </a:p>
          <a:p>
            <a:pPr marL="566738" indent="-566738" eaLnBrk="1" hangingPunct="1">
              <a:spcBef>
                <a:spcPct val="0"/>
              </a:spcBef>
              <a:spcAft>
                <a:spcPct val="50000"/>
              </a:spcAft>
              <a:buFont typeface="Wingdings" pitchFamily="2" charset="2"/>
              <a:buNone/>
              <a:tabLst>
                <a:tab pos="1154113" algn="l"/>
                <a:tab pos="5995988" algn="l"/>
              </a:tabLst>
            </a:pPr>
            <a:r>
              <a:rPr lang="en-US" sz="2000" dirty="0" smtClean="0"/>
              <a:t>	(B)	It doesn’t fit around the neck.</a:t>
            </a:r>
          </a:p>
          <a:p>
            <a:pPr marL="566738" indent="-566738" eaLnBrk="1" hangingPunct="1">
              <a:spcBef>
                <a:spcPct val="0"/>
              </a:spcBef>
              <a:buFont typeface="Wingdings" pitchFamily="2" charset="2"/>
              <a:buNone/>
              <a:tabLst>
                <a:tab pos="1154113" algn="l"/>
                <a:tab pos="5995988" algn="l"/>
              </a:tabLst>
            </a:pPr>
            <a:r>
              <a:rPr lang="en-US" sz="2000" dirty="0" smtClean="0">
                <a:hlinkClick r:id="rId6" action="ppaction://hlinkfile"/>
              </a:rPr>
              <a:t>15.</a:t>
            </a:r>
            <a:r>
              <a:rPr lang="en-US" sz="2000" dirty="0" smtClean="0"/>
              <a:t>	(A)	Wrote his name on the paper.</a:t>
            </a:r>
          </a:p>
          <a:p>
            <a:pPr marL="566738" indent="-566738" eaLnBrk="1" hangingPunct="1">
              <a:spcBef>
                <a:spcPct val="0"/>
              </a:spcBef>
              <a:spcAft>
                <a:spcPct val="50000"/>
              </a:spcAft>
              <a:buFont typeface="Wingdings" pitchFamily="2" charset="2"/>
              <a:buNone/>
              <a:tabLst>
                <a:tab pos="1154113" algn="l"/>
                <a:tab pos="5995988" algn="l"/>
              </a:tabLst>
            </a:pPr>
            <a:r>
              <a:rPr lang="en-US" sz="2000" dirty="0" smtClean="0"/>
              <a:t>	(B)	Told his student to write a paper.</a:t>
            </a:r>
          </a:p>
        </p:txBody>
      </p:sp>
      <p:sp>
        <p:nvSpPr>
          <p:cNvPr id="363530" name="Rectangle 10"/>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think-</a:t>
            </a:r>
            <a:r>
              <a:rPr lang="en-US" sz="2000" b="1" i="1"/>
              <a:t>thought </a:t>
            </a:r>
            <a:r>
              <a:rPr lang="en-US" sz="2000" i="1"/>
              <a:t>– fight-</a:t>
            </a:r>
            <a:r>
              <a:rPr lang="en-US" sz="2000" b="1" i="1"/>
              <a:t>fought</a:t>
            </a:r>
            <a:endParaRPr lang="en-US" sz="2000" b="1">
              <a:effectLst>
                <a:outerShdw blurRad="38100" dist="38100" dir="2700000" algn="tl">
                  <a:srgbClr val="FFFFFF"/>
                </a:outerShdw>
              </a:effectLst>
            </a:endParaRPr>
          </a:p>
          <a:p>
            <a:pPr marL="1154113" indent="-1154113">
              <a:spcBef>
                <a:spcPct val="20000"/>
              </a:spcBef>
              <a:tabLst>
                <a:tab pos="522288" algn="l"/>
                <a:tab pos="1935163" algn="l"/>
                <a:tab pos="4295775" algn="l"/>
              </a:tabLst>
              <a:defRPr/>
            </a:pPr>
            <a:r>
              <a:rPr lang="en-US" sz="2000"/>
              <a:t>13.	 W:	So, did the committee finally reach a decision on that issue?   </a:t>
            </a:r>
          </a:p>
          <a:p>
            <a:pPr marL="1154113" indent="-1154113">
              <a:spcBef>
                <a:spcPct val="20000"/>
              </a:spcBef>
              <a:tabLst>
                <a:tab pos="522288" algn="l"/>
                <a:tab pos="1935163" algn="l"/>
                <a:tab pos="4295775" algn="l"/>
              </a:tabLst>
              <a:defRPr/>
            </a:pPr>
            <a:r>
              <a:rPr lang="en-US" sz="2000"/>
              <a:t>	 M:	Finally, after they </a:t>
            </a:r>
            <a:r>
              <a:rPr lang="en-US" sz="2000" b="1">
                <a:solidFill>
                  <a:srgbClr val="0000CC"/>
                </a:solidFill>
              </a:rPr>
              <a:t>fought</a:t>
            </a:r>
            <a:r>
              <a:rPr lang="en-US" sz="2000"/>
              <a:t> ‘bout it all afternoon! </a:t>
            </a:r>
          </a:p>
          <a:p>
            <a:pPr marL="1154113" indent="-1154113">
              <a:spcBef>
                <a:spcPct val="20000"/>
              </a:spcBef>
              <a:tabLst>
                <a:tab pos="522288" algn="l"/>
                <a:tab pos="1935163" algn="l"/>
                <a:tab pos="4295775" algn="l"/>
              </a:tabLst>
              <a:defRPr/>
            </a:pPr>
            <a:r>
              <a:rPr lang="en-US" sz="2000"/>
              <a:t>	 </a:t>
            </a:r>
            <a:r>
              <a:rPr lang="en-US" sz="2000" b="1"/>
              <a:t>Q:</a:t>
            </a:r>
            <a:r>
              <a:rPr lang="en-US" sz="2000"/>
              <a:t>	How did the committee spend the afternoon? </a:t>
            </a:r>
          </a:p>
        </p:txBody>
      </p:sp>
      <p:sp>
        <p:nvSpPr>
          <p:cNvPr id="363532" name="Rectangle 12"/>
          <p:cNvSpPr>
            <a:spLocks noChangeArrowheads="1"/>
          </p:cNvSpPr>
          <p:nvPr/>
        </p:nvSpPr>
        <p:spPr bwMode="auto">
          <a:xfrm>
            <a:off x="685800" y="5102225"/>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sign – assign</a:t>
            </a:r>
            <a:endParaRPr lang="en-US" sz="2000" b="1">
              <a:effectLst>
                <a:outerShdw blurRad="38100" dist="38100" dir="2700000" algn="tl">
                  <a:srgbClr val="FFFFFF"/>
                </a:outerShdw>
              </a:effectLst>
            </a:endParaRPr>
          </a:p>
          <a:p>
            <a:pPr marL="1154113" indent="-1154113">
              <a:spcBef>
                <a:spcPct val="20000"/>
              </a:spcBef>
              <a:tabLst>
                <a:tab pos="522288" algn="l"/>
                <a:tab pos="1935163" algn="l"/>
                <a:tab pos="4295775" algn="l"/>
              </a:tabLst>
              <a:defRPr/>
            </a:pPr>
            <a:r>
              <a:rPr lang="en-US" sz="2000"/>
              <a:t>15.	 W:	Are you having </a:t>
            </a:r>
            <a:r>
              <a:rPr lang="en-US" sz="2000">
                <a:solidFill>
                  <a:srgbClr val="0000CC"/>
                </a:solidFill>
              </a:rPr>
              <a:t>a midterm exam</a:t>
            </a:r>
            <a:r>
              <a:rPr lang="en-US" sz="2000"/>
              <a:t> in Professor Maguire’s class? </a:t>
            </a:r>
          </a:p>
          <a:p>
            <a:pPr marL="1154113" indent="-1154113">
              <a:spcBef>
                <a:spcPct val="20000"/>
              </a:spcBef>
              <a:tabLst>
                <a:tab pos="522288" algn="l"/>
                <a:tab pos="1935163" algn="l"/>
                <a:tab pos="4295775" algn="l"/>
              </a:tabLst>
              <a:defRPr/>
            </a:pPr>
            <a:r>
              <a:rPr lang="en-US" sz="2000"/>
              <a:t>	 M:	</a:t>
            </a:r>
            <a:r>
              <a:rPr lang="en-US" sz="2000">
                <a:solidFill>
                  <a:srgbClr val="F60000"/>
                </a:solidFill>
              </a:rPr>
              <a:t>No</a:t>
            </a:r>
            <a:r>
              <a:rPr lang="en-US" sz="2000"/>
              <a:t>, he </a:t>
            </a:r>
            <a:r>
              <a:rPr lang="en-US" sz="2000">
                <a:solidFill>
                  <a:srgbClr val="0000CC"/>
                </a:solidFill>
              </a:rPr>
              <a:t>assigned</a:t>
            </a:r>
            <a:r>
              <a:rPr lang="en-US" sz="2000"/>
              <a:t> a paper </a:t>
            </a:r>
            <a:r>
              <a:rPr lang="en-US" sz="2000">
                <a:solidFill>
                  <a:srgbClr val="0000CC"/>
                </a:solidFill>
              </a:rPr>
              <a:t>instead</a:t>
            </a:r>
            <a:r>
              <a:rPr lang="en-US" sz="2000"/>
              <a:t>. </a:t>
            </a:r>
          </a:p>
          <a:p>
            <a:pPr marL="1154113" indent="-1154113">
              <a:spcBef>
                <a:spcPct val="20000"/>
              </a:spcBef>
              <a:tabLst>
                <a:tab pos="522288" algn="l"/>
                <a:tab pos="1935163" algn="l"/>
                <a:tab pos="4295775" algn="l"/>
              </a:tabLst>
              <a:defRPr/>
            </a:pPr>
            <a:r>
              <a:rPr lang="en-US" sz="2000"/>
              <a:t>	 </a:t>
            </a:r>
            <a:r>
              <a:rPr lang="en-US" sz="2000" b="1"/>
              <a:t>Q:</a:t>
            </a:r>
            <a:r>
              <a:rPr lang="en-US" sz="2000"/>
              <a:t>	What did Professor Maguire do? </a:t>
            </a:r>
          </a:p>
        </p:txBody>
      </p:sp>
      <p:sp>
        <p:nvSpPr>
          <p:cNvPr id="363527" name="Rectangle 7"/>
          <p:cNvSpPr>
            <a:spLocks noChangeArrowheads="1"/>
          </p:cNvSpPr>
          <p:nvPr/>
        </p:nvSpPr>
        <p:spPr bwMode="auto">
          <a:xfrm>
            <a:off x="685800" y="5102225"/>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tripped – slipped, aisle – oil</a:t>
            </a:r>
            <a:endParaRPr lang="en-US" sz="2000">
              <a:effectLst>
                <a:outerShdw blurRad="38100" dist="38100" dir="2700000" algn="tl">
                  <a:srgbClr val="FFFFFF"/>
                </a:outerShdw>
              </a:effectLst>
            </a:endParaRPr>
          </a:p>
          <a:p>
            <a:pPr marL="1154113" indent="-1154113">
              <a:spcBef>
                <a:spcPct val="20000"/>
              </a:spcBef>
              <a:tabLst>
                <a:tab pos="522288" algn="l"/>
                <a:tab pos="1935163" algn="l"/>
                <a:tab pos="4295775" algn="l"/>
              </a:tabLst>
              <a:defRPr/>
            </a:pPr>
            <a:r>
              <a:rPr lang="en-US" sz="2000"/>
              <a:t>11.	 W:	I saw Jerry is walking on crutches. Did he have an accident? </a:t>
            </a:r>
          </a:p>
          <a:p>
            <a:pPr marL="1154113" indent="-1154113">
              <a:spcBef>
                <a:spcPct val="20000"/>
              </a:spcBef>
              <a:tabLst>
                <a:tab pos="522288" algn="l"/>
                <a:tab pos="1935163" algn="l"/>
                <a:tab pos="4295775" algn="l"/>
              </a:tabLst>
              <a:defRPr/>
            </a:pPr>
            <a:r>
              <a:rPr lang="en-US" sz="2000"/>
              <a:t>	 M:	His feet </a:t>
            </a:r>
            <a:r>
              <a:rPr lang="en-US" sz="2000">
                <a:solidFill>
                  <a:srgbClr val="0000CC"/>
                </a:solidFill>
              </a:rPr>
              <a:t>slipped in some oil</a:t>
            </a:r>
            <a:r>
              <a:rPr lang="en-US" sz="2000"/>
              <a:t>, and he twisted his knee. </a:t>
            </a:r>
          </a:p>
          <a:p>
            <a:pPr marL="1154113" indent="-1154113">
              <a:spcBef>
                <a:spcPct val="20000"/>
              </a:spcBef>
              <a:tabLst>
                <a:tab pos="522288" algn="l"/>
                <a:tab pos="1935163" algn="l"/>
                <a:tab pos="4295775" algn="l"/>
              </a:tabLst>
              <a:defRPr/>
            </a:pPr>
            <a:r>
              <a:rPr lang="en-US" sz="2000"/>
              <a:t>	 </a:t>
            </a:r>
            <a:r>
              <a:rPr lang="en-US" sz="2000" b="1"/>
              <a:t>Q:</a:t>
            </a:r>
            <a:r>
              <a:rPr lang="en-US" sz="2000"/>
              <a:t>	What happened to Jerry? </a:t>
            </a:r>
          </a:p>
        </p:txBody>
      </p:sp>
      <p:sp>
        <p:nvSpPr>
          <p:cNvPr id="363528" name="Rectangle 8"/>
          <p:cNvSpPr>
            <a:spLocks noChangeArrowheads="1"/>
          </p:cNvSpPr>
          <p:nvPr/>
        </p:nvSpPr>
        <p:spPr bwMode="auto">
          <a:xfrm>
            <a:off x="685800" y="51054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lnSpc>
                <a:spcPct val="90000"/>
              </a:lnSpc>
              <a:tabLst>
                <a:tab pos="522288" algn="l"/>
                <a:tab pos="1935163" algn="l"/>
                <a:tab pos="4295775" algn="l"/>
              </a:tabLst>
              <a:defRPr/>
            </a:pPr>
            <a:r>
              <a:rPr lang="en-US" sz="2000"/>
              <a:t>		</a:t>
            </a:r>
            <a:r>
              <a:rPr lang="en-US" sz="2000" i="1"/>
              <a:t>re</a:t>
            </a:r>
            <a:r>
              <a:rPr lang="en-US" sz="2000" b="1" i="1"/>
              <a:t>sour</a:t>
            </a:r>
            <a:r>
              <a:rPr lang="en-US" sz="2000" i="1"/>
              <a:t>ces – </a:t>
            </a:r>
            <a:r>
              <a:rPr lang="en-US" sz="2000" b="1" i="1"/>
              <a:t>hor</a:t>
            </a:r>
            <a:r>
              <a:rPr lang="en-US" sz="2000" i="1"/>
              <a:t>ses, </a:t>
            </a:r>
            <a:r>
              <a:rPr lang="en-US" sz="2000" b="1" i="1"/>
              <a:t>race</a:t>
            </a:r>
            <a:r>
              <a:rPr lang="en-US" sz="2000" i="1"/>
              <a:t> </a:t>
            </a:r>
            <a:r>
              <a:rPr lang="en-US" sz="2000" b="1" i="1"/>
              <a:t>hor</a:t>
            </a:r>
            <a:r>
              <a:rPr lang="en-US" sz="2000" i="1"/>
              <a:t>ses</a:t>
            </a:r>
            <a:endParaRPr lang="en-US" sz="2000">
              <a:effectLst>
                <a:outerShdw blurRad="38100" dist="38100" dir="2700000" algn="tl">
                  <a:srgbClr val="FFFFFF"/>
                </a:outerShdw>
              </a:effectLst>
            </a:endParaRPr>
          </a:p>
          <a:p>
            <a:pPr marL="1154113" indent="-1154113">
              <a:lnSpc>
                <a:spcPct val="90000"/>
              </a:lnSpc>
              <a:tabLst>
                <a:tab pos="522288" algn="l"/>
                <a:tab pos="1935163" algn="l"/>
                <a:tab pos="4295775" algn="l"/>
              </a:tabLst>
              <a:defRPr/>
            </a:pPr>
            <a:r>
              <a:rPr lang="en-US" sz="2000"/>
              <a:t>12.	 W:	This is a beautiful part of the state. What’s it most famous for?  </a:t>
            </a:r>
          </a:p>
          <a:p>
            <a:pPr marL="1154113" indent="-1154113">
              <a:lnSpc>
                <a:spcPct val="90000"/>
              </a:lnSpc>
              <a:tabLst>
                <a:tab pos="522288" algn="l"/>
                <a:tab pos="1935163" algn="l"/>
                <a:tab pos="4295775" algn="l"/>
              </a:tabLst>
              <a:defRPr/>
            </a:pPr>
            <a:r>
              <a:rPr lang="en-US" sz="2000"/>
              <a:t>	 M:	Well, you’ll see some remarkable </a:t>
            </a:r>
            <a:r>
              <a:rPr lang="en-US" sz="2000">
                <a:solidFill>
                  <a:srgbClr val="0000CC"/>
                </a:solidFill>
              </a:rPr>
              <a:t>race horses</a:t>
            </a:r>
            <a:r>
              <a:rPr lang="en-US" sz="2000"/>
              <a:t> here. </a:t>
            </a:r>
          </a:p>
          <a:p>
            <a:pPr marL="1154113" indent="-1154113">
              <a:lnSpc>
                <a:spcPct val="90000"/>
              </a:lnSpc>
              <a:tabLst>
                <a:tab pos="522288" algn="l"/>
                <a:tab pos="1935163" algn="l"/>
                <a:tab pos="4295775" algn="l"/>
              </a:tabLst>
              <a:defRPr/>
            </a:pPr>
            <a:r>
              <a:rPr lang="en-US" sz="2000"/>
              <a:t>	 </a:t>
            </a:r>
            <a:r>
              <a:rPr lang="en-US" sz="2000" b="1"/>
              <a:t>Q:</a:t>
            </a:r>
            <a:r>
              <a:rPr lang="en-US" sz="2000"/>
              <a:t>	Why is this area well known?</a:t>
            </a:r>
          </a:p>
        </p:txBody>
      </p:sp>
      <p:sp>
        <p:nvSpPr>
          <p:cNvPr id="29704" name="Rectangle 3"/>
          <p:cNvSpPr>
            <a:spLocks noGrp="1" noChangeArrowheads="1"/>
          </p:cNvSpPr>
          <p:nvPr>
            <p:ph type="title"/>
          </p:nvPr>
        </p:nvSpPr>
        <p:spPr>
          <a:xfrm>
            <a:off x="992188" y="115888"/>
            <a:ext cx="8283575" cy="722312"/>
          </a:xfrm>
        </p:spPr>
        <p:txBody>
          <a:bodyPr/>
          <a:lstStyle/>
          <a:p>
            <a:pPr eaLnBrk="1" hangingPunct="1"/>
            <a:r>
              <a:rPr lang="en-US" sz="4800" dirty="0" smtClean="0"/>
              <a:t> </a:t>
            </a:r>
            <a:r>
              <a:rPr lang="en-US" sz="3200" dirty="0" smtClean="0">
                <a:solidFill>
                  <a:srgbClr val="FFFF66"/>
                </a:solidFill>
              </a:rPr>
              <a:t>p.</a:t>
            </a:r>
            <a:r>
              <a:rPr lang="en-US" sz="3200" dirty="0" smtClean="0">
                <a:solidFill>
                  <a:srgbClr val="FFFF66"/>
                </a:solidFill>
                <a:hlinkClick r:id="rId7" action="ppaction://hlinkfile"/>
              </a:rPr>
              <a:t>3</a:t>
            </a:r>
            <a:r>
              <a:rPr lang="en-US" sz="3200" dirty="0" smtClean="0">
                <a:solidFill>
                  <a:srgbClr val="FFFF66"/>
                </a:solidFill>
              </a:rPr>
              <a:t>   </a:t>
            </a:r>
            <a:r>
              <a:rPr lang="en-US" sz="4800" dirty="0" smtClean="0"/>
              <a:t>Exercise 1</a:t>
            </a:r>
            <a:endParaRPr lang="en-US" sz="4800" dirty="0" smtClean="0">
              <a:solidFill>
                <a:srgbClr val="FCC0C0"/>
              </a:solidFill>
            </a:endParaRPr>
          </a:p>
        </p:txBody>
      </p:sp>
      <p:sp>
        <p:nvSpPr>
          <p:cNvPr id="363524" name="AutoShape 4"/>
          <p:cNvSpPr>
            <a:spLocks noChangeArrowheads="1"/>
          </p:cNvSpPr>
          <p:nvPr/>
        </p:nvSpPr>
        <p:spPr bwMode="auto">
          <a:xfrm>
            <a:off x="958850" y="154622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3525" name="AutoShape 5"/>
          <p:cNvSpPr>
            <a:spLocks noChangeArrowheads="1"/>
          </p:cNvSpPr>
          <p:nvPr/>
        </p:nvSpPr>
        <p:spPr bwMode="auto">
          <a:xfrm>
            <a:off x="949325" y="200342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3531" name="Rectangle 11"/>
          <p:cNvSpPr>
            <a:spLocks noChangeArrowheads="1"/>
          </p:cNvSpPr>
          <p:nvPr/>
        </p:nvSpPr>
        <p:spPr bwMode="auto">
          <a:xfrm>
            <a:off x="685800" y="5092700"/>
            <a:ext cx="8153400" cy="1635125"/>
          </a:xfrm>
          <a:prstGeom prst="rect">
            <a:avLst/>
          </a:prstGeom>
          <a:solidFill>
            <a:schemeClr val="folHlink"/>
          </a:solidFill>
          <a:ln w="9525">
            <a:solidFill>
              <a:srgbClr val="F60000"/>
            </a:solidFill>
            <a:miter lim="800000"/>
            <a:headEnd/>
            <a:tailEnd/>
          </a:ln>
          <a:effectLst/>
        </p:spPr>
        <p:txBody>
          <a:bodyPr tIns="91440" rIns="0" bIns="0"/>
          <a:lstStyle/>
          <a:p>
            <a:pPr marL="1154113" indent="-1154113">
              <a:spcBef>
                <a:spcPct val="20000"/>
              </a:spcBef>
              <a:tabLst>
                <a:tab pos="522288" algn="l"/>
                <a:tab pos="1935163" algn="l"/>
                <a:tab pos="4295775" algn="l"/>
              </a:tabLst>
              <a:defRPr/>
            </a:pPr>
            <a:r>
              <a:rPr lang="en-US" sz="2000"/>
              <a:t>		</a:t>
            </a:r>
            <a:r>
              <a:rPr lang="en-US" sz="2000" i="1"/>
              <a:t>bright – tight, color – collar</a:t>
            </a:r>
            <a:endParaRPr lang="en-US" sz="2000">
              <a:effectLst>
                <a:outerShdw blurRad="38100" dist="38100" dir="2700000" algn="tl">
                  <a:srgbClr val="FFFFFF"/>
                </a:outerShdw>
              </a:effectLst>
            </a:endParaRPr>
          </a:p>
          <a:p>
            <a:pPr marL="1154113" indent="-1154113">
              <a:spcBef>
                <a:spcPct val="20000"/>
              </a:spcBef>
              <a:tabLst>
                <a:tab pos="522288" algn="l"/>
                <a:tab pos="1935163" algn="l"/>
                <a:tab pos="4295775" algn="l"/>
              </a:tabLst>
              <a:defRPr/>
            </a:pPr>
            <a:r>
              <a:rPr lang="en-US" sz="2000"/>
              <a:t>14.	 W:	I’ve never seen you in that shirt before. </a:t>
            </a:r>
          </a:p>
          <a:p>
            <a:pPr marL="1154113" indent="-1154113">
              <a:spcBef>
                <a:spcPct val="20000"/>
              </a:spcBef>
              <a:tabLst>
                <a:tab pos="522288" algn="l"/>
                <a:tab pos="1935163" algn="l"/>
                <a:tab pos="4295775" algn="l"/>
              </a:tabLst>
              <a:defRPr/>
            </a:pPr>
            <a:r>
              <a:rPr lang="en-US" sz="2000"/>
              <a:t>	 M:	I don’t wear it very often. It’s </a:t>
            </a:r>
            <a:r>
              <a:rPr lang="en-US" sz="2000">
                <a:solidFill>
                  <a:srgbClr val="0000CC"/>
                </a:solidFill>
              </a:rPr>
              <a:t>too </a:t>
            </a:r>
            <a:r>
              <a:rPr lang="en-US" sz="2000" b="1">
                <a:solidFill>
                  <a:srgbClr val="0000CC"/>
                </a:solidFill>
              </a:rPr>
              <a:t>tight</a:t>
            </a:r>
            <a:r>
              <a:rPr lang="en-US" sz="2000"/>
              <a:t> in the </a:t>
            </a:r>
            <a:r>
              <a:rPr lang="en-US" sz="2000">
                <a:solidFill>
                  <a:srgbClr val="0000CC"/>
                </a:solidFill>
              </a:rPr>
              <a:t>collar</a:t>
            </a:r>
            <a:r>
              <a:rPr lang="en-US" sz="2000"/>
              <a:t>. </a:t>
            </a:r>
          </a:p>
          <a:p>
            <a:pPr marL="1154113" indent="-1154113">
              <a:spcBef>
                <a:spcPct val="20000"/>
              </a:spcBef>
              <a:tabLst>
                <a:tab pos="522288" algn="l"/>
                <a:tab pos="1935163" algn="l"/>
                <a:tab pos="4295775" algn="l"/>
              </a:tabLst>
              <a:defRPr/>
            </a:pPr>
            <a:r>
              <a:rPr lang="en-US" sz="2000"/>
              <a:t>	 </a:t>
            </a:r>
            <a:r>
              <a:rPr lang="en-US" sz="2000" b="1"/>
              <a:t>Q:</a:t>
            </a:r>
            <a:r>
              <a:rPr lang="en-US" sz="2000"/>
              <a:t>	What is the problem with the shirt? </a:t>
            </a:r>
          </a:p>
        </p:txBody>
      </p:sp>
      <p:sp>
        <p:nvSpPr>
          <p:cNvPr id="363533" name="AutoShape 13"/>
          <p:cNvSpPr>
            <a:spLocks noChangeArrowheads="1"/>
          </p:cNvSpPr>
          <p:nvPr/>
        </p:nvSpPr>
        <p:spPr bwMode="auto">
          <a:xfrm>
            <a:off x="952500" y="3067050"/>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3534" name="AutoShape 14"/>
          <p:cNvSpPr>
            <a:spLocks noChangeArrowheads="1"/>
          </p:cNvSpPr>
          <p:nvPr/>
        </p:nvSpPr>
        <p:spPr bwMode="auto">
          <a:xfrm>
            <a:off x="952500" y="383222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3535" name="AutoShape 15"/>
          <p:cNvSpPr>
            <a:spLocks noChangeArrowheads="1"/>
          </p:cNvSpPr>
          <p:nvPr/>
        </p:nvSpPr>
        <p:spPr bwMode="auto">
          <a:xfrm>
            <a:off x="952500" y="4591050"/>
            <a:ext cx="488950" cy="241300"/>
          </a:xfrm>
          <a:prstGeom prst="flowChartSummingJunction">
            <a:avLst/>
          </a:prstGeom>
          <a:noFill/>
          <a:ln w="28575">
            <a:solidFill>
              <a:srgbClr val="F6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63522">
                                            <p:txEl>
                                              <p:pRg st="0" end="0"/>
                                            </p:txEl>
                                          </p:spTgt>
                                        </p:tgtEl>
                                        <p:attrNameLst>
                                          <p:attrName>style.visibility</p:attrName>
                                        </p:attrNameLst>
                                      </p:cBhvr>
                                      <p:to>
                                        <p:strVal val="visible"/>
                                      </p:to>
                                    </p:set>
                                    <p:animEffect transition="in" filter="wheel(4)">
                                      <p:cBhvr>
                                        <p:cTn id="7" dur="1000"/>
                                        <p:tgtEl>
                                          <p:spTgt spid="363522">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63522">
                                            <p:txEl>
                                              <p:pRg st="1" end="1"/>
                                            </p:txEl>
                                          </p:spTgt>
                                        </p:tgtEl>
                                        <p:attrNameLst>
                                          <p:attrName>style.visibility</p:attrName>
                                        </p:attrNameLst>
                                      </p:cBhvr>
                                      <p:to>
                                        <p:strVal val="visible"/>
                                      </p:to>
                                    </p:set>
                                    <p:animEffect transition="in" filter="wheel(4)">
                                      <p:cBhvr>
                                        <p:cTn id="10" dur="1000"/>
                                        <p:tgtEl>
                                          <p:spTgt spid="363522">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63522">
                                            <p:txEl>
                                              <p:pRg st="2" end="2"/>
                                            </p:txEl>
                                          </p:spTgt>
                                        </p:tgtEl>
                                        <p:attrNameLst>
                                          <p:attrName>style.visibility</p:attrName>
                                        </p:attrNameLst>
                                      </p:cBhvr>
                                      <p:to>
                                        <p:strVal val="visible"/>
                                      </p:to>
                                    </p:set>
                                    <p:animEffect transition="in" filter="wheel(4)">
                                      <p:cBhvr>
                                        <p:cTn id="13" dur="1000"/>
                                        <p:tgtEl>
                                          <p:spTgt spid="363522">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63522">
                                            <p:txEl>
                                              <p:pRg st="3" end="3"/>
                                            </p:txEl>
                                          </p:spTgt>
                                        </p:tgtEl>
                                        <p:attrNameLst>
                                          <p:attrName>style.visibility</p:attrName>
                                        </p:attrNameLst>
                                      </p:cBhvr>
                                      <p:to>
                                        <p:strVal val="visible"/>
                                      </p:to>
                                    </p:set>
                                    <p:animEffect transition="in" filter="wheel(4)">
                                      <p:cBhvr>
                                        <p:cTn id="16" dur="1000"/>
                                        <p:tgtEl>
                                          <p:spTgt spid="363522">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63522">
                                            <p:txEl>
                                              <p:pRg st="4" end="4"/>
                                            </p:txEl>
                                          </p:spTgt>
                                        </p:tgtEl>
                                        <p:attrNameLst>
                                          <p:attrName>style.visibility</p:attrName>
                                        </p:attrNameLst>
                                      </p:cBhvr>
                                      <p:to>
                                        <p:strVal val="visible"/>
                                      </p:to>
                                    </p:set>
                                    <p:animEffect transition="in" filter="wheel(4)">
                                      <p:cBhvr>
                                        <p:cTn id="19" dur="1000"/>
                                        <p:tgtEl>
                                          <p:spTgt spid="363522">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63522">
                                            <p:txEl>
                                              <p:pRg st="5" end="5"/>
                                            </p:txEl>
                                          </p:spTgt>
                                        </p:tgtEl>
                                        <p:attrNameLst>
                                          <p:attrName>style.visibility</p:attrName>
                                        </p:attrNameLst>
                                      </p:cBhvr>
                                      <p:to>
                                        <p:strVal val="visible"/>
                                      </p:to>
                                    </p:set>
                                    <p:animEffect transition="in" filter="wheel(4)">
                                      <p:cBhvr>
                                        <p:cTn id="22" dur="1000"/>
                                        <p:tgtEl>
                                          <p:spTgt spid="363522">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63522">
                                            <p:txEl>
                                              <p:pRg st="6" end="6"/>
                                            </p:txEl>
                                          </p:spTgt>
                                        </p:tgtEl>
                                        <p:attrNameLst>
                                          <p:attrName>style.visibility</p:attrName>
                                        </p:attrNameLst>
                                      </p:cBhvr>
                                      <p:to>
                                        <p:strVal val="visible"/>
                                      </p:to>
                                    </p:set>
                                    <p:animEffect transition="in" filter="wheel(4)">
                                      <p:cBhvr>
                                        <p:cTn id="25" dur="1000"/>
                                        <p:tgtEl>
                                          <p:spTgt spid="363522">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63522">
                                            <p:txEl>
                                              <p:pRg st="7" end="7"/>
                                            </p:txEl>
                                          </p:spTgt>
                                        </p:tgtEl>
                                        <p:attrNameLst>
                                          <p:attrName>style.visibility</p:attrName>
                                        </p:attrNameLst>
                                      </p:cBhvr>
                                      <p:to>
                                        <p:strVal val="visible"/>
                                      </p:to>
                                    </p:set>
                                    <p:animEffect transition="in" filter="wheel(4)">
                                      <p:cBhvr>
                                        <p:cTn id="28" dur="1000"/>
                                        <p:tgtEl>
                                          <p:spTgt spid="363522">
                                            <p:txEl>
                                              <p:pRg st="7" end="7"/>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63522">
                                            <p:txEl>
                                              <p:pRg st="8" end="8"/>
                                            </p:txEl>
                                          </p:spTgt>
                                        </p:tgtEl>
                                        <p:attrNameLst>
                                          <p:attrName>style.visibility</p:attrName>
                                        </p:attrNameLst>
                                      </p:cBhvr>
                                      <p:to>
                                        <p:strVal val="visible"/>
                                      </p:to>
                                    </p:set>
                                    <p:animEffect transition="in" filter="wheel(4)">
                                      <p:cBhvr>
                                        <p:cTn id="31" dur="1000"/>
                                        <p:tgtEl>
                                          <p:spTgt spid="363522">
                                            <p:txEl>
                                              <p:pRg st="8" end="8"/>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63522">
                                            <p:txEl>
                                              <p:pRg st="9" end="9"/>
                                            </p:txEl>
                                          </p:spTgt>
                                        </p:tgtEl>
                                        <p:attrNameLst>
                                          <p:attrName>style.visibility</p:attrName>
                                        </p:attrNameLst>
                                      </p:cBhvr>
                                      <p:to>
                                        <p:strVal val="visible"/>
                                      </p:to>
                                    </p:set>
                                    <p:animEffect transition="in" filter="wheel(4)">
                                      <p:cBhvr>
                                        <p:cTn id="34" dur="1000"/>
                                        <p:tgtEl>
                                          <p:spTgt spid="363522">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8" fill="hold" grpId="0" nodeType="clickEffect">
                                  <p:stCondLst>
                                    <p:cond delay="0"/>
                                  </p:stCondLst>
                                  <p:childTnLst>
                                    <p:set>
                                      <p:cBhvr>
                                        <p:cTn id="38" dur="1" fill="hold">
                                          <p:stCondLst>
                                            <p:cond delay="0"/>
                                          </p:stCondLst>
                                        </p:cTn>
                                        <p:tgtEl>
                                          <p:spTgt spid="363527">
                                            <p:bg/>
                                          </p:spTgt>
                                        </p:tgtEl>
                                        <p:attrNameLst>
                                          <p:attrName>style.visibility</p:attrName>
                                        </p:attrNameLst>
                                      </p:cBhvr>
                                      <p:to>
                                        <p:strVal val="visible"/>
                                      </p:to>
                                    </p:set>
                                    <p:animEffect transition="in" filter="wheel(8)">
                                      <p:cBhvr>
                                        <p:cTn id="39" dur="1000"/>
                                        <p:tgtEl>
                                          <p:spTgt spid="363527">
                                            <p:bg/>
                                          </p:spTgt>
                                        </p:tgtEl>
                                      </p:cBhvr>
                                    </p:animEffect>
                                  </p:childTnLst>
                                </p:cTn>
                              </p:par>
                              <p:par>
                                <p:cTn id="40" presetID="21" presetClass="entr" presetSubtype="8" fill="hold" grpId="0" nodeType="withEffect">
                                  <p:stCondLst>
                                    <p:cond delay="0"/>
                                  </p:stCondLst>
                                  <p:childTnLst>
                                    <p:set>
                                      <p:cBhvr>
                                        <p:cTn id="41" dur="1" fill="hold">
                                          <p:stCondLst>
                                            <p:cond delay="0"/>
                                          </p:stCondLst>
                                        </p:cTn>
                                        <p:tgtEl>
                                          <p:spTgt spid="363527">
                                            <p:txEl>
                                              <p:pRg st="0" end="0"/>
                                            </p:txEl>
                                          </p:spTgt>
                                        </p:tgtEl>
                                        <p:attrNameLst>
                                          <p:attrName>style.visibility</p:attrName>
                                        </p:attrNameLst>
                                      </p:cBhvr>
                                      <p:to>
                                        <p:strVal val="visible"/>
                                      </p:to>
                                    </p:set>
                                    <p:animEffect transition="in" filter="wheel(8)">
                                      <p:cBhvr>
                                        <p:cTn id="42" dur="1000"/>
                                        <p:tgtEl>
                                          <p:spTgt spid="36352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3527">
                                            <p:txEl>
                                              <p:pRg st="1" end="1"/>
                                            </p:txEl>
                                          </p:spTgt>
                                        </p:tgtEl>
                                        <p:attrNameLst>
                                          <p:attrName>style.visibility</p:attrName>
                                        </p:attrNameLst>
                                      </p:cBhvr>
                                      <p:to>
                                        <p:strVal val="visible"/>
                                      </p:to>
                                    </p:set>
                                    <p:animEffect transition="in" filter="checkerboard(across)">
                                      <p:cBhvr>
                                        <p:cTn id="47" dur="500"/>
                                        <p:tgtEl>
                                          <p:spTgt spid="363527">
                                            <p:txEl>
                                              <p:pRg st="1" end="1"/>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363527">
                                            <p:txEl>
                                              <p:pRg st="2" end="2"/>
                                            </p:txEl>
                                          </p:spTgt>
                                        </p:tgtEl>
                                        <p:attrNameLst>
                                          <p:attrName>style.visibility</p:attrName>
                                        </p:attrNameLst>
                                      </p:cBhvr>
                                      <p:to>
                                        <p:strVal val="visible"/>
                                      </p:to>
                                    </p:set>
                                    <p:animEffect transition="in" filter="checkerboard(across)">
                                      <p:cBhvr>
                                        <p:cTn id="50" dur="500"/>
                                        <p:tgtEl>
                                          <p:spTgt spid="363527">
                                            <p:txEl>
                                              <p:pRg st="2" end="2"/>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63527">
                                            <p:txEl>
                                              <p:pRg st="3" end="3"/>
                                            </p:txEl>
                                          </p:spTgt>
                                        </p:tgtEl>
                                        <p:attrNameLst>
                                          <p:attrName>style.visibility</p:attrName>
                                        </p:attrNameLst>
                                      </p:cBhvr>
                                      <p:to>
                                        <p:strVal val="visible"/>
                                      </p:to>
                                    </p:set>
                                    <p:animEffect transition="in" filter="checkerboard(across)">
                                      <p:cBhvr>
                                        <p:cTn id="53" dur="500"/>
                                        <p:tgtEl>
                                          <p:spTgt spid="363527">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9" presetClass="entr" presetSubtype="10" fill="hold" grpId="0" nodeType="clickEffect">
                                  <p:stCondLst>
                                    <p:cond delay="0"/>
                                  </p:stCondLst>
                                  <p:childTnLst>
                                    <p:set>
                                      <p:cBhvr>
                                        <p:cTn id="57" dur="1" fill="hold">
                                          <p:stCondLst>
                                            <p:cond delay="0"/>
                                          </p:stCondLst>
                                        </p:cTn>
                                        <p:tgtEl>
                                          <p:spTgt spid="363524"/>
                                        </p:tgtEl>
                                        <p:attrNameLst>
                                          <p:attrName>style.visibility</p:attrName>
                                        </p:attrNameLst>
                                      </p:cBhvr>
                                      <p:to>
                                        <p:strVal val="visible"/>
                                      </p:to>
                                    </p:set>
                                    <p:anim calcmode="lin" valueType="num">
                                      <p:cBhvr>
                                        <p:cTn id="58" dur="2000" fill="hold"/>
                                        <p:tgtEl>
                                          <p:spTgt spid="363524"/>
                                        </p:tgtEl>
                                        <p:attrNameLst>
                                          <p:attrName>ppt_w</p:attrName>
                                        </p:attrNameLst>
                                      </p:cBhvr>
                                      <p:tavLst>
                                        <p:tav tm="0" fmla="#ppt_w*sin(2.5*pi*$)">
                                          <p:val>
                                            <p:fltVal val="0"/>
                                          </p:val>
                                        </p:tav>
                                        <p:tav tm="100000">
                                          <p:val>
                                            <p:fltVal val="1"/>
                                          </p:val>
                                        </p:tav>
                                      </p:tavLst>
                                    </p:anim>
                                    <p:anim calcmode="lin" valueType="num">
                                      <p:cBhvr>
                                        <p:cTn id="59" dur="2000" fill="hold"/>
                                        <p:tgtEl>
                                          <p:spTgt spid="363524"/>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363527">
                                            <p:txEl>
                                              <p:pRg st="0" end="0"/>
                                            </p:txEl>
                                          </p:spTgt>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63527">
                                            <p:txEl>
                                              <p:pRg st="1" end="1"/>
                                            </p:txEl>
                                          </p:spTgt>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63527">
                                            <p:txEl>
                                              <p:pRg st="2" end="2"/>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363527">
                                            <p:txEl>
                                              <p:pRg st="3" end="3"/>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363527">
                                            <p:bg/>
                                          </p:spTgt>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1" presetClass="entr" presetSubtype="8" fill="hold" grpId="0" nodeType="clickEffect">
                                  <p:stCondLst>
                                    <p:cond delay="0"/>
                                  </p:stCondLst>
                                  <p:childTnLst>
                                    <p:set>
                                      <p:cBhvr>
                                        <p:cTn id="75" dur="1" fill="hold">
                                          <p:stCondLst>
                                            <p:cond delay="0"/>
                                          </p:stCondLst>
                                        </p:cTn>
                                        <p:tgtEl>
                                          <p:spTgt spid="363528">
                                            <p:bg/>
                                          </p:spTgt>
                                        </p:tgtEl>
                                        <p:attrNameLst>
                                          <p:attrName>style.visibility</p:attrName>
                                        </p:attrNameLst>
                                      </p:cBhvr>
                                      <p:to>
                                        <p:strVal val="visible"/>
                                      </p:to>
                                    </p:set>
                                    <p:animEffect transition="in" filter="wheel(8)">
                                      <p:cBhvr>
                                        <p:cTn id="76" dur="1000"/>
                                        <p:tgtEl>
                                          <p:spTgt spid="363528">
                                            <p:bg/>
                                          </p:spTgt>
                                        </p:tgtEl>
                                      </p:cBhvr>
                                    </p:animEffect>
                                  </p:childTnLst>
                                </p:cTn>
                              </p:par>
                              <p:par>
                                <p:cTn id="77" presetID="21" presetClass="entr" presetSubtype="8" fill="hold" grpId="0" nodeType="withEffect">
                                  <p:stCondLst>
                                    <p:cond delay="0"/>
                                  </p:stCondLst>
                                  <p:childTnLst>
                                    <p:set>
                                      <p:cBhvr>
                                        <p:cTn id="78" dur="1" fill="hold">
                                          <p:stCondLst>
                                            <p:cond delay="0"/>
                                          </p:stCondLst>
                                        </p:cTn>
                                        <p:tgtEl>
                                          <p:spTgt spid="363528">
                                            <p:txEl>
                                              <p:pRg st="0" end="0"/>
                                            </p:txEl>
                                          </p:spTgt>
                                        </p:tgtEl>
                                        <p:attrNameLst>
                                          <p:attrName>style.visibility</p:attrName>
                                        </p:attrNameLst>
                                      </p:cBhvr>
                                      <p:to>
                                        <p:strVal val="visible"/>
                                      </p:to>
                                    </p:set>
                                    <p:animEffect transition="in" filter="wheel(8)">
                                      <p:cBhvr>
                                        <p:cTn id="79" dur="1000"/>
                                        <p:tgtEl>
                                          <p:spTgt spid="36352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363528">
                                            <p:txEl>
                                              <p:pRg st="1" end="1"/>
                                            </p:txEl>
                                          </p:spTgt>
                                        </p:tgtEl>
                                        <p:attrNameLst>
                                          <p:attrName>style.visibility</p:attrName>
                                        </p:attrNameLst>
                                      </p:cBhvr>
                                      <p:to>
                                        <p:strVal val="visible"/>
                                      </p:to>
                                    </p:set>
                                    <p:animEffect transition="in" filter="checkerboard(across)">
                                      <p:cBhvr>
                                        <p:cTn id="84" dur="500"/>
                                        <p:tgtEl>
                                          <p:spTgt spid="363528">
                                            <p:txEl>
                                              <p:pRg st="1" end="1"/>
                                            </p:txEl>
                                          </p:spTgt>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363528">
                                            <p:txEl>
                                              <p:pRg st="2" end="2"/>
                                            </p:txEl>
                                          </p:spTgt>
                                        </p:tgtEl>
                                        <p:attrNameLst>
                                          <p:attrName>style.visibility</p:attrName>
                                        </p:attrNameLst>
                                      </p:cBhvr>
                                      <p:to>
                                        <p:strVal val="visible"/>
                                      </p:to>
                                    </p:set>
                                    <p:animEffect transition="in" filter="checkerboard(across)">
                                      <p:cBhvr>
                                        <p:cTn id="87" dur="500"/>
                                        <p:tgtEl>
                                          <p:spTgt spid="363528">
                                            <p:txEl>
                                              <p:pRg st="2" end="2"/>
                                            </p:txEl>
                                          </p:spTgt>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363528">
                                            <p:txEl>
                                              <p:pRg st="3" end="3"/>
                                            </p:txEl>
                                          </p:spTgt>
                                        </p:tgtEl>
                                        <p:attrNameLst>
                                          <p:attrName>style.visibility</p:attrName>
                                        </p:attrNameLst>
                                      </p:cBhvr>
                                      <p:to>
                                        <p:strVal val="visible"/>
                                      </p:to>
                                    </p:set>
                                    <p:animEffect transition="in" filter="checkerboard(across)">
                                      <p:cBhvr>
                                        <p:cTn id="90" dur="500"/>
                                        <p:tgtEl>
                                          <p:spTgt spid="363528">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9" presetClass="entr" presetSubtype="10" fill="hold" grpId="0" nodeType="clickEffect">
                                  <p:stCondLst>
                                    <p:cond delay="0"/>
                                  </p:stCondLst>
                                  <p:childTnLst>
                                    <p:set>
                                      <p:cBhvr>
                                        <p:cTn id="94" dur="1" fill="hold">
                                          <p:stCondLst>
                                            <p:cond delay="0"/>
                                          </p:stCondLst>
                                        </p:cTn>
                                        <p:tgtEl>
                                          <p:spTgt spid="363525"/>
                                        </p:tgtEl>
                                        <p:attrNameLst>
                                          <p:attrName>style.visibility</p:attrName>
                                        </p:attrNameLst>
                                      </p:cBhvr>
                                      <p:to>
                                        <p:strVal val="visible"/>
                                      </p:to>
                                    </p:set>
                                    <p:anim calcmode="lin" valueType="num">
                                      <p:cBhvr>
                                        <p:cTn id="95" dur="2000" fill="hold"/>
                                        <p:tgtEl>
                                          <p:spTgt spid="363525"/>
                                        </p:tgtEl>
                                        <p:attrNameLst>
                                          <p:attrName>ppt_w</p:attrName>
                                        </p:attrNameLst>
                                      </p:cBhvr>
                                      <p:tavLst>
                                        <p:tav tm="0" fmla="#ppt_w*sin(2.5*pi*$)">
                                          <p:val>
                                            <p:fltVal val="0"/>
                                          </p:val>
                                        </p:tav>
                                        <p:tav tm="100000">
                                          <p:val>
                                            <p:fltVal val="1"/>
                                          </p:val>
                                        </p:tav>
                                      </p:tavLst>
                                    </p:anim>
                                    <p:anim calcmode="lin" valueType="num">
                                      <p:cBhvr>
                                        <p:cTn id="96" dur="2000" fill="hold"/>
                                        <p:tgtEl>
                                          <p:spTgt spid="363525"/>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363528">
                                            <p:txEl>
                                              <p:pRg st="0" end="0"/>
                                            </p:txEl>
                                          </p:spTgt>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363528">
                                            <p:txEl>
                                              <p:pRg st="1" end="1"/>
                                            </p:txEl>
                                          </p:spTgt>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363528">
                                            <p:txEl>
                                              <p:pRg st="2" end="2"/>
                                            </p:txEl>
                                          </p:spTgt>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63528">
                                            <p:txEl>
                                              <p:pRg st="3" end="3"/>
                                            </p:txEl>
                                          </p:spTgt>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363528">
                                            <p:bg/>
                                          </p:spTgt>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21" presetClass="entr" presetSubtype="8" fill="hold" grpId="0" nodeType="clickEffect">
                                  <p:stCondLst>
                                    <p:cond delay="0"/>
                                  </p:stCondLst>
                                  <p:childTnLst>
                                    <p:set>
                                      <p:cBhvr>
                                        <p:cTn id="112" dur="1" fill="hold">
                                          <p:stCondLst>
                                            <p:cond delay="0"/>
                                          </p:stCondLst>
                                        </p:cTn>
                                        <p:tgtEl>
                                          <p:spTgt spid="363530">
                                            <p:bg/>
                                          </p:spTgt>
                                        </p:tgtEl>
                                        <p:attrNameLst>
                                          <p:attrName>style.visibility</p:attrName>
                                        </p:attrNameLst>
                                      </p:cBhvr>
                                      <p:to>
                                        <p:strVal val="visible"/>
                                      </p:to>
                                    </p:set>
                                    <p:animEffect transition="in" filter="wheel(8)">
                                      <p:cBhvr>
                                        <p:cTn id="113" dur="1000"/>
                                        <p:tgtEl>
                                          <p:spTgt spid="363530">
                                            <p:bg/>
                                          </p:spTgt>
                                        </p:tgtEl>
                                      </p:cBhvr>
                                    </p:animEffect>
                                  </p:childTnLst>
                                </p:cTn>
                              </p:par>
                              <p:par>
                                <p:cTn id="114" presetID="21" presetClass="entr" presetSubtype="8" fill="hold" grpId="0" nodeType="withEffect">
                                  <p:stCondLst>
                                    <p:cond delay="0"/>
                                  </p:stCondLst>
                                  <p:childTnLst>
                                    <p:set>
                                      <p:cBhvr>
                                        <p:cTn id="115" dur="1" fill="hold">
                                          <p:stCondLst>
                                            <p:cond delay="0"/>
                                          </p:stCondLst>
                                        </p:cTn>
                                        <p:tgtEl>
                                          <p:spTgt spid="363530">
                                            <p:txEl>
                                              <p:pRg st="0" end="0"/>
                                            </p:txEl>
                                          </p:spTgt>
                                        </p:tgtEl>
                                        <p:attrNameLst>
                                          <p:attrName>style.visibility</p:attrName>
                                        </p:attrNameLst>
                                      </p:cBhvr>
                                      <p:to>
                                        <p:strVal val="visible"/>
                                      </p:to>
                                    </p:set>
                                    <p:animEffect transition="in" filter="wheel(8)">
                                      <p:cBhvr>
                                        <p:cTn id="116" dur="1000"/>
                                        <p:tgtEl>
                                          <p:spTgt spid="363530">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0" nodeType="clickEffect">
                                  <p:stCondLst>
                                    <p:cond delay="0"/>
                                  </p:stCondLst>
                                  <p:childTnLst>
                                    <p:set>
                                      <p:cBhvr>
                                        <p:cTn id="120" dur="1" fill="hold">
                                          <p:stCondLst>
                                            <p:cond delay="0"/>
                                          </p:stCondLst>
                                        </p:cTn>
                                        <p:tgtEl>
                                          <p:spTgt spid="363530">
                                            <p:txEl>
                                              <p:pRg st="1" end="1"/>
                                            </p:txEl>
                                          </p:spTgt>
                                        </p:tgtEl>
                                        <p:attrNameLst>
                                          <p:attrName>style.visibility</p:attrName>
                                        </p:attrNameLst>
                                      </p:cBhvr>
                                      <p:to>
                                        <p:strVal val="visible"/>
                                      </p:to>
                                    </p:set>
                                    <p:animEffect transition="in" filter="checkerboard(across)">
                                      <p:cBhvr>
                                        <p:cTn id="121" dur="500"/>
                                        <p:tgtEl>
                                          <p:spTgt spid="363530">
                                            <p:txEl>
                                              <p:pRg st="1" end="1"/>
                                            </p:txEl>
                                          </p:spTgt>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63530">
                                            <p:txEl>
                                              <p:pRg st="2" end="2"/>
                                            </p:txEl>
                                          </p:spTgt>
                                        </p:tgtEl>
                                        <p:attrNameLst>
                                          <p:attrName>style.visibility</p:attrName>
                                        </p:attrNameLst>
                                      </p:cBhvr>
                                      <p:to>
                                        <p:strVal val="visible"/>
                                      </p:to>
                                    </p:set>
                                    <p:animEffect transition="in" filter="checkerboard(across)">
                                      <p:cBhvr>
                                        <p:cTn id="124" dur="500"/>
                                        <p:tgtEl>
                                          <p:spTgt spid="363530">
                                            <p:txEl>
                                              <p:pRg st="2" end="2"/>
                                            </p:txEl>
                                          </p:spTgt>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63530">
                                            <p:txEl>
                                              <p:pRg st="3" end="3"/>
                                            </p:txEl>
                                          </p:spTgt>
                                        </p:tgtEl>
                                        <p:attrNameLst>
                                          <p:attrName>style.visibility</p:attrName>
                                        </p:attrNameLst>
                                      </p:cBhvr>
                                      <p:to>
                                        <p:strVal val="visible"/>
                                      </p:to>
                                    </p:set>
                                    <p:animEffect transition="in" filter="checkerboard(across)">
                                      <p:cBhvr>
                                        <p:cTn id="127" dur="500"/>
                                        <p:tgtEl>
                                          <p:spTgt spid="363530">
                                            <p:txEl>
                                              <p:pRg st="3" end="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9" presetClass="entr" presetSubtype="10" fill="hold" grpId="0" nodeType="clickEffect">
                                  <p:stCondLst>
                                    <p:cond delay="0"/>
                                  </p:stCondLst>
                                  <p:childTnLst>
                                    <p:set>
                                      <p:cBhvr>
                                        <p:cTn id="131" dur="1" fill="hold">
                                          <p:stCondLst>
                                            <p:cond delay="0"/>
                                          </p:stCondLst>
                                        </p:cTn>
                                        <p:tgtEl>
                                          <p:spTgt spid="363533"/>
                                        </p:tgtEl>
                                        <p:attrNameLst>
                                          <p:attrName>style.visibility</p:attrName>
                                        </p:attrNameLst>
                                      </p:cBhvr>
                                      <p:to>
                                        <p:strVal val="visible"/>
                                      </p:to>
                                    </p:set>
                                    <p:anim calcmode="lin" valueType="num">
                                      <p:cBhvr>
                                        <p:cTn id="132" dur="2000" fill="hold"/>
                                        <p:tgtEl>
                                          <p:spTgt spid="363533"/>
                                        </p:tgtEl>
                                        <p:attrNameLst>
                                          <p:attrName>ppt_w</p:attrName>
                                        </p:attrNameLst>
                                      </p:cBhvr>
                                      <p:tavLst>
                                        <p:tav tm="0" fmla="#ppt_w*sin(2.5*pi*$)">
                                          <p:val>
                                            <p:fltVal val="0"/>
                                          </p:val>
                                        </p:tav>
                                        <p:tav tm="100000">
                                          <p:val>
                                            <p:fltVal val="1"/>
                                          </p:val>
                                        </p:tav>
                                      </p:tavLst>
                                    </p:anim>
                                    <p:anim calcmode="lin" valueType="num">
                                      <p:cBhvr>
                                        <p:cTn id="133" dur="2000" fill="hold"/>
                                        <p:tgtEl>
                                          <p:spTgt spid="363533"/>
                                        </p:tgtEl>
                                        <p:attrNameLst>
                                          <p:attrName>ppt_h</p:attrName>
                                        </p:attrNameLst>
                                      </p:cBhvr>
                                      <p:tavLst>
                                        <p:tav tm="0">
                                          <p:val>
                                            <p:strVal val="#ppt_h"/>
                                          </p:val>
                                        </p:tav>
                                        <p:tav tm="100000">
                                          <p:val>
                                            <p:strVal val="#ppt_h"/>
                                          </p:val>
                                        </p:tav>
                                      </p:tavLst>
                                    </p:anim>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grpId="1" nodeType="clickEffect">
                                  <p:stCondLst>
                                    <p:cond delay="0"/>
                                  </p:stCondLst>
                                  <p:childTnLst>
                                    <p:set>
                                      <p:cBhvr>
                                        <p:cTn id="137" dur="1" fill="hold">
                                          <p:stCondLst>
                                            <p:cond delay="0"/>
                                          </p:stCondLst>
                                        </p:cTn>
                                        <p:tgtEl>
                                          <p:spTgt spid="363530">
                                            <p:txEl>
                                              <p:pRg st="0" end="0"/>
                                            </p:txEl>
                                          </p:spTgt>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363530">
                                            <p:txEl>
                                              <p:pRg st="1" end="1"/>
                                            </p:txEl>
                                          </p:spTgt>
                                        </p:tgtEl>
                                        <p:attrNameLst>
                                          <p:attrName>style.visibility</p:attrName>
                                        </p:attrNameLst>
                                      </p:cBhvr>
                                      <p:to>
                                        <p:strVal val="hidden"/>
                                      </p:to>
                                    </p:set>
                                  </p:childTnLst>
                                </p:cTn>
                              </p:par>
                              <p:par>
                                <p:cTn id="140" presetID="1" presetClass="exit" presetSubtype="0" fill="hold" grpId="1" nodeType="withEffect">
                                  <p:stCondLst>
                                    <p:cond delay="0"/>
                                  </p:stCondLst>
                                  <p:childTnLst>
                                    <p:set>
                                      <p:cBhvr>
                                        <p:cTn id="141" dur="1" fill="hold">
                                          <p:stCondLst>
                                            <p:cond delay="0"/>
                                          </p:stCondLst>
                                        </p:cTn>
                                        <p:tgtEl>
                                          <p:spTgt spid="363530">
                                            <p:txEl>
                                              <p:pRg st="2" end="2"/>
                                            </p:txEl>
                                          </p:spTgt>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363530">
                                            <p:txEl>
                                              <p:pRg st="3" end="3"/>
                                            </p:txEl>
                                          </p:spTgt>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363530">
                                            <p:bg/>
                                          </p:spTgt>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21" presetClass="entr" presetSubtype="8" fill="hold" grpId="0" nodeType="clickEffect">
                                  <p:stCondLst>
                                    <p:cond delay="0"/>
                                  </p:stCondLst>
                                  <p:childTnLst>
                                    <p:set>
                                      <p:cBhvr>
                                        <p:cTn id="149" dur="1" fill="hold">
                                          <p:stCondLst>
                                            <p:cond delay="0"/>
                                          </p:stCondLst>
                                        </p:cTn>
                                        <p:tgtEl>
                                          <p:spTgt spid="363531">
                                            <p:bg/>
                                          </p:spTgt>
                                        </p:tgtEl>
                                        <p:attrNameLst>
                                          <p:attrName>style.visibility</p:attrName>
                                        </p:attrNameLst>
                                      </p:cBhvr>
                                      <p:to>
                                        <p:strVal val="visible"/>
                                      </p:to>
                                    </p:set>
                                    <p:animEffect transition="in" filter="wheel(8)">
                                      <p:cBhvr>
                                        <p:cTn id="150" dur="1000"/>
                                        <p:tgtEl>
                                          <p:spTgt spid="363531">
                                            <p:bg/>
                                          </p:spTgt>
                                        </p:tgtEl>
                                      </p:cBhvr>
                                    </p:animEffect>
                                  </p:childTnLst>
                                </p:cTn>
                              </p:par>
                              <p:par>
                                <p:cTn id="151" presetID="21" presetClass="entr" presetSubtype="8" fill="hold" grpId="0" nodeType="withEffect">
                                  <p:stCondLst>
                                    <p:cond delay="0"/>
                                  </p:stCondLst>
                                  <p:childTnLst>
                                    <p:set>
                                      <p:cBhvr>
                                        <p:cTn id="152" dur="1" fill="hold">
                                          <p:stCondLst>
                                            <p:cond delay="0"/>
                                          </p:stCondLst>
                                        </p:cTn>
                                        <p:tgtEl>
                                          <p:spTgt spid="363531">
                                            <p:txEl>
                                              <p:pRg st="0" end="0"/>
                                            </p:txEl>
                                          </p:spTgt>
                                        </p:tgtEl>
                                        <p:attrNameLst>
                                          <p:attrName>style.visibility</p:attrName>
                                        </p:attrNameLst>
                                      </p:cBhvr>
                                      <p:to>
                                        <p:strVal val="visible"/>
                                      </p:to>
                                    </p:set>
                                    <p:animEffect transition="in" filter="wheel(8)">
                                      <p:cBhvr>
                                        <p:cTn id="153" dur="1000"/>
                                        <p:tgtEl>
                                          <p:spTgt spid="363531">
                                            <p:txEl>
                                              <p:pRg st="0" end="0"/>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5" presetClass="entr" presetSubtype="10" fill="hold" grpId="0" nodeType="clickEffect">
                                  <p:stCondLst>
                                    <p:cond delay="0"/>
                                  </p:stCondLst>
                                  <p:childTnLst>
                                    <p:set>
                                      <p:cBhvr>
                                        <p:cTn id="157" dur="1" fill="hold">
                                          <p:stCondLst>
                                            <p:cond delay="0"/>
                                          </p:stCondLst>
                                        </p:cTn>
                                        <p:tgtEl>
                                          <p:spTgt spid="363531">
                                            <p:txEl>
                                              <p:pRg st="1" end="1"/>
                                            </p:txEl>
                                          </p:spTgt>
                                        </p:tgtEl>
                                        <p:attrNameLst>
                                          <p:attrName>style.visibility</p:attrName>
                                        </p:attrNameLst>
                                      </p:cBhvr>
                                      <p:to>
                                        <p:strVal val="visible"/>
                                      </p:to>
                                    </p:set>
                                    <p:animEffect transition="in" filter="checkerboard(across)">
                                      <p:cBhvr>
                                        <p:cTn id="158" dur="500"/>
                                        <p:tgtEl>
                                          <p:spTgt spid="363531">
                                            <p:txEl>
                                              <p:pRg st="1" end="1"/>
                                            </p:txEl>
                                          </p:spTgt>
                                        </p:tgtEl>
                                      </p:cBhvr>
                                    </p:animEffect>
                                  </p:childTnLst>
                                </p:cTn>
                              </p:par>
                              <p:par>
                                <p:cTn id="159" presetID="5" presetClass="entr" presetSubtype="10" fill="hold" grpId="0" nodeType="withEffect">
                                  <p:stCondLst>
                                    <p:cond delay="0"/>
                                  </p:stCondLst>
                                  <p:childTnLst>
                                    <p:set>
                                      <p:cBhvr>
                                        <p:cTn id="160" dur="1" fill="hold">
                                          <p:stCondLst>
                                            <p:cond delay="0"/>
                                          </p:stCondLst>
                                        </p:cTn>
                                        <p:tgtEl>
                                          <p:spTgt spid="363531">
                                            <p:txEl>
                                              <p:pRg st="2" end="2"/>
                                            </p:txEl>
                                          </p:spTgt>
                                        </p:tgtEl>
                                        <p:attrNameLst>
                                          <p:attrName>style.visibility</p:attrName>
                                        </p:attrNameLst>
                                      </p:cBhvr>
                                      <p:to>
                                        <p:strVal val="visible"/>
                                      </p:to>
                                    </p:set>
                                    <p:animEffect transition="in" filter="checkerboard(across)">
                                      <p:cBhvr>
                                        <p:cTn id="161" dur="500"/>
                                        <p:tgtEl>
                                          <p:spTgt spid="363531">
                                            <p:txEl>
                                              <p:pRg st="2" end="2"/>
                                            </p:txEl>
                                          </p:spTgt>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363531">
                                            <p:txEl>
                                              <p:pRg st="3" end="3"/>
                                            </p:txEl>
                                          </p:spTgt>
                                        </p:tgtEl>
                                        <p:attrNameLst>
                                          <p:attrName>style.visibility</p:attrName>
                                        </p:attrNameLst>
                                      </p:cBhvr>
                                      <p:to>
                                        <p:strVal val="visible"/>
                                      </p:to>
                                    </p:set>
                                    <p:animEffect transition="in" filter="checkerboard(across)">
                                      <p:cBhvr>
                                        <p:cTn id="164" dur="500"/>
                                        <p:tgtEl>
                                          <p:spTgt spid="363531">
                                            <p:txEl>
                                              <p:pRg st="3" end="3"/>
                                            </p:txEl>
                                          </p:spTgt>
                                        </p:tgtEl>
                                      </p:cBhvr>
                                    </p:animEffect>
                                  </p:childTnLst>
                                </p:cTn>
                              </p:par>
                            </p:childTnLst>
                          </p:cTn>
                        </p:par>
                      </p:childTnLst>
                    </p:cTn>
                  </p:par>
                  <p:par>
                    <p:cTn id="165" fill="hold">
                      <p:stCondLst>
                        <p:cond delay="indefinite"/>
                      </p:stCondLst>
                      <p:childTnLst>
                        <p:par>
                          <p:cTn id="166" fill="hold">
                            <p:stCondLst>
                              <p:cond delay="0"/>
                            </p:stCondLst>
                            <p:childTnLst>
                              <p:par>
                                <p:cTn id="167" presetID="19" presetClass="entr" presetSubtype="10" fill="hold" grpId="0" nodeType="clickEffect">
                                  <p:stCondLst>
                                    <p:cond delay="0"/>
                                  </p:stCondLst>
                                  <p:childTnLst>
                                    <p:set>
                                      <p:cBhvr>
                                        <p:cTn id="168" dur="1" fill="hold">
                                          <p:stCondLst>
                                            <p:cond delay="0"/>
                                          </p:stCondLst>
                                        </p:cTn>
                                        <p:tgtEl>
                                          <p:spTgt spid="363534"/>
                                        </p:tgtEl>
                                        <p:attrNameLst>
                                          <p:attrName>style.visibility</p:attrName>
                                        </p:attrNameLst>
                                      </p:cBhvr>
                                      <p:to>
                                        <p:strVal val="visible"/>
                                      </p:to>
                                    </p:set>
                                    <p:anim calcmode="lin" valueType="num">
                                      <p:cBhvr>
                                        <p:cTn id="169" dur="2000" fill="hold"/>
                                        <p:tgtEl>
                                          <p:spTgt spid="363534"/>
                                        </p:tgtEl>
                                        <p:attrNameLst>
                                          <p:attrName>ppt_w</p:attrName>
                                        </p:attrNameLst>
                                      </p:cBhvr>
                                      <p:tavLst>
                                        <p:tav tm="0" fmla="#ppt_w*sin(2.5*pi*$)">
                                          <p:val>
                                            <p:fltVal val="0"/>
                                          </p:val>
                                        </p:tav>
                                        <p:tav tm="100000">
                                          <p:val>
                                            <p:fltVal val="1"/>
                                          </p:val>
                                        </p:tav>
                                      </p:tavLst>
                                    </p:anim>
                                    <p:anim calcmode="lin" valueType="num">
                                      <p:cBhvr>
                                        <p:cTn id="170" dur="2000" fill="hold"/>
                                        <p:tgtEl>
                                          <p:spTgt spid="363534"/>
                                        </p:tgtEl>
                                        <p:attrNameLst>
                                          <p:attrName>ppt_h</p:attrName>
                                        </p:attrNameLst>
                                      </p:cBhvr>
                                      <p:tavLst>
                                        <p:tav tm="0">
                                          <p:val>
                                            <p:strVal val="#ppt_h"/>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1" nodeType="clickEffect">
                                  <p:stCondLst>
                                    <p:cond delay="0"/>
                                  </p:stCondLst>
                                  <p:childTnLst>
                                    <p:set>
                                      <p:cBhvr>
                                        <p:cTn id="174" dur="1" fill="hold">
                                          <p:stCondLst>
                                            <p:cond delay="0"/>
                                          </p:stCondLst>
                                        </p:cTn>
                                        <p:tgtEl>
                                          <p:spTgt spid="363531">
                                            <p:txEl>
                                              <p:pRg st="0" end="0"/>
                                            </p:txEl>
                                          </p:spTgt>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363531">
                                            <p:txEl>
                                              <p:pRg st="1" end="1"/>
                                            </p:txEl>
                                          </p:spTgt>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363531">
                                            <p:txEl>
                                              <p:pRg st="2" end="2"/>
                                            </p:txEl>
                                          </p:spTgt>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363531">
                                            <p:txEl>
                                              <p:pRg st="3" end="3"/>
                                            </p:txEl>
                                          </p:spTgt>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363531">
                                            <p:bg/>
                                          </p:spTgt>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21" presetClass="entr" presetSubtype="8" fill="hold" grpId="0" nodeType="clickEffect">
                                  <p:stCondLst>
                                    <p:cond delay="0"/>
                                  </p:stCondLst>
                                  <p:childTnLst>
                                    <p:set>
                                      <p:cBhvr>
                                        <p:cTn id="186" dur="1" fill="hold">
                                          <p:stCondLst>
                                            <p:cond delay="0"/>
                                          </p:stCondLst>
                                        </p:cTn>
                                        <p:tgtEl>
                                          <p:spTgt spid="363532">
                                            <p:bg/>
                                          </p:spTgt>
                                        </p:tgtEl>
                                        <p:attrNameLst>
                                          <p:attrName>style.visibility</p:attrName>
                                        </p:attrNameLst>
                                      </p:cBhvr>
                                      <p:to>
                                        <p:strVal val="visible"/>
                                      </p:to>
                                    </p:set>
                                    <p:animEffect transition="in" filter="wheel(8)">
                                      <p:cBhvr>
                                        <p:cTn id="187" dur="1000"/>
                                        <p:tgtEl>
                                          <p:spTgt spid="363532">
                                            <p:bg/>
                                          </p:spTgt>
                                        </p:tgtEl>
                                      </p:cBhvr>
                                    </p:animEffect>
                                  </p:childTnLst>
                                </p:cTn>
                              </p:par>
                              <p:par>
                                <p:cTn id="188" presetID="21" presetClass="entr" presetSubtype="8" fill="hold" grpId="0" nodeType="withEffect">
                                  <p:stCondLst>
                                    <p:cond delay="0"/>
                                  </p:stCondLst>
                                  <p:childTnLst>
                                    <p:set>
                                      <p:cBhvr>
                                        <p:cTn id="189" dur="1" fill="hold">
                                          <p:stCondLst>
                                            <p:cond delay="0"/>
                                          </p:stCondLst>
                                        </p:cTn>
                                        <p:tgtEl>
                                          <p:spTgt spid="363532">
                                            <p:txEl>
                                              <p:pRg st="0" end="0"/>
                                            </p:txEl>
                                          </p:spTgt>
                                        </p:tgtEl>
                                        <p:attrNameLst>
                                          <p:attrName>style.visibility</p:attrName>
                                        </p:attrNameLst>
                                      </p:cBhvr>
                                      <p:to>
                                        <p:strVal val="visible"/>
                                      </p:to>
                                    </p:set>
                                    <p:animEffect transition="in" filter="wheel(8)">
                                      <p:cBhvr>
                                        <p:cTn id="190" dur="1000"/>
                                        <p:tgtEl>
                                          <p:spTgt spid="363532">
                                            <p:txEl>
                                              <p:pRg st="0" end="0"/>
                                            </p:txEl>
                                          </p:spTgt>
                                        </p:tgtEl>
                                      </p:cBhvr>
                                    </p:animEffect>
                                  </p:childTnLst>
                                </p:cTn>
                              </p:par>
                            </p:childTnLst>
                          </p:cTn>
                        </p:par>
                      </p:childTnLst>
                    </p:cTn>
                  </p:par>
                  <p:par>
                    <p:cTn id="191" fill="hold">
                      <p:stCondLst>
                        <p:cond delay="indefinite"/>
                      </p:stCondLst>
                      <p:childTnLst>
                        <p:par>
                          <p:cTn id="192" fill="hold">
                            <p:stCondLst>
                              <p:cond delay="0"/>
                            </p:stCondLst>
                            <p:childTnLst>
                              <p:par>
                                <p:cTn id="193" presetID="5" presetClass="entr" presetSubtype="10" fill="hold" grpId="0" nodeType="clickEffect">
                                  <p:stCondLst>
                                    <p:cond delay="0"/>
                                  </p:stCondLst>
                                  <p:childTnLst>
                                    <p:set>
                                      <p:cBhvr>
                                        <p:cTn id="194" dur="1" fill="hold">
                                          <p:stCondLst>
                                            <p:cond delay="0"/>
                                          </p:stCondLst>
                                        </p:cTn>
                                        <p:tgtEl>
                                          <p:spTgt spid="363532">
                                            <p:txEl>
                                              <p:pRg st="1" end="1"/>
                                            </p:txEl>
                                          </p:spTgt>
                                        </p:tgtEl>
                                        <p:attrNameLst>
                                          <p:attrName>style.visibility</p:attrName>
                                        </p:attrNameLst>
                                      </p:cBhvr>
                                      <p:to>
                                        <p:strVal val="visible"/>
                                      </p:to>
                                    </p:set>
                                    <p:animEffect transition="in" filter="checkerboard(across)">
                                      <p:cBhvr>
                                        <p:cTn id="195" dur="500"/>
                                        <p:tgtEl>
                                          <p:spTgt spid="363532">
                                            <p:txEl>
                                              <p:pRg st="1" end="1"/>
                                            </p:txEl>
                                          </p:spTgt>
                                        </p:tgtEl>
                                      </p:cBhvr>
                                    </p:animEffect>
                                  </p:childTnLst>
                                </p:cTn>
                              </p:par>
                              <p:par>
                                <p:cTn id="196" presetID="5" presetClass="entr" presetSubtype="10" fill="hold" grpId="0" nodeType="withEffect">
                                  <p:stCondLst>
                                    <p:cond delay="0"/>
                                  </p:stCondLst>
                                  <p:childTnLst>
                                    <p:set>
                                      <p:cBhvr>
                                        <p:cTn id="197" dur="1" fill="hold">
                                          <p:stCondLst>
                                            <p:cond delay="0"/>
                                          </p:stCondLst>
                                        </p:cTn>
                                        <p:tgtEl>
                                          <p:spTgt spid="363532">
                                            <p:txEl>
                                              <p:pRg st="2" end="2"/>
                                            </p:txEl>
                                          </p:spTgt>
                                        </p:tgtEl>
                                        <p:attrNameLst>
                                          <p:attrName>style.visibility</p:attrName>
                                        </p:attrNameLst>
                                      </p:cBhvr>
                                      <p:to>
                                        <p:strVal val="visible"/>
                                      </p:to>
                                    </p:set>
                                    <p:animEffect transition="in" filter="checkerboard(across)">
                                      <p:cBhvr>
                                        <p:cTn id="198" dur="500"/>
                                        <p:tgtEl>
                                          <p:spTgt spid="363532">
                                            <p:txEl>
                                              <p:pRg st="2" end="2"/>
                                            </p:txEl>
                                          </p:spTgt>
                                        </p:tgtEl>
                                      </p:cBhvr>
                                    </p:animEffect>
                                  </p:childTnLst>
                                </p:cTn>
                              </p:par>
                              <p:par>
                                <p:cTn id="199" presetID="5" presetClass="entr" presetSubtype="10" fill="hold" grpId="0" nodeType="withEffect">
                                  <p:stCondLst>
                                    <p:cond delay="0"/>
                                  </p:stCondLst>
                                  <p:childTnLst>
                                    <p:set>
                                      <p:cBhvr>
                                        <p:cTn id="200" dur="1" fill="hold">
                                          <p:stCondLst>
                                            <p:cond delay="0"/>
                                          </p:stCondLst>
                                        </p:cTn>
                                        <p:tgtEl>
                                          <p:spTgt spid="363532">
                                            <p:txEl>
                                              <p:pRg st="3" end="3"/>
                                            </p:txEl>
                                          </p:spTgt>
                                        </p:tgtEl>
                                        <p:attrNameLst>
                                          <p:attrName>style.visibility</p:attrName>
                                        </p:attrNameLst>
                                      </p:cBhvr>
                                      <p:to>
                                        <p:strVal val="visible"/>
                                      </p:to>
                                    </p:set>
                                    <p:animEffect transition="in" filter="checkerboard(across)">
                                      <p:cBhvr>
                                        <p:cTn id="201" dur="500"/>
                                        <p:tgtEl>
                                          <p:spTgt spid="363532">
                                            <p:txEl>
                                              <p:pRg st="3" end="3"/>
                                            </p:txEl>
                                          </p:spTgt>
                                        </p:tgtEl>
                                      </p:cBhvr>
                                    </p:animEffect>
                                  </p:childTnLst>
                                </p:cTn>
                              </p:par>
                            </p:childTnLst>
                          </p:cTn>
                        </p:par>
                      </p:childTnLst>
                    </p:cTn>
                  </p:par>
                  <p:par>
                    <p:cTn id="202" fill="hold">
                      <p:stCondLst>
                        <p:cond delay="indefinite"/>
                      </p:stCondLst>
                      <p:childTnLst>
                        <p:par>
                          <p:cTn id="203" fill="hold">
                            <p:stCondLst>
                              <p:cond delay="0"/>
                            </p:stCondLst>
                            <p:childTnLst>
                              <p:par>
                                <p:cTn id="204" presetID="19" presetClass="entr" presetSubtype="10" fill="hold" grpId="0" nodeType="clickEffect">
                                  <p:stCondLst>
                                    <p:cond delay="0"/>
                                  </p:stCondLst>
                                  <p:childTnLst>
                                    <p:set>
                                      <p:cBhvr>
                                        <p:cTn id="205" dur="1" fill="hold">
                                          <p:stCondLst>
                                            <p:cond delay="0"/>
                                          </p:stCondLst>
                                        </p:cTn>
                                        <p:tgtEl>
                                          <p:spTgt spid="363535"/>
                                        </p:tgtEl>
                                        <p:attrNameLst>
                                          <p:attrName>style.visibility</p:attrName>
                                        </p:attrNameLst>
                                      </p:cBhvr>
                                      <p:to>
                                        <p:strVal val="visible"/>
                                      </p:to>
                                    </p:set>
                                    <p:anim calcmode="lin" valueType="num">
                                      <p:cBhvr>
                                        <p:cTn id="206" dur="2000" fill="hold"/>
                                        <p:tgtEl>
                                          <p:spTgt spid="363535"/>
                                        </p:tgtEl>
                                        <p:attrNameLst>
                                          <p:attrName>ppt_w</p:attrName>
                                        </p:attrNameLst>
                                      </p:cBhvr>
                                      <p:tavLst>
                                        <p:tav tm="0" fmla="#ppt_w*sin(2.5*pi*$)">
                                          <p:val>
                                            <p:fltVal val="0"/>
                                          </p:val>
                                        </p:tav>
                                        <p:tav tm="100000">
                                          <p:val>
                                            <p:fltVal val="1"/>
                                          </p:val>
                                        </p:tav>
                                      </p:tavLst>
                                    </p:anim>
                                    <p:anim calcmode="lin" valueType="num">
                                      <p:cBhvr>
                                        <p:cTn id="207" dur="2000" fill="hold"/>
                                        <p:tgtEl>
                                          <p:spTgt spid="36353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30" grpId="0" build="allAtOnce" animBg="1"/>
      <p:bldP spid="363530" grpId="1" build="allAtOnce" animBg="1"/>
      <p:bldP spid="363532" grpId="0" build="allAtOnce" animBg="1"/>
      <p:bldP spid="363527" grpId="0" build="allAtOnce" animBg="1"/>
      <p:bldP spid="363527" grpId="1" build="allAtOnce" animBg="1"/>
      <p:bldP spid="363528" grpId="0" build="allAtOnce" animBg="1"/>
      <p:bldP spid="363528" grpId="1" build="allAtOnce" animBg="1"/>
      <p:bldP spid="363524" grpId="0" animBg="1"/>
      <p:bldP spid="363525" grpId="0" animBg="1"/>
      <p:bldP spid="363531" grpId="0" build="allAtOnce" animBg="1"/>
      <p:bldP spid="363531" grpId="1" build="allAtOnce" animBg="1"/>
      <p:bldP spid="363533" grpId="0" animBg="1"/>
      <p:bldP spid="363534" grpId="0" animBg="1"/>
      <p:bldP spid="3635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hlinkClick r:id="rId2" action="ppaction://hlinkfile"/>
              </a:rPr>
              <a:t>Quiz</a:t>
            </a:r>
            <a:r>
              <a:rPr lang="en-US" sz="3600" dirty="0" smtClean="0"/>
              <a:t>  -- </a:t>
            </a:r>
            <a:r>
              <a:rPr lang="en-US" dirty="0" smtClean="0"/>
              <a:t> </a:t>
            </a:r>
            <a:r>
              <a:rPr lang="en-US" sz="5400" b="1" dirty="0" smtClean="0"/>
              <a:t>Review</a:t>
            </a:r>
            <a:endParaRPr lang="en-US" b="1"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2"/>
          </p:nvPr>
        </p:nvSpPr>
        <p:spPr/>
        <p:txBody>
          <a:bodyPr/>
          <a:lstStyle/>
          <a:p>
            <a:pPr>
              <a:defRPr/>
            </a:pPr>
            <a:endParaRPr lang="en-AU" smtClean="0"/>
          </a:p>
          <a:p>
            <a:pPr>
              <a:defRPr/>
            </a:pPr>
            <a:fld id="{6FDD7DB8-F94B-4879-B370-BDE7E92E4F28}" type="slidenum">
              <a:rPr lang="en-AU" smtClean="0"/>
              <a:pPr>
                <a:defRPr/>
              </a:pPr>
              <a:t>12</a:t>
            </a:fld>
            <a:endParaRPr lang="en-AU"/>
          </a:p>
        </p:txBody>
      </p:sp>
      <p:sp>
        <p:nvSpPr>
          <p:cNvPr id="5" name="Rectangular Callout 4"/>
          <p:cNvSpPr/>
          <p:nvPr/>
        </p:nvSpPr>
        <p:spPr bwMode="auto">
          <a:xfrm>
            <a:off x="1295400" y="1492722"/>
            <a:ext cx="7086600" cy="1354217"/>
          </a:xfrm>
          <a:prstGeom prst="wedgeRectCallout">
            <a:avLst>
              <a:gd name="adj1" fmla="val 15611"/>
              <a:gd name="adj2" fmla="val 41084"/>
            </a:avLst>
          </a:prstGeom>
          <a:solidFill>
            <a:srgbClr val="FFFF00">
              <a:alpha val="72157"/>
            </a:srgbClr>
          </a:solidFill>
          <a:ln w="12700" cap="flat" cmpd="sng" algn="ctr">
            <a:solidFill>
              <a:srgbClr val="FF0000"/>
            </a:solidFill>
            <a:prstDash val="solid"/>
            <a:round/>
            <a:headEnd type="none" w="med" len="med"/>
            <a:tailEnd type="none" w="med" len="med"/>
          </a:ln>
          <a:effectLst/>
        </p:spPr>
        <p:txBody>
          <a:bodyPr vert="horz" wrap="square" lIns="36000" tIns="0" rIns="0" bIns="0" numCol="1" rtlCol="0" anchor="t" anchorCtr="0" compatLnSpc="1">
            <a:prstTxWarp prst="textNoShape">
              <a:avLst/>
            </a:prstTxWarp>
            <a:spAutoFit/>
          </a:bodyPr>
          <a:lstStyle/>
          <a:p>
            <a:pPr algn="ctr">
              <a:tabLst>
                <a:tab pos="566738" algn="l"/>
                <a:tab pos="1539875" algn="l"/>
              </a:tabLst>
            </a:pPr>
            <a:r>
              <a:rPr lang="en-US" sz="4400" b="1" dirty="0" smtClean="0">
                <a:solidFill>
                  <a:srgbClr val="0000CC"/>
                </a:solidFill>
                <a:latin typeface="Arial Narrow" pitchFamily="34" charset="0"/>
              </a:rPr>
              <a:t>Prepare  yourself  for  </a:t>
            </a:r>
            <a:r>
              <a:rPr lang="en-US" sz="4400" b="1" dirty="0" smtClean="0">
                <a:solidFill>
                  <a:srgbClr val="FF0000"/>
                </a:solidFill>
                <a:latin typeface="Arial Narrow" pitchFamily="34" charset="0"/>
              </a:rPr>
              <a:t>A QUIZ…</a:t>
            </a:r>
            <a:r>
              <a:rPr lang="en-US" sz="4400" b="1" dirty="0">
                <a:solidFill>
                  <a:srgbClr val="0000CC"/>
                </a:solidFill>
                <a:latin typeface="Arial Narrow" pitchFamily="34" charset="0"/>
              </a:rPr>
              <a:t> </a:t>
            </a:r>
            <a:r>
              <a:rPr lang="en-US" sz="4400" b="1" dirty="0" smtClean="0">
                <a:solidFill>
                  <a:srgbClr val="0000CC"/>
                </a:solidFill>
                <a:latin typeface="Arial Narrow" pitchFamily="34" charset="0"/>
              </a:rPr>
              <a:t>NOW!</a:t>
            </a:r>
            <a:endParaRPr lang="en-US" sz="4400" b="1" dirty="0" smtClean="0">
              <a:solidFill>
                <a:srgbClr val="FF0000"/>
              </a:solidFill>
              <a:latin typeface="Arial Narrow" pitchFamily="34" charset="0"/>
            </a:endParaRPr>
          </a:p>
        </p:txBody>
      </p:sp>
      <p:sp>
        <p:nvSpPr>
          <p:cNvPr id="6" name="Rectangular Callout 5"/>
          <p:cNvSpPr/>
          <p:nvPr/>
        </p:nvSpPr>
        <p:spPr bwMode="auto">
          <a:xfrm>
            <a:off x="762000" y="3169122"/>
            <a:ext cx="7924800" cy="1354217"/>
          </a:xfrm>
          <a:prstGeom prst="wedgeRectCallout">
            <a:avLst>
              <a:gd name="adj1" fmla="val 15611"/>
              <a:gd name="adj2" fmla="val 41084"/>
            </a:avLst>
          </a:prstGeom>
          <a:solidFill>
            <a:srgbClr val="FFFF00">
              <a:alpha val="72157"/>
            </a:srgbClr>
          </a:solidFill>
          <a:ln w="12700" cap="flat" cmpd="sng" algn="ctr">
            <a:solidFill>
              <a:srgbClr val="FF0000"/>
            </a:solidFill>
            <a:prstDash val="solid"/>
            <a:round/>
            <a:headEnd type="none" w="med" len="med"/>
            <a:tailEnd type="none" w="med" len="med"/>
          </a:ln>
          <a:effectLst/>
        </p:spPr>
        <p:txBody>
          <a:bodyPr vert="horz" wrap="square" lIns="36000" tIns="0" rIns="0" bIns="0" numCol="1" rtlCol="0" anchor="t" anchorCtr="0" compatLnSpc="1">
            <a:prstTxWarp prst="textNoShape">
              <a:avLst/>
            </a:prstTxWarp>
            <a:spAutoFit/>
          </a:bodyPr>
          <a:lstStyle/>
          <a:p>
            <a:pPr algn="ctr">
              <a:tabLst>
                <a:tab pos="566738" algn="l"/>
                <a:tab pos="1539875" algn="l"/>
              </a:tabLst>
            </a:pPr>
            <a:r>
              <a:rPr lang="en-US" sz="4400" b="1" dirty="0" smtClean="0">
                <a:solidFill>
                  <a:srgbClr val="0000CC"/>
                </a:solidFill>
                <a:latin typeface="Arial Narrow" pitchFamily="34" charset="0"/>
              </a:rPr>
              <a:t>Open page 68-69 </a:t>
            </a:r>
            <a:r>
              <a:rPr lang="en-US" sz="4400" b="1" dirty="0" smtClean="0">
                <a:solidFill>
                  <a:srgbClr val="FF0000"/>
                </a:solidFill>
                <a:latin typeface="Arial Narrow" pitchFamily="34" charset="0"/>
              </a:rPr>
              <a:t>(</a:t>
            </a:r>
            <a:r>
              <a:rPr lang="en-US" sz="4400" b="1" dirty="0" smtClean="0">
                <a:solidFill>
                  <a:srgbClr val="FF0000"/>
                </a:solidFill>
                <a:latin typeface="Berlin Sans FB Demi" panose="020E0802020502020306" pitchFamily="34" charset="0"/>
              </a:rPr>
              <a:t>Review Test D</a:t>
            </a:r>
            <a:r>
              <a:rPr lang="en-US" sz="4400" b="1" dirty="0" smtClean="0">
                <a:solidFill>
                  <a:srgbClr val="FF0000"/>
                </a:solidFill>
                <a:latin typeface="Arial Narrow" pitchFamily="34" charset="0"/>
              </a:rPr>
              <a:t>) </a:t>
            </a:r>
            <a:r>
              <a:rPr lang="en-US" sz="4400" b="1" dirty="0" smtClean="0">
                <a:latin typeface="Arial Narrow" pitchFamily="34" charset="0"/>
              </a:rPr>
              <a:t>Do that in 15 minutes!</a:t>
            </a:r>
          </a:p>
        </p:txBody>
      </p:sp>
      <p:sp>
        <p:nvSpPr>
          <p:cNvPr id="7" name="Rectangular Callout 6"/>
          <p:cNvSpPr/>
          <p:nvPr/>
        </p:nvSpPr>
        <p:spPr bwMode="auto">
          <a:xfrm>
            <a:off x="762000" y="4826472"/>
            <a:ext cx="7848600" cy="1421928"/>
          </a:xfrm>
          <a:prstGeom prst="wedgeRectCallout">
            <a:avLst>
              <a:gd name="adj1" fmla="val 15611"/>
              <a:gd name="adj2" fmla="val 41084"/>
            </a:avLst>
          </a:prstGeom>
          <a:solidFill>
            <a:srgbClr val="FFFF00">
              <a:alpha val="72157"/>
            </a:srgbClr>
          </a:solidFill>
          <a:ln w="12700" cap="flat" cmpd="sng" algn="ctr">
            <a:solidFill>
              <a:srgbClr val="FF0000"/>
            </a:solidFill>
            <a:prstDash val="solid"/>
            <a:round/>
            <a:headEnd type="none" w="med" len="med"/>
            <a:tailEnd type="none" w="med" len="med"/>
          </a:ln>
          <a:effectLst/>
        </p:spPr>
        <p:txBody>
          <a:bodyPr vert="horz" wrap="square" lIns="36000" tIns="0" rIns="0" bIns="0" numCol="1" rtlCol="0" anchor="t" anchorCtr="0" compatLnSpc="1">
            <a:prstTxWarp prst="textNoShape">
              <a:avLst/>
            </a:prstTxWarp>
            <a:spAutoFit/>
          </a:bodyPr>
          <a:lstStyle/>
          <a:p>
            <a:pPr algn="ctr">
              <a:tabLst>
                <a:tab pos="566738" algn="l"/>
                <a:tab pos="1539875" algn="l"/>
              </a:tabLst>
            </a:pPr>
            <a:r>
              <a:rPr lang="en-US" sz="4400" b="1" dirty="0" smtClean="0">
                <a:solidFill>
                  <a:srgbClr val="0000CC"/>
                </a:solidFill>
                <a:latin typeface="Arial Narrow" pitchFamily="34" charset="0"/>
              </a:rPr>
              <a:t>Now open page 4  </a:t>
            </a:r>
            <a:r>
              <a:rPr lang="en-US" sz="4400" b="1" dirty="0" smtClean="0">
                <a:solidFill>
                  <a:srgbClr val="FF0000"/>
                </a:solidFill>
                <a:latin typeface="Arial Narrow" pitchFamily="34" charset="0"/>
              </a:rPr>
              <a:t>(</a:t>
            </a:r>
            <a:r>
              <a:rPr lang="en-US" sz="4400" b="1" dirty="0" smtClean="0">
                <a:solidFill>
                  <a:srgbClr val="FF0000"/>
                </a:solidFill>
                <a:latin typeface="Arial Black" panose="020B0A04020102020204" pitchFamily="34" charset="0"/>
              </a:rPr>
              <a:t>Exercise 2</a:t>
            </a:r>
            <a:r>
              <a:rPr lang="en-US" sz="4400" b="1" dirty="0" smtClean="0">
                <a:solidFill>
                  <a:srgbClr val="FF0000"/>
                </a:solidFill>
                <a:latin typeface="Arial Narrow" pitchFamily="34" charset="0"/>
              </a:rPr>
              <a:t>)</a:t>
            </a:r>
          </a:p>
          <a:p>
            <a:pPr algn="ctr">
              <a:tabLst>
                <a:tab pos="566738" algn="l"/>
                <a:tab pos="1539875" algn="l"/>
              </a:tabLst>
            </a:pPr>
            <a:r>
              <a:rPr lang="en-US" sz="4400" b="1" dirty="0" smtClean="0">
                <a:latin typeface="Arial Narrow" pitchFamily="34" charset="0"/>
              </a:rPr>
              <a:t>Listen and answer the questions!</a:t>
            </a:r>
          </a:p>
        </p:txBody>
      </p:sp>
    </p:spTree>
    <p:extLst>
      <p:ext uri="{BB962C8B-B14F-4D97-AF65-F5344CB8AC3E}">
        <p14:creationId xmlns:p14="http://schemas.microsoft.com/office/powerpoint/2010/main" val="347181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9" name="Picture 6" descr="illu2"/>
          <p:cNvPicPr>
            <a:picLocks noChangeAspect="1" noChangeArrowheads="1"/>
          </p:cNvPicPr>
          <p:nvPr/>
        </p:nvPicPr>
        <p:blipFill>
          <a:blip r:embed="rId2"/>
          <a:stretch>
            <a:fillRect/>
          </a:stretch>
        </p:blipFill>
        <p:spPr bwMode="auto">
          <a:xfrm>
            <a:off x="-165536" y="-12288"/>
            <a:ext cx="9341069" cy="6868684"/>
          </a:xfrm>
          <a:prstGeom prst="rect">
            <a:avLst/>
          </a:prstGeom>
          <a:noFill/>
          <a:ln w="9525">
            <a:noFill/>
            <a:miter lim="800000"/>
            <a:headEnd/>
            <a:tailEnd/>
          </a:ln>
        </p:spPr>
      </p:pic>
      <p:sp>
        <p:nvSpPr>
          <p:cNvPr id="139266" name="Footer Placeholder 5"/>
          <p:cNvSpPr>
            <a:spLocks noGrp="1"/>
          </p:cNvSpPr>
          <p:nvPr>
            <p:ph type="ftr" sz="quarter" idx="12"/>
          </p:nvPr>
        </p:nvSpPr>
        <p:spPr/>
        <p:txBody>
          <a:bodyPr/>
          <a:lstStyle/>
          <a:p>
            <a:pPr>
              <a:defRPr/>
            </a:pPr>
            <a:endParaRPr lang="en-AU" smtClean="0"/>
          </a:p>
          <a:p>
            <a:pPr>
              <a:defRPr/>
            </a:pPr>
            <a:fld id="{C07A1A52-BC20-42E9-B0AB-A662276B6C8C}" type="slidenum">
              <a:rPr lang="en-AU" b="1" smtClean="0"/>
              <a:pPr>
                <a:defRPr/>
              </a:pPr>
              <a:t>13</a:t>
            </a:fld>
            <a:endParaRPr lang="en-AU" b="1" smtClean="0"/>
          </a:p>
        </p:txBody>
      </p:sp>
      <p:sp>
        <p:nvSpPr>
          <p:cNvPr id="139267" name="Rectangle 2"/>
          <p:cNvSpPr>
            <a:spLocks noGrp="1" noChangeArrowheads="1"/>
          </p:cNvSpPr>
          <p:nvPr>
            <p:ph type="title"/>
          </p:nvPr>
        </p:nvSpPr>
        <p:spPr/>
        <p:txBody>
          <a:bodyPr/>
          <a:lstStyle/>
          <a:p>
            <a:pPr eaLnBrk="1" hangingPunct="1"/>
            <a:r>
              <a:rPr lang="en-US" sz="4000" b="1" dirty="0" err="1" smtClean="0">
                <a:solidFill>
                  <a:srgbClr val="0000CC"/>
                </a:solidFill>
              </a:rPr>
              <a:t>Sekian</a:t>
            </a:r>
            <a:r>
              <a:rPr lang="en-US" sz="4000" b="1" dirty="0" smtClean="0">
                <a:solidFill>
                  <a:srgbClr val="0000CC"/>
                </a:solidFill>
              </a:rPr>
              <a:t>, </a:t>
            </a:r>
            <a:r>
              <a:rPr lang="en-US" sz="4000" b="1" dirty="0" err="1" smtClean="0">
                <a:solidFill>
                  <a:srgbClr val="0000CC"/>
                </a:solidFill>
              </a:rPr>
              <a:t>terimakasih</a:t>
            </a:r>
            <a:endParaRPr lang="en-US" sz="4000" b="1" dirty="0" smtClean="0">
              <a:solidFill>
                <a:srgbClr val="0000CC"/>
              </a:solidFill>
            </a:endParaRPr>
          </a:p>
        </p:txBody>
      </p:sp>
      <p:sp>
        <p:nvSpPr>
          <p:cNvPr id="139268" name="Rectangle 3"/>
          <p:cNvSpPr>
            <a:spLocks noGrp="1" noChangeArrowheads="1"/>
          </p:cNvSpPr>
          <p:nvPr>
            <p:ph type="body" idx="1"/>
          </p:nvPr>
        </p:nvSpPr>
        <p:spPr/>
        <p:txBody>
          <a:bodyPr/>
          <a:lstStyle/>
          <a:p>
            <a:pPr algn="ctr" eaLnBrk="1" hangingPunct="1"/>
            <a:r>
              <a:rPr lang="en-US" sz="4000" dirty="0" smtClean="0">
                <a:solidFill>
                  <a:srgbClr val="FFFF00"/>
                </a:solidFill>
              </a:rPr>
              <a:t>That’s all for now. Thank you…</a:t>
            </a:r>
          </a:p>
        </p:txBody>
      </p:sp>
    </p:spTree>
    <p:extLst>
      <p:ext uri="{BB962C8B-B14F-4D97-AF65-F5344CB8AC3E}">
        <p14:creationId xmlns:p14="http://schemas.microsoft.com/office/powerpoint/2010/main" val="299997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mph" presetSubtype="0" repeatCount="indefinite" fill="hold" nodeType="withEffect">
                                  <p:stCondLst>
                                    <p:cond delay="0"/>
                                  </p:stCondLst>
                                  <p:childTnLst>
                                    <p:animClr clrSpc="rgb" dir="cw">
                                      <p:cBhvr override="childStyle">
                                        <p:cTn id="6" dur="4750" fill="hold">
                                          <p:stCondLst>
                                            <p:cond delay="250"/>
                                          </p:stCondLst>
                                        </p:cTn>
                                        <p:tgtEl>
                                          <p:spTgt spid="139268">
                                            <p:txEl>
                                              <p:pRg st="0" end="0"/>
                                            </p:txEl>
                                          </p:spTgt>
                                        </p:tgtEl>
                                        <p:attrNameLst>
                                          <p:attrName>style.color</p:attrName>
                                        </p:attrNameLst>
                                      </p:cBhvr>
                                      <p:to>
                                        <a:srgbClr val="00FFFF"/>
                                      </p:to>
                                    </p:animClr>
                                    <p:animClr clrSpc="rgb" dir="cw">
                                      <p:cBhvr>
                                        <p:cTn id="7" dur="4750" fill="hold">
                                          <p:stCondLst>
                                            <p:cond delay="250"/>
                                          </p:stCondLst>
                                        </p:cTn>
                                        <p:tgtEl>
                                          <p:spTgt spid="139268">
                                            <p:txEl>
                                              <p:pRg st="0" end="0"/>
                                            </p:txEl>
                                          </p:spTgt>
                                        </p:tgtEl>
                                        <p:attrNameLst>
                                          <p:attrName>fillColor</p:attrName>
                                        </p:attrNameLst>
                                      </p:cBhvr>
                                      <p:to>
                                        <a:srgbClr val="00FFFF"/>
                                      </p:to>
                                    </p:animClr>
                                    <p:set>
                                      <p:cBhvr>
                                        <p:cTn id="8" dur="4750" fill="hold">
                                          <p:stCondLst>
                                            <p:cond delay="250"/>
                                          </p:stCondLst>
                                        </p:cTn>
                                        <p:tgtEl>
                                          <p:spTgt spid="139268">
                                            <p:txEl>
                                              <p:pRg st="0" end="0"/>
                                            </p:txEl>
                                          </p:spTgt>
                                        </p:tgtEl>
                                        <p:attrNameLst>
                                          <p:attrName>fill.type</p:attrName>
                                        </p:attrNameLst>
                                      </p:cBhvr>
                                      <p:to>
                                        <p:strVal val="solid"/>
                                      </p:to>
                                    </p:set>
                                    <p:set>
                                      <p:cBhvr>
                                        <p:cTn id="9" dur="4750" fill="hold">
                                          <p:stCondLst>
                                            <p:cond delay="250"/>
                                          </p:stCondLst>
                                        </p:cTn>
                                        <p:tgtEl>
                                          <p:spTgt spid="139268">
                                            <p:txEl>
                                              <p:pRg st="0" end="0"/>
                                            </p:txEl>
                                          </p:spTgt>
                                        </p:tgtEl>
                                        <p:attrNameLst>
                                          <p:attrName>fill.on</p:attrName>
                                        </p:attrNameLst>
                                      </p:cBhvr>
                                      <p:to>
                                        <p:strVal val="true"/>
                                      </p:to>
                                    </p:set>
                                    <p:animScale>
                                      <p:cBhvr>
                                        <p:cTn id="10" dur="500" fill="hold">
                                          <p:stCondLst>
                                            <p:cond delay="0"/>
                                          </p:stCondLst>
                                        </p:cTn>
                                        <p:tgtEl>
                                          <p:spTgt spid="139268">
                                            <p:txEl>
                                              <p:pRg st="0" end="0"/>
                                            </p:txEl>
                                          </p:spTgt>
                                        </p:tgtEl>
                                      </p:cBhvr>
                                      <p:from x="100000" y="100000"/>
                                      <p:to x="100000" y="5000"/>
                                    </p:animScale>
                                    <p:animScale>
                                      <p:cBhvr>
                                        <p:cTn id="11" dur="500" fill="hold">
                                          <p:stCondLst>
                                            <p:cond delay="500"/>
                                          </p:stCondLst>
                                        </p:cTn>
                                        <p:tgtEl>
                                          <p:spTgt spid="139268">
                                            <p:txEl>
                                              <p:pRg st="0" end="0"/>
                                            </p:txEl>
                                          </p:spTgt>
                                        </p:tgtEl>
                                      </p:cBhvr>
                                      <p:from x="100000" y="5000"/>
                                      <p:to x="120000" y="150000"/>
                                    </p:animScale>
                                    <p:animScale>
                                      <p:cBhvr>
                                        <p:cTn id="12" dur="1500" fill="hold">
                                          <p:stCondLst>
                                            <p:cond delay="3500"/>
                                          </p:stCondLst>
                                        </p:cTn>
                                        <p:tgtEl>
                                          <p:spTgt spid="139268">
                                            <p:txEl>
                                              <p:pRg st="0" end="0"/>
                                            </p:txEl>
                                          </p:spTgt>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5"/>
          <p:cNvSpPr>
            <a:spLocks noGrp="1"/>
          </p:cNvSpPr>
          <p:nvPr>
            <p:ph type="ftr" sz="quarter" idx="12"/>
          </p:nvPr>
        </p:nvSpPr>
        <p:spPr>
          <a:noFill/>
        </p:spPr>
        <p:txBody>
          <a:bodyPr/>
          <a:lstStyle/>
          <a:p>
            <a:endParaRPr lang="en-AU"/>
          </a:p>
          <a:p>
            <a:fld id="{C83544EA-EE47-429A-BC90-BBA379A49A75}" type="slidenum">
              <a:rPr lang="en-AU" b="1"/>
              <a:pPr/>
              <a:t>2</a:t>
            </a:fld>
            <a:endParaRPr lang="en-AU" b="1"/>
          </a:p>
        </p:txBody>
      </p:sp>
      <p:sp>
        <p:nvSpPr>
          <p:cNvPr id="16387" name="Rectangle 2"/>
          <p:cNvSpPr>
            <a:spLocks noGrp="1" noChangeArrowheads="1"/>
          </p:cNvSpPr>
          <p:nvPr>
            <p:ph type="title"/>
          </p:nvPr>
        </p:nvSpPr>
        <p:spPr>
          <a:xfrm>
            <a:off x="936625" y="115888"/>
            <a:ext cx="8283575" cy="722312"/>
          </a:xfrm>
        </p:spPr>
        <p:txBody>
          <a:bodyPr/>
          <a:lstStyle/>
          <a:p>
            <a:pPr eaLnBrk="1" hangingPunct="1"/>
            <a:r>
              <a:rPr lang="en-US" sz="4000" b="1" smtClean="0"/>
              <a:t>TOEFL</a:t>
            </a:r>
            <a:r>
              <a:rPr lang="en-US" sz="4000" smtClean="0"/>
              <a:t> - Listening Comprehension</a:t>
            </a:r>
          </a:p>
        </p:txBody>
      </p:sp>
      <p:sp>
        <p:nvSpPr>
          <p:cNvPr id="317443" name="Rectangle 3"/>
          <p:cNvSpPr>
            <a:spLocks noGrp="1" noChangeArrowheads="1"/>
          </p:cNvSpPr>
          <p:nvPr>
            <p:ph type="body" idx="1"/>
          </p:nvPr>
        </p:nvSpPr>
        <p:spPr/>
        <p:txBody>
          <a:bodyPr/>
          <a:lstStyle/>
          <a:p>
            <a:pPr eaLnBrk="1" hangingPunct="1">
              <a:spcBef>
                <a:spcPct val="60000"/>
              </a:spcBef>
              <a:spcAft>
                <a:spcPct val="20000"/>
              </a:spcAft>
              <a:buFont typeface="Wingdings" pitchFamily="2" charset="2"/>
              <a:buNone/>
            </a:pPr>
            <a:r>
              <a:rPr lang="en-US" sz="2200" b="1" dirty="0" smtClean="0">
                <a:solidFill>
                  <a:srgbClr val="0000CC"/>
                </a:solidFill>
              </a:rPr>
              <a:t>LISTENING SECTION </a:t>
            </a:r>
            <a:r>
              <a:rPr lang="en-US" sz="2200" b="1" dirty="0" err="1" smtClean="0">
                <a:solidFill>
                  <a:srgbClr val="0000CC"/>
                </a:solidFill>
              </a:rPr>
              <a:t>TOEFL</a:t>
            </a:r>
            <a:r>
              <a:rPr lang="en-US" sz="2200" dirty="0" smtClean="0"/>
              <a:t> </a:t>
            </a:r>
            <a:r>
              <a:rPr lang="en-US" sz="2200" dirty="0" err="1" smtClean="0"/>
              <a:t>terdiri</a:t>
            </a:r>
            <a:r>
              <a:rPr lang="en-US" sz="2200" dirty="0" smtClean="0"/>
              <a:t> </a:t>
            </a:r>
            <a:r>
              <a:rPr lang="en-US" sz="2200" dirty="0" err="1" smtClean="0"/>
              <a:t>dari</a:t>
            </a:r>
            <a:r>
              <a:rPr lang="en-US" sz="2200" dirty="0" smtClean="0"/>
              <a:t> </a:t>
            </a:r>
            <a:r>
              <a:rPr lang="en-US" sz="2200" b="1" dirty="0" smtClean="0"/>
              <a:t>3 </a:t>
            </a:r>
            <a:r>
              <a:rPr lang="en-US" sz="2200" b="1" dirty="0" err="1" smtClean="0"/>
              <a:t>bagian</a:t>
            </a:r>
            <a:r>
              <a:rPr lang="en-US" sz="2200" dirty="0" smtClean="0"/>
              <a:t>:</a:t>
            </a:r>
          </a:p>
          <a:p>
            <a:pPr eaLnBrk="1" hangingPunct="1">
              <a:buFont typeface="Wingdings" pitchFamily="2" charset="2"/>
              <a:buChar char="Ø"/>
            </a:pPr>
            <a:r>
              <a:rPr lang="en-US" sz="2200" b="1" dirty="0" smtClean="0"/>
              <a:t>Part A </a:t>
            </a:r>
            <a:r>
              <a:rPr lang="en-US" sz="2200" dirty="0" smtClean="0"/>
              <a:t>: </a:t>
            </a:r>
            <a:r>
              <a:rPr lang="en-US" sz="2200" dirty="0" err="1" smtClean="0"/>
              <a:t>percakapan</a:t>
            </a:r>
            <a:r>
              <a:rPr lang="en-US" sz="2200" dirty="0" smtClean="0"/>
              <a:t> </a:t>
            </a:r>
            <a:r>
              <a:rPr lang="en-US" sz="2200" dirty="0" err="1" smtClean="0"/>
              <a:t>singkat</a:t>
            </a:r>
            <a:r>
              <a:rPr lang="en-US" sz="2200" dirty="0" smtClean="0"/>
              <a:t>, 1 </a:t>
            </a:r>
            <a:r>
              <a:rPr lang="en-US" sz="2200" dirty="0" err="1" smtClean="0"/>
              <a:t>percakapan</a:t>
            </a:r>
            <a:r>
              <a:rPr lang="en-US" sz="2200" dirty="0" smtClean="0"/>
              <a:t> – 1 </a:t>
            </a:r>
            <a:r>
              <a:rPr lang="en-US" sz="2200" dirty="0" err="1" smtClean="0"/>
              <a:t>pertanyaan</a:t>
            </a:r>
            <a:endParaRPr lang="en-US" sz="2200" dirty="0" smtClean="0"/>
          </a:p>
          <a:p>
            <a:pPr eaLnBrk="1" hangingPunct="1">
              <a:buFont typeface="Wingdings" pitchFamily="2" charset="2"/>
              <a:buNone/>
            </a:pPr>
            <a:r>
              <a:rPr lang="en-US" sz="2200" dirty="0" smtClean="0"/>
              <a:t>	</a:t>
            </a:r>
            <a:r>
              <a:rPr lang="en-US" sz="2200" dirty="0" err="1" smtClean="0"/>
              <a:t>Jumlah</a:t>
            </a:r>
            <a:r>
              <a:rPr lang="en-US" sz="2200" dirty="0" smtClean="0"/>
              <a:t> </a:t>
            </a:r>
            <a:r>
              <a:rPr lang="en-US" sz="2200" dirty="0" err="1" smtClean="0"/>
              <a:t>soal</a:t>
            </a:r>
            <a:r>
              <a:rPr lang="en-US" sz="2200" dirty="0" smtClean="0"/>
              <a:t>: 30 </a:t>
            </a:r>
            <a:r>
              <a:rPr lang="en-US" sz="2200" dirty="0" err="1" smtClean="0"/>
              <a:t>butir</a:t>
            </a:r>
            <a:endParaRPr lang="en-US" sz="2200" dirty="0" smtClean="0"/>
          </a:p>
          <a:p>
            <a:pPr eaLnBrk="1" hangingPunct="1">
              <a:buFont typeface="Wingdings" pitchFamily="2" charset="2"/>
              <a:buChar char="Ø"/>
            </a:pPr>
            <a:r>
              <a:rPr lang="en-US" sz="2200" b="1" dirty="0" smtClean="0"/>
              <a:t>Part B</a:t>
            </a:r>
            <a:r>
              <a:rPr lang="en-US" sz="2200" dirty="0" smtClean="0"/>
              <a:t> : </a:t>
            </a:r>
            <a:r>
              <a:rPr lang="en-US" sz="2200" dirty="0" err="1" smtClean="0"/>
              <a:t>percakapan</a:t>
            </a:r>
            <a:r>
              <a:rPr lang="en-US" sz="2200" dirty="0" smtClean="0"/>
              <a:t> </a:t>
            </a:r>
            <a:r>
              <a:rPr lang="en-US" sz="2200" dirty="0" err="1" smtClean="0"/>
              <a:t>panjang</a:t>
            </a:r>
            <a:r>
              <a:rPr lang="en-US" sz="2200" dirty="0" smtClean="0"/>
              <a:t>, 1 </a:t>
            </a:r>
            <a:r>
              <a:rPr lang="en-US" sz="2200" dirty="0" err="1" smtClean="0"/>
              <a:t>percakapan</a:t>
            </a:r>
            <a:r>
              <a:rPr lang="en-US" sz="2200" dirty="0" smtClean="0"/>
              <a:t> – 3-5 </a:t>
            </a:r>
            <a:r>
              <a:rPr lang="en-US" sz="2200" dirty="0" err="1" smtClean="0"/>
              <a:t>pertanyaan</a:t>
            </a:r>
            <a:r>
              <a:rPr lang="en-US" sz="2200" dirty="0" smtClean="0"/>
              <a:t> </a:t>
            </a:r>
            <a:r>
              <a:rPr lang="en-US" sz="2200" dirty="0" err="1" smtClean="0"/>
              <a:t>Jumlah</a:t>
            </a:r>
            <a:r>
              <a:rPr lang="en-US" sz="2200" dirty="0" smtClean="0"/>
              <a:t> 2 </a:t>
            </a:r>
            <a:r>
              <a:rPr lang="en-US" sz="2200" dirty="0" err="1" smtClean="0"/>
              <a:t>percakapan</a:t>
            </a:r>
            <a:r>
              <a:rPr lang="en-US" sz="2200" dirty="0" smtClean="0"/>
              <a:t> (7-9 </a:t>
            </a:r>
            <a:r>
              <a:rPr lang="en-US" sz="2200" dirty="0" err="1" smtClean="0"/>
              <a:t>butir</a:t>
            </a:r>
            <a:r>
              <a:rPr lang="en-US" sz="2200" dirty="0" smtClean="0"/>
              <a:t> </a:t>
            </a:r>
            <a:r>
              <a:rPr lang="en-US" sz="2200" dirty="0" err="1" smtClean="0"/>
              <a:t>soal</a:t>
            </a:r>
            <a:r>
              <a:rPr lang="en-US" sz="2200" dirty="0" smtClean="0"/>
              <a:t>) </a:t>
            </a:r>
          </a:p>
          <a:p>
            <a:pPr eaLnBrk="1" hangingPunct="1">
              <a:buFont typeface="Wingdings" pitchFamily="2" charset="2"/>
              <a:buChar char="Ø"/>
            </a:pPr>
            <a:r>
              <a:rPr lang="en-US" sz="2200" b="1" dirty="0" smtClean="0"/>
              <a:t>Part C </a:t>
            </a:r>
            <a:r>
              <a:rPr lang="en-US" sz="2200" dirty="0" smtClean="0"/>
              <a:t>: Monolog / </a:t>
            </a:r>
            <a:r>
              <a:rPr lang="en-US" sz="2200" dirty="0" err="1" smtClean="0"/>
              <a:t>Pengumuman</a:t>
            </a:r>
            <a:r>
              <a:rPr lang="en-US" sz="2200" dirty="0" smtClean="0"/>
              <a:t> / </a:t>
            </a:r>
            <a:r>
              <a:rPr lang="en-US" sz="2200" dirty="0" err="1" smtClean="0"/>
              <a:t>Kuliah</a:t>
            </a:r>
            <a:endParaRPr lang="en-US" sz="2200" dirty="0" smtClean="0"/>
          </a:p>
          <a:p>
            <a:pPr eaLnBrk="1" hangingPunct="1">
              <a:buFont typeface="Wingdings" pitchFamily="2" charset="2"/>
              <a:buNone/>
            </a:pPr>
            <a:r>
              <a:rPr lang="en-US" sz="2200" dirty="0" smtClean="0"/>
              <a:t>	</a:t>
            </a:r>
            <a:r>
              <a:rPr lang="en-US" sz="2200" dirty="0" err="1" smtClean="0"/>
              <a:t>Jumlah</a:t>
            </a:r>
            <a:r>
              <a:rPr lang="en-US" sz="2200" dirty="0" smtClean="0"/>
              <a:t> 3 monolog (11-13 </a:t>
            </a:r>
            <a:r>
              <a:rPr lang="en-US" sz="2200" dirty="0" err="1" smtClean="0"/>
              <a:t>butir</a:t>
            </a:r>
            <a:r>
              <a:rPr lang="en-US" sz="2200" dirty="0" smtClean="0"/>
              <a:t> </a:t>
            </a:r>
            <a:r>
              <a:rPr lang="en-US" sz="2200" dirty="0" err="1" smtClean="0"/>
              <a:t>soal</a:t>
            </a:r>
            <a:r>
              <a:rPr lang="en-US" sz="2200" dirty="0" smtClean="0"/>
              <a:t>)</a:t>
            </a:r>
          </a:p>
          <a:p>
            <a:pPr eaLnBrk="1" hangingPunct="1">
              <a:spcBef>
                <a:spcPct val="50000"/>
              </a:spcBef>
              <a:spcAft>
                <a:spcPct val="50000"/>
              </a:spcAft>
              <a:buFont typeface="Wingdings" pitchFamily="2" charset="2"/>
              <a:buChar char="Ø"/>
            </a:pPr>
            <a:r>
              <a:rPr lang="en-US" sz="2200" dirty="0" smtClean="0"/>
              <a:t>TOTAL </a:t>
            </a:r>
            <a:r>
              <a:rPr lang="en-US" sz="2200" dirty="0" err="1" smtClean="0"/>
              <a:t>soal</a:t>
            </a:r>
            <a:r>
              <a:rPr lang="en-US" sz="2200" dirty="0" smtClean="0"/>
              <a:t>: </a:t>
            </a:r>
            <a:r>
              <a:rPr lang="en-US" sz="2200" b="1" dirty="0" smtClean="0"/>
              <a:t>50 </a:t>
            </a:r>
            <a:r>
              <a:rPr lang="en-US" sz="2200" dirty="0" err="1" smtClean="0"/>
              <a:t>butir</a:t>
            </a:r>
            <a:r>
              <a:rPr lang="en-US" sz="2200" dirty="0" smtClean="0"/>
              <a:t>.</a:t>
            </a:r>
          </a:p>
          <a:p>
            <a:pPr eaLnBrk="1" hangingPunct="1">
              <a:spcAft>
                <a:spcPct val="30000"/>
              </a:spcAft>
              <a:buFont typeface="Wingdings" pitchFamily="2" charset="2"/>
              <a:buChar char="Ø"/>
            </a:pPr>
            <a:r>
              <a:rPr lang="en-US" sz="2200" dirty="0" err="1" smtClean="0"/>
              <a:t>Bahasa</a:t>
            </a:r>
            <a:r>
              <a:rPr lang="en-US" sz="2200" dirty="0" smtClean="0"/>
              <a:t> yang </a:t>
            </a:r>
            <a:r>
              <a:rPr lang="en-US" sz="2200" dirty="0" err="1" smtClean="0"/>
              <a:t>digunakan</a:t>
            </a:r>
            <a:r>
              <a:rPr lang="en-US" sz="2200" dirty="0" smtClean="0"/>
              <a:t> </a:t>
            </a:r>
            <a:r>
              <a:rPr lang="en-US" sz="2200" b="1" dirty="0" smtClean="0">
                <a:solidFill>
                  <a:srgbClr val="800000"/>
                </a:solidFill>
              </a:rPr>
              <a:t>American English</a:t>
            </a:r>
            <a:r>
              <a:rPr lang="en-US" sz="2200" dirty="0" smtClean="0"/>
              <a:t>, </a:t>
            </a:r>
            <a:r>
              <a:rPr lang="en-US" sz="2200" dirty="0" err="1" smtClean="0"/>
              <a:t>dengan</a:t>
            </a:r>
            <a:r>
              <a:rPr lang="en-US" sz="2200" dirty="0" smtClean="0"/>
              <a:t> </a:t>
            </a:r>
            <a:r>
              <a:rPr lang="en-US" sz="2200" dirty="0" err="1" smtClean="0"/>
              <a:t>aksen</a:t>
            </a:r>
            <a:r>
              <a:rPr lang="en-US" sz="2200" dirty="0" smtClean="0"/>
              <a:t> standard </a:t>
            </a:r>
            <a:r>
              <a:rPr lang="en-US" sz="2200" b="1" dirty="0" err="1" smtClean="0">
                <a:solidFill>
                  <a:srgbClr val="800000"/>
                </a:solidFill>
              </a:rPr>
              <a:t>Amerika</a:t>
            </a:r>
            <a:r>
              <a:rPr lang="en-US" sz="2200" b="1" dirty="0" smtClean="0">
                <a:solidFill>
                  <a:srgbClr val="800000"/>
                </a:solidFill>
              </a:rPr>
              <a:t> Utara</a:t>
            </a:r>
            <a:r>
              <a:rPr lang="en-US" sz="2200" dirty="0" smtClean="0"/>
              <a:t>, </a:t>
            </a:r>
            <a:r>
              <a:rPr lang="en-US" sz="2200" dirty="0" err="1" smtClean="0"/>
              <a:t>kecepatan</a:t>
            </a:r>
            <a:r>
              <a:rPr lang="en-US" sz="2200" dirty="0" smtClean="0"/>
              <a:t> </a:t>
            </a:r>
            <a:r>
              <a:rPr lang="en-US" sz="2200" dirty="0" err="1" smtClean="0"/>
              <a:t>berbicara</a:t>
            </a:r>
            <a:r>
              <a:rPr lang="en-US" sz="2200" b="1" dirty="0" smtClean="0"/>
              <a:t> </a:t>
            </a:r>
            <a:r>
              <a:rPr lang="en-US" sz="2200" b="1" dirty="0" smtClean="0">
                <a:solidFill>
                  <a:srgbClr val="F60000"/>
                </a:solidFill>
              </a:rPr>
              <a:t>normal</a:t>
            </a:r>
            <a:r>
              <a:rPr lang="en-US" sz="2200" dirty="0" smtClean="0"/>
              <a:t>.</a:t>
            </a:r>
          </a:p>
          <a:p>
            <a:pPr eaLnBrk="1" hangingPunct="1">
              <a:buFont typeface="Wingdings" pitchFamily="2" charset="2"/>
              <a:buChar char="Ø"/>
            </a:pPr>
            <a:r>
              <a:rPr lang="en-US" sz="2200" dirty="0" err="1" smtClean="0"/>
              <a:t>Konteks</a:t>
            </a:r>
            <a:r>
              <a:rPr lang="en-US" sz="2200" dirty="0" smtClean="0"/>
              <a:t> </a:t>
            </a:r>
            <a:r>
              <a:rPr lang="en-US" sz="2200" dirty="0" err="1" smtClean="0"/>
              <a:t>percakapan</a:t>
            </a:r>
            <a:r>
              <a:rPr lang="en-US" sz="2200" dirty="0" smtClean="0"/>
              <a:t> </a:t>
            </a:r>
            <a:r>
              <a:rPr lang="en-US" sz="2200" b="1" dirty="0" err="1" smtClean="0">
                <a:solidFill>
                  <a:srgbClr val="F60000"/>
                </a:solidFill>
              </a:rPr>
              <a:t>tidak</a:t>
            </a:r>
            <a:r>
              <a:rPr lang="en-US" sz="2200" b="1" dirty="0" smtClean="0">
                <a:solidFill>
                  <a:srgbClr val="F60000"/>
                </a:solidFill>
              </a:rPr>
              <a:t> </a:t>
            </a:r>
            <a:r>
              <a:rPr lang="en-US" sz="2200" b="1" dirty="0" err="1" smtClean="0">
                <a:solidFill>
                  <a:srgbClr val="F60000"/>
                </a:solidFill>
              </a:rPr>
              <a:t>terlalu</a:t>
            </a:r>
            <a:r>
              <a:rPr lang="en-US" sz="2200" b="1" dirty="0" smtClean="0">
                <a:solidFill>
                  <a:srgbClr val="F60000"/>
                </a:solidFill>
              </a:rPr>
              <a:t> formal</a:t>
            </a:r>
            <a:r>
              <a:rPr lang="en-US" sz="2200" dirty="0" smtClean="0"/>
              <a:t> (</a:t>
            </a:r>
            <a:r>
              <a:rPr lang="en-US" sz="2200" dirty="0" err="1" smtClean="0"/>
              <a:t>kuliah</a:t>
            </a:r>
            <a:r>
              <a:rPr lang="en-US" sz="2200" dirty="0" smtClean="0"/>
              <a:t>, </a:t>
            </a:r>
            <a:r>
              <a:rPr lang="en-US" sz="2200" dirty="0" err="1" smtClean="0"/>
              <a:t>piknik</a:t>
            </a:r>
            <a:r>
              <a:rPr lang="en-US" sz="2200" dirty="0" smtClean="0"/>
              <a:t>, </a:t>
            </a:r>
            <a:r>
              <a:rPr lang="en-US" sz="2200" dirty="0" err="1" smtClean="0"/>
              <a:t>perpustakaan</a:t>
            </a:r>
            <a:r>
              <a:rPr lang="en-US" sz="2200" dirty="0" smtClean="0"/>
              <a:t>, </a:t>
            </a:r>
            <a:r>
              <a:rPr lang="en-US" sz="2200" dirty="0" err="1" smtClean="0"/>
              <a:t>asrama</a:t>
            </a:r>
            <a:r>
              <a:rPr lang="en-US" sz="2200" dirty="0" smtClean="0"/>
              <a:t>, </a:t>
            </a:r>
            <a:r>
              <a:rPr lang="en-US" sz="2200" dirty="0" err="1" smtClean="0"/>
              <a:t>kantin</a:t>
            </a:r>
            <a:r>
              <a:rPr lang="en-US" sz="2200" dirty="0" smtClean="0"/>
              <a:t>, </a:t>
            </a:r>
            <a:r>
              <a:rPr lang="en-US" sz="2200" dirty="0" err="1" smtClean="0"/>
              <a:t>sikap</a:t>
            </a:r>
            <a:r>
              <a:rPr lang="en-US" sz="2200" dirty="0" smtClean="0"/>
              <a:t>, </a:t>
            </a:r>
            <a:r>
              <a:rPr lang="en-US" sz="2200" dirty="0" err="1" smtClean="0"/>
              <a:t>pendapat</a:t>
            </a:r>
            <a:r>
              <a:rPr lang="en-US" sz="2200" dirty="0" smtClean="0"/>
              <a:t>, </a:t>
            </a:r>
            <a:r>
              <a:rPr lang="en-US" sz="2200" dirty="0" err="1" smtClean="0"/>
              <a:t>dsb</a:t>
            </a:r>
            <a:r>
              <a:rPr lang="en-US" sz="22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Effect transition="in" filter="checkerboard(across)">
                                      <p:cBhvr>
                                        <p:cTn id="7" dur="500"/>
                                        <p:tgtEl>
                                          <p:spTgt spid="317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43">
                                            <p:txEl>
                                              <p:pRg st="1" end="1"/>
                                            </p:txEl>
                                          </p:spTgt>
                                        </p:tgtEl>
                                        <p:attrNameLst>
                                          <p:attrName>style.visibility</p:attrName>
                                        </p:attrNameLst>
                                      </p:cBhvr>
                                      <p:to>
                                        <p:strVal val="visible"/>
                                      </p:to>
                                    </p:set>
                                    <p:animEffect transition="in" filter="checkerboard(across)">
                                      <p:cBhvr>
                                        <p:cTn id="12" dur="500"/>
                                        <p:tgtEl>
                                          <p:spTgt spid="31744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17443">
                                            <p:txEl>
                                              <p:pRg st="2" end="2"/>
                                            </p:txEl>
                                          </p:spTgt>
                                        </p:tgtEl>
                                        <p:attrNameLst>
                                          <p:attrName>style.visibility</p:attrName>
                                        </p:attrNameLst>
                                      </p:cBhvr>
                                      <p:to>
                                        <p:strVal val="visible"/>
                                      </p:to>
                                    </p:set>
                                    <p:animEffect transition="in" filter="checkerboard(across)">
                                      <p:cBhvr>
                                        <p:cTn id="15" dur="500"/>
                                        <p:tgtEl>
                                          <p:spTgt spid="31744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17443">
                                            <p:txEl>
                                              <p:pRg st="3" end="3"/>
                                            </p:txEl>
                                          </p:spTgt>
                                        </p:tgtEl>
                                        <p:attrNameLst>
                                          <p:attrName>style.visibility</p:attrName>
                                        </p:attrNameLst>
                                      </p:cBhvr>
                                      <p:to>
                                        <p:strVal val="visible"/>
                                      </p:to>
                                    </p:set>
                                    <p:animEffect transition="in" filter="checkerboard(across)">
                                      <p:cBhvr>
                                        <p:cTn id="20" dur="500"/>
                                        <p:tgtEl>
                                          <p:spTgt spid="31744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17443">
                                            <p:txEl>
                                              <p:pRg st="4" end="4"/>
                                            </p:txEl>
                                          </p:spTgt>
                                        </p:tgtEl>
                                        <p:attrNameLst>
                                          <p:attrName>style.visibility</p:attrName>
                                        </p:attrNameLst>
                                      </p:cBhvr>
                                      <p:to>
                                        <p:strVal val="visible"/>
                                      </p:to>
                                    </p:set>
                                    <p:animEffect transition="in" filter="checkerboard(across)">
                                      <p:cBhvr>
                                        <p:cTn id="25" dur="500"/>
                                        <p:tgtEl>
                                          <p:spTgt spid="317443">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17443">
                                            <p:txEl>
                                              <p:pRg st="5" end="5"/>
                                            </p:txEl>
                                          </p:spTgt>
                                        </p:tgtEl>
                                        <p:attrNameLst>
                                          <p:attrName>style.visibility</p:attrName>
                                        </p:attrNameLst>
                                      </p:cBhvr>
                                      <p:to>
                                        <p:strVal val="visible"/>
                                      </p:to>
                                    </p:set>
                                    <p:animEffect transition="in" filter="checkerboard(across)">
                                      <p:cBhvr>
                                        <p:cTn id="28" dur="500"/>
                                        <p:tgtEl>
                                          <p:spTgt spid="31744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17443">
                                            <p:txEl>
                                              <p:pRg st="6" end="6"/>
                                            </p:txEl>
                                          </p:spTgt>
                                        </p:tgtEl>
                                        <p:attrNameLst>
                                          <p:attrName>style.visibility</p:attrName>
                                        </p:attrNameLst>
                                      </p:cBhvr>
                                      <p:to>
                                        <p:strVal val="visible"/>
                                      </p:to>
                                    </p:set>
                                    <p:animEffect transition="in" filter="checkerboard(across)">
                                      <p:cBhvr>
                                        <p:cTn id="33" dur="500"/>
                                        <p:tgtEl>
                                          <p:spTgt spid="31744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17443">
                                            <p:txEl>
                                              <p:pRg st="7" end="7"/>
                                            </p:txEl>
                                          </p:spTgt>
                                        </p:tgtEl>
                                        <p:attrNameLst>
                                          <p:attrName>style.visibility</p:attrName>
                                        </p:attrNameLst>
                                      </p:cBhvr>
                                      <p:to>
                                        <p:strVal val="visible"/>
                                      </p:to>
                                    </p:set>
                                    <p:animEffect transition="in" filter="checkerboard(across)">
                                      <p:cBhvr>
                                        <p:cTn id="38" dur="500"/>
                                        <p:tgtEl>
                                          <p:spTgt spid="31744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17443">
                                            <p:txEl>
                                              <p:pRg st="8" end="8"/>
                                            </p:txEl>
                                          </p:spTgt>
                                        </p:tgtEl>
                                        <p:attrNameLst>
                                          <p:attrName>style.visibility</p:attrName>
                                        </p:attrNameLst>
                                      </p:cBhvr>
                                      <p:to>
                                        <p:strVal val="visible"/>
                                      </p:to>
                                    </p:set>
                                    <p:animEffect transition="in" filter="checkerboard(across)">
                                      <p:cBhvr>
                                        <p:cTn id="43" dur="500"/>
                                        <p:tgtEl>
                                          <p:spTgt spid="3174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6"/>
          <p:cNvSpPr>
            <a:spLocks noGrp="1"/>
          </p:cNvSpPr>
          <p:nvPr>
            <p:ph type="ftr" sz="quarter" idx="12"/>
          </p:nvPr>
        </p:nvSpPr>
        <p:spPr>
          <a:noFill/>
        </p:spPr>
        <p:txBody>
          <a:bodyPr/>
          <a:lstStyle/>
          <a:p>
            <a:endParaRPr lang="en-AU"/>
          </a:p>
          <a:p>
            <a:fld id="{B63181D5-08F6-43E7-AD5B-C3E826F2C063}" type="slidenum">
              <a:rPr lang="en-AU" b="1"/>
              <a:pPr/>
              <a:t>3</a:t>
            </a:fld>
            <a:endParaRPr lang="en-AU" b="1"/>
          </a:p>
        </p:txBody>
      </p:sp>
      <p:sp>
        <p:nvSpPr>
          <p:cNvPr id="18435" name="Rectangle 2"/>
          <p:cNvSpPr>
            <a:spLocks noGrp="1" noChangeArrowheads="1"/>
          </p:cNvSpPr>
          <p:nvPr>
            <p:ph type="title"/>
          </p:nvPr>
        </p:nvSpPr>
        <p:spPr>
          <a:xfrm>
            <a:off x="1128713" y="115888"/>
            <a:ext cx="7826375" cy="722312"/>
          </a:xfrm>
        </p:spPr>
        <p:txBody>
          <a:bodyPr/>
          <a:lstStyle/>
          <a:p>
            <a:pPr eaLnBrk="1" hangingPunct="1"/>
            <a:r>
              <a:rPr lang="en-US" sz="3600" b="1" smtClean="0"/>
              <a:t>General Strategies: Listening</a:t>
            </a:r>
          </a:p>
        </p:txBody>
      </p:sp>
      <p:sp>
        <p:nvSpPr>
          <p:cNvPr id="346115" name="Rectangle 3"/>
          <p:cNvSpPr>
            <a:spLocks noGrp="1" noChangeArrowheads="1"/>
          </p:cNvSpPr>
          <p:nvPr>
            <p:ph type="body" sz="half" idx="1"/>
          </p:nvPr>
        </p:nvSpPr>
        <p:spPr>
          <a:xfrm>
            <a:off x="498475" y="1295400"/>
            <a:ext cx="8458200" cy="5356225"/>
          </a:xfrm>
          <a:solidFill>
            <a:srgbClr val="FEA4F1"/>
          </a:solidFill>
          <a:ln>
            <a:solidFill>
              <a:srgbClr val="4B2B2B"/>
            </a:solidFill>
          </a:ln>
        </p:spPr>
        <p:txBody>
          <a:bodyPr/>
          <a:lstStyle/>
          <a:p>
            <a:pPr marL="574675" indent="-574675" eaLnBrk="1" hangingPunct="1">
              <a:buFont typeface="Wingdings" pitchFamily="2" charset="2"/>
              <a:buNone/>
              <a:tabLst>
                <a:tab pos="4524375" algn="l"/>
                <a:tab pos="5029200" algn="l"/>
              </a:tabLst>
            </a:pPr>
            <a:r>
              <a:rPr lang="en-US" altLang="ja-JP" sz="2000" b="1" dirty="0" smtClean="0">
                <a:ea typeface="MS PGothic" pitchFamily="34" charset="-128"/>
              </a:rPr>
              <a:t>REMEMBER:</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Don’t be late. Come in time to let yourself ready for the test.</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Concentrate on the recording, don’t let anything draw your attention away from the test.</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Read the answer choices before you listen, try to predict or assume the context from them.</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Make “mental notes” on what you hear.</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Mark your answer on the answer sheet first to save time for preparing to the next question. Fill in the complete oval later while listening to the instruction in part C.</a:t>
            </a:r>
          </a:p>
          <a:p>
            <a:pPr marL="574675" indent="-574675" eaLnBrk="1" hangingPunct="1">
              <a:spcBef>
                <a:spcPts val="1200"/>
              </a:spcBef>
              <a:buFont typeface="Wingdings" pitchFamily="2" charset="2"/>
              <a:buAutoNum type="arabicPeriod"/>
              <a:tabLst>
                <a:tab pos="4524375" algn="l"/>
                <a:tab pos="5029200" algn="l"/>
              </a:tabLst>
            </a:pPr>
            <a:r>
              <a:rPr lang="en-US" altLang="ja-JP" sz="2000" b="1" dirty="0" smtClean="0">
                <a:ea typeface="MS PGothic" pitchFamily="34" charset="-128"/>
              </a:rPr>
              <a:t>If you cannot answer a question quite surely, just make a guess, and leave it. Go on to the next question, and get yourself ready.</a:t>
            </a:r>
            <a:endParaRPr lang="en-US" altLang="ja-JP" sz="2000" dirty="0" smtClean="0">
              <a:ea typeface="MS PGothic" pitchFamily="34" charset="-128"/>
            </a:endParaRPr>
          </a:p>
        </p:txBody>
      </p:sp>
    </p:spTree>
    <p:extLst>
      <p:ext uri="{BB962C8B-B14F-4D97-AF65-F5344CB8AC3E}">
        <p14:creationId xmlns:p14="http://schemas.microsoft.com/office/powerpoint/2010/main" val="2423259947"/>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46115">
                                            <p:bg/>
                                          </p:spTgt>
                                        </p:tgtEl>
                                        <p:attrNameLst>
                                          <p:attrName>style.visibility</p:attrName>
                                        </p:attrNameLst>
                                      </p:cBhvr>
                                      <p:to>
                                        <p:strVal val="visible"/>
                                      </p:to>
                                    </p:set>
                                    <p:animEffect transition="in" filter="fade">
                                      <p:cBhvr>
                                        <p:cTn id="7" dur="1000"/>
                                        <p:tgtEl>
                                          <p:spTgt spid="346115">
                                            <p:bg/>
                                          </p:spTgt>
                                        </p:tgtEl>
                                      </p:cBhvr>
                                    </p:animEffect>
                                    <p:anim calcmode="lin" valueType="num">
                                      <p:cBhvr>
                                        <p:cTn id="8" dur="1000" fill="hold"/>
                                        <p:tgtEl>
                                          <p:spTgt spid="346115">
                                            <p:bg/>
                                          </p:spTgt>
                                        </p:tgtEl>
                                        <p:attrNameLst>
                                          <p:attrName>ppt_x</p:attrName>
                                        </p:attrNameLst>
                                      </p:cBhvr>
                                      <p:tavLst>
                                        <p:tav tm="0">
                                          <p:val>
                                            <p:strVal val="#ppt_x"/>
                                          </p:val>
                                        </p:tav>
                                        <p:tav tm="100000">
                                          <p:val>
                                            <p:strVal val="#ppt_x"/>
                                          </p:val>
                                        </p:tav>
                                      </p:tavLst>
                                    </p:anim>
                                    <p:anim calcmode="lin" valueType="num">
                                      <p:cBhvr>
                                        <p:cTn id="9" dur="900" decel="100000" fill="hold"/>
                                        <p:tgtEl>
                                          <p:spTgt spid="346115">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46115">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46115">
                                            <p:txEl>
                                              <p:pRg st="0" end="0"/>
                                            </p:txEl>
                                          </p:spTgt>
                                        </p:tgtEl>
                                        <p:attrNameLst>
                                          <p:attrName>style.visibility</p:attrName>
                                        </p:attrNameLst>
                                      </p:cBhvr>
                                      <p:to>
                                        <p:strVal val="visible"/>
                                      </p:to>
                                    </p:set>
                                    <p:animEffect transition="in" filter="fade">
                                      <p:cBhvr>
                                        <p:cTn id="13" dur="1000"/>
                                        <p:tgtEl>
                                          <p:spTgt spid="346115">
                                            <p:txEl>
                                              <p:pRg st="0" end="0"/>
                                            </p:txEl>
                                          </p:spTgt>
                                        </p:tgtEl>
                                      </p:cBhvr>
                                    </p:animEffect>
                                    <p:anim calcmode="lin" valueType="num">
                                      <p:cBhvr>
                                        <p:cTn id="14" dur="1000" fill="hold"/>
                                        <p:tgtEl>
                                          <p:spTgt spid="346115">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46115">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461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46115">
                                            <p:txEl>
                                              <p:pRg st="1" end="1"/>
                                            </p:txEl>
                                          </p:spTgt>
                                        </p:tgtEl>
                                        <p:attrNameLst>
                                          <p:attrName>style.visibility</p:attrName>
                                        </p:attrNameLst>
                                      </p:cBhvr>
                                      <p:to>
                                        <p:strVal val="visible"/>
                                      </p:to>
                                    </p:set>
                                    <p:animEffect transition="in" filter="fade">
                                      <p:cBhvr>
                                        <p:cTn id="21" dur="1000"/>
                                        <p:tgtEl>
                                          <p:spTgt spid="346115">
                                            <p:txEl>
                                              <p:pRg st="1" end="1"/>
                                            </p:txEl>
                                          </p:spTgt>
                                        </p:tgtEl>
                                      </p:cBhvr>
                                    </p:animEffect>
                                    <p:anim calcmode="lin" valueType="num">
                                      <p:cBhvr>
                                        <p:cTn id="22" dur="1000" fill="hold"/>
                                        <p:tgtEl>
                                          <p:spTgt spid="346115">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4611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461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46115">
                                            <p:txEl>
                                              <p:pRg st="2" end="2"/>
                                            </p:txEl>
                                          </p:spTgt>
                                        </p:tgtEl>
                                        <p:attrNameLst>
                                          <p:attrName>style.visibility</p:attrName>
                                        </p:attrNameLst>
                                      </p:cBhvr>
                                      <p:to>
                                        <p:strVal val="visible"/>
                                      </p:to>
                                    </p:set>
                                    <p:animEffect transition="in" filter="fade">
                                      <p:cBhvr>
                                        <p:cTn id="29" dur="1000"/>
                                        <p:tgtEl>
                                          <p:spTgt spid="346115">
                                            <p:txEl>
                                              <p:pRg st="2" end="2"/>
                                            </p:txEl>
                                          </p:spTgt>
                                        </p:tgtEl>
                                      </p:cBhvr>
                                    </p:animEffect>
                                    <p:anim calcmode="lin" valueType="num">
                                      <p:cBhvr>
                                        <p:cTn id="30" dur="1000" fill="hold"/>
                                        <p:tgtEl>
                                          <p:spTgt spid="346115">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46115">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461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46115">
                                            <p:txEl>
                                              <p:pRg st="3" end="3"/>
                                            </p:txEl>
                                          </p:spTgt>
                                        </p:tgtEl>
                                        <p:attrNameLst>
                                          <p:attrName>style.visibility</p:attrName>
                                        </p:attrNameLst>
                                      </p:cBhvr>
                                      <p:to>
                                        <p:strVal val="visible"/>
                                      </p:to>
                                    </p:set>
                                    <p:animEffect transition="in" filter="fade">
                                      <p:cBhvr>
                                        <p:cTn id="37" dur="1000"/>
                                        <p:tgtEl>
                                          <p:spTgt spid="346115">
                                            <p:txEl>
                                              <p:pRg st="3" end="3"/>
                                            </p:txEl>
                                          </p:spTgt>
                                        </p:tgtEl>
                                      </p:cBhvr>
                                    </p:animEffect>
                                    <p:anim calcmode="lin" valueType="num">
                                      <p:cBhvr>
                                        <p:cTn id="38" dur="1000" fill="hold"/>
                                        <p:tgtEl>
                                          <p:spTgt spid="346115">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46115">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4611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46115">
                                            <p:txEl>
                                              <p:pRg st="4" end="4"/>
                                            </p:txEl>
                                          </p:spTgt>
                                        </p:tgtEl>
                                        <p:attrNameLst>
                                          <p:attrName>style.visibility</p:attrName>
                                        </p:attrNameLst>
                                      </p:cBhvr>
                                      <p:to>
                                        <p:strVal val="visible"/>
                                      </p:to>
                                    </p:set>
                                    <p:animEffect transition="in" filter="fade">
                                      <p:cBhvr>
                                        <p:cTn id="45" dur="1000"/>
                                        <p:tgtEl>
                                          <p:spTgt spid="346115">
                                            <p:txEl>
                                              <p:pRg st="4" end="4"/>
                                            </p:txEl>
                                          </p:spTgt>
                                        </p:tgtEl>
                                      </p:cBhvr>
                                    </p:animEffect>
                                    <p:anim calcmode="lin" valueType="num">
                                      <p:cBhvr>
                                        <p:cTn id="46" dur="1000" fill="hold"/>
                                        <p:tgtEl>
                                          <p:spTgt spid="346115">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46115">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4611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346115">
                                            <p:txEl>
                                              <p:pRg st="5" end="5"/>
                                            </p:txEl>
                                          </p:spTgt>
                                        </p:tgtEl>
                                        <p:attrNameLst>
                                          <p:attrName>style.visibility</p:attrName>
                                        </p:attrNameLst>
                                      </p:cBhvr>
                                      <p:to>
                                        <p:strVal val="visible"/>
                                      </p:to>
                                    </p:set>
                                    <p:animEffect transition="in" filter="fade">
                                      <p:cBhvr>
                                        <p:cTn id="53" dur="1000"/>
                                        <p:tgtEl>
                                          <p:spTgt spid="346115">
                                            <p:txEl>
                                              <p:pRg st="5" end="5"/>
                                            </p:txEl>
                                          </p:spTgt>
                                        </p:tgtEl>
                                      </p:cBhvr>
                                    </p:animEffect>
                                    <p:anim calcmode="lin" valueType="num">
                                      <p:cBhvr>
                                        <p:cTn id="54" dur="1000" fill="hold"/>
                                        <p:tgtEl>
                                          <p:spTgt spid="346115">
                                            <p:txEl>
                                              <p:pRg st="5" end="5"/>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46115">
                                            <p:txEl>
                                              <p:pRg st="5" end="5"/>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4611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346115">
                                            <p:txEl>
                                              <p:pRg st="6" end="6"/>
                                            </p:txEl>
                                          </p:spTgt>
                                        </p:tgtEl>
                                        <p:attrNameLst>
                                          <p:attrName>style.visibility</p:attrName>
                                        </p:attrNameLst>
                                      </p:cBhvr>
                                      <p:to>
                                        <p:strVal val="visible"/>
                                      </p:to>
                                    </p:set>
                                    <p:animEffect transition="in" filter="fade">
                                      <p:cBhvr>
                                        <p:cTn id="61" dur="1000"/>
                                        <p:tgtEl>
                                          <p:spTgt spid="346115">
                                            <p:txEl>
                                              <p:pRg st="6" end="6"/>
                                            </p:txEl>
                                          </p:spTgt>
                                        </p:tgtEl>
                                      </p:cBhvr>
                                    </p:animEffect>
                                    <p:anim calcmode="lin" valueType="num">
                                      <p:cBhvr>
                                        <p:cTn id="62" dur="1000" fill="hold"/>
                                        <p:tgtEl>
                                          <p:spTgt spid="346115">
                                            <p:txEl>
                                              <p:pRg st="6" end="6"/>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346115">
                                            <p:txEl>
                                              <p:pRg st="6" end="6"/>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4611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381000" y="1149350"/>
            <a:ext cx="8722056" cy="5749925"/>
          </a:xfrm>
        </p:spPr>
        <p:txBody>
          <a:bodyPr/>
          <a:lstStyle/>
          <a:p>
            <a:pPr marL="0" indent="468313" eaLnBrk="1" hangingPunct="1">
              <a:lnSpc>
                <a:spcPct val="80000"/>
              </a:lnSpc>
              <a:spcAft>
                <a:spcPct val="30000"/>
              </a:spcAft>
              <a:buFont typeface="Wingdings" pitchFamily="2" charset="2"/>
              <a:buNone/>
              <a:tabLst>
                <a:tab pos="1147763" algn="l"/>
                <a:tab pos="3594100" algn="l"/>
                <a:tab pos="3997325" algn="l"/>
              </a:tabLst>
              <a:defRPr/>
            </a:pPr>
            <a:r>
              <a:rPr lang="en-US" altLang="ja-JP" sz="2000" dirty="0" smtClean="0">
                <a:ea typeface="MS PGothic" pitchFamily="34" charset="-128"/>
              </a:rPr>
              <a:t>Most of the questions in </a:t>
            </a:r>
            <a:r>
              <a:rPr lang="en-US" altLang="ja-JP" sz="2000" b="1" dirty="0" smtClean="0">
                <a:ea typeface="MS PGothic" pitchFamily="34" charset="-128"/>
              </a:rPr>
              <a:t>Part A</a:t>
            </a:r>
            <a:r>
              <a:rPr lang="en-US" altLang="ja-JP" sz="2000" dirty="0" smtClean="0">
                <a:ea typeface="MS PGothic" pitchFamily="34" charset="-128"/>
              </a:rPr>
              <a:t> focus on </a:t>
            </a:r>
            <a:r>
              <a:rPr lang="en-US" altLang="ja-JP" sz="2000" dirty="0" smtClean="0">
                <a:solidFill>
                  <a:srgbClr val="CC0000"/>
                </a:solidFill>
                <a:ea typeface="MS PGothic" pitchFamily="34" charset="-128"/>
              </a:rPr>
              <a:t>what the second speaker says</a:t>
            </a:r>
            <a:r>
              <a:rPr lang="en-US" altLang="ja-JP" sz="2000" dirty="0" smtClean="0">
                <a:ea typeface="MS PGothic" pitchFamily="34" charset="-128"/>
              </a:rPr>
              <a:t>. However, it is usually necessary to understand the entire dialog in order to choose the correct answer.  </a:t>
            </a:r>
          </a:p>
          <a:p>
            <a:pPr marL="0" indent="87313" eaLnBrk="1" hangingPunct="1">
              <a:lnSpc>
                <a:spcPct val="80000"/>
              </a:lnSpc>
              <a:spcAft>
                <a:spcPct val="40000"/>
              </a:spcAft>
              <a:buFont typeface="Wingdings" pitchFamily="2" charset="2"/>
              <a:buNone/>
              <a:tabLst>
                <a:tab pos="0" algn="l"/>
                <a:tab pos="3594100" algn="l"/>
                <a:tab pos="3997325" algn="l"/>
              </a:tabLst>
              <a:defRPr/>
            </a:pPr>
            <a:endParaRPr lang="en-US" altLang="ja-JP" sz="2000" dirty="0" smtClean="0">
              <a:ea typeface="MS PGothic" pitchFamily="34" charset="-128"/>
            </a:endParaRPr>
          </a:p>
          <a:p>
            <a:pPr marL="0" indent="468313" eaLnBrk="1" hangingPunct="1">
              <a:lnSpc>
                <a:spcPct val="80000"/>
              </a:lnSpc>
              <a:spcAft>
                <a:spcPct val="40000"/>
              </a:spcAft>
              <a:buFont typeface="Wingdings" pitchFamily="2" charset="2"/>
              <a:buNone/>
              <a:tabLst>
                <a:tab pos="1147763" algn="l"/>
                <a:tab pos="3594100" algn="l"/>
                <a:tab pos="3997325" algn="l"/>
              </a:tabLst>
              <a:defRPr/>
            </a:pPr>
            <a:endParaRPr lang="en-US" altLang="ja-JP" sz="2000" dirty="0" smtClean="0">
              <a:ea typeface="MS PGothic" pitchFamily="34" charset="-128"/>
            </a:endParaRPr>
          </a:p>
          <a:p>
            <a:pPr marL="0" indent="468313" eaLnBrk="1" hangingPunct="1">
              <a:lnSpc>
                <a:spcPct val="80000"/>
              </a:lnSpc>
              <a:spcAft>
                <a:spcPct val="40000"/>
              </a:spcAft>
              <a:buFont typeface="Wingdings" pitchFamily="2" charset="2"/>
              <a:buNone/>
              <a:tabLst>
                <a:tab pos="1147763" algn="l"/>
                <a:tab pos="3594100" algn="l"/>
                <a:tab pos="3997325" algn="l"/>
              </a:tabLst>
              <a:defRPr/>
            </a:pPr>
            <a:endParaRPr lang="en-US" altLang="ja-JP" sz="2000" dirty="0" smtClean="0">
              <a:ea typeface="MS PGothic" pitchFamily="34" charset="-128"/>
            </a:endParaRPr>
          </a:p>
          <a:p>
            <a:pPr marL="0" indent="468313" eaLnBrk="1" hangingPunct="1">
              <a:lnSpc>
                <a:spcPct val="80000"/>
              </a:lnSpc>
              <a:spcAft>
                <a:spcPct val="40000"/>
              </a:spcAft>
              <a:buFont typeface="Wingdings" pitchFamily="2" charset="2"/>
              <a:buNone/>
              <a:tabLst>
                <a:tab pos="1147763" algn="l"/>
                <a:tab pos="3594100" algn="l"/>
                <a:tab pos="3997325" algn="l"/>
              </a:tabLst>
              <a:defRPr/>
            </a:pPr>
            <a:endParaRPr lang="en-US" altLang="ja-JP" sz="2000" dirty="0" smtClean="0">
              <a:ea typeface="MS PGothic" pitchFamily="34" charset="-128"/>
            </a:endParaRPr>
          </a:p>
          <a:p>
            <a:pPr marL="0" indent="468313" eaLnBrk="1" hangingPunct="1">
              <a:lnSpc>
                <a:spcPct val="80000"/>
              </a:lnSpc>
              <a:spcAft>
                <a:spcPct val="40000"/>
              </a:spcAft>
              <a:buFont typeface="Wingdings" pitchFamily="2" charset="2"/>
              <a:buNone/>
              <a:tabLst>
                <a:tab pos="1147763" algn="l"/>
                <a:tab pos="3594100" algn="l"/>
                <a:tab pos="3997325" algn="l"/>
              </a:tabLst>
              <a:defRPr/>
            </a:pPr>
            <a:endParaRPr lang="en-US" altLang="ja-JP" sz="2000" dirty="0" smtClean="0">
              <a:ea typeface="MS PGothic" pitchFamily="34" charset="-128"/>
            </a:endParaRPr>
          </a:p>
          <a:p>
            <a:pPr marL="0" indent="468313" eaLnBrk="1" hangingPunct="1">
              <a:lnSpc>
                <a:spcPct val="80000"/>
              </a:lnSpc>
              <a:spcAft>
                <a:spcPct val="10000"/>
              </a:spcAft>
              <a:buFont typeface="Wingdings" pitchFamily="2" charset="2"/>
              <a:buNone/>
              <a:tabLst>
                <a:tab pos="1147763" algn="l"/>
                <a:tab pos="3594100" algn="l"/>
                <a:tab pos="3997325" algn="l"/>
              </a:tabLst>
              <a:defRPr/>
            </a:pPr>
            <a:endParaRPr lang="en-US" altLang="ja-JP" sz="1600" dirty="0" smtClean="0">
              <a:ea typeface="MS PGothic" pitchFamily="34" charset="-128"/>
            </a:endParaRPr>
          </a:p>
          <a:p>
            <a:pPr marL="0" indent="468313" eaLnBrk="1" hangingPunct="1">
              <a:lnSpc>
                <a:spcPct val="80000"/>
              </a:lnSpc>
              <a:spcAft>
                <a:spcPct val="10000"/>
              </a:spcAft>
              <a:buFont typeface="Wingdings" pitchFamily="2" charset="2"/>
              <a:buNone/>
              <a:tabLst>
                <a:tab pos="1147763" algn="l"/>
                <a:tab pos="3594100" algn="l"/>
                <a:tab pos="3997325" algn="l"/>
              </a:tabLst>
              <a:defRPr/>
            </a:pPr>
            <a:endParaRPr lang="en-US" altLang="ja-JP" sz="1600" dirty="0" smtClean="0">
              <a:ea typeface="MS PGothic" pitchFamily="34" charset="-128"/>
            </a:endParaRPr>
          </a:p>
          <a:p>
            <a:pPr marL="0" indent="468313" eaLnBrk="1" hangingPunct="1">
              <a:lnSpc>
                <a:spcPct val="90000"/>
              </a:lnSpc>
              <a:spcAft>
                <a:spcPct val="20000"/>
              </a:spcAft>
              <a:buFont typeface="Wingdings" pitchFamily="2" charset="2"/>
              <a:buNone/>
              <a:tabLst>
                <a:tab pos="1147763" algn="l"/>
                <a:tab pos="3594100" algn="l"/>
                <a:tab pos="3997325" algn="l"/>
              </a:tabLst>
              <a:defRPr/>
            </a:pPr>
            <a:r>
              <a:rPr lang="en-US" sz="2000" dirty="0" smtClean="0"/>
              <a:t>From the conversation, you find out </a:t>
            </a:r>
            <a:r>
              <a:rPr lang="en-US" sz="2000" dirty="0" smtClean="0">
                <a:solidFill>
                  <a:srgbClr val="CC0000"/>
                </a:solidFill>
              </a:rPr>
              <a:t>that the woman thinks the man should put the chair over by the window</a:t>
            </a:r>
            <a:r>
              <a:rPr lang="en-US" sz="2000" dirty="0" smtClean="0"/>
              <a:t>. The best answer to the question, </a:t>
            </a:r>
            <a:r>
              <a:rPr lang="en-US" sz="2000" i="1" dirty="0" smtClean="0">
                <a:solidFill>
                  <a:srgbClr val="0000CC"/>
                </a:solidFill>
              </a:rPr>
              <a:t>What does the woman think the man should do?</a:t>
            </a:r>
            <a:r>
              <a:rPr lang="en-US" sz="2000" dirty="0" smtClean="0"/>
              <a:t> is </a:t>
            </a:r>
            <a:r>
              <a:rPr lang="en-US" sz="2000" b="1" dirty="0" smtClean="0"/>
              <a:t>(B)</a:t>
            </a:r>
            <a:r>
              <a:rPr lang="en-US" sz="2000" dirty="0" smtClean="0"/>
              <a:t>.</a:t>
            </a:r>
          </a:p>
          <a:p>
            <a:pPr marL="0" indent="468313" eaLnBrk="1" hangingPunct="1">
              <a:lnSpc>
                <a:spcPct val="80000"/>
              </a:lnSpc>
              <a:spcAft>
                <a:spcPct val="20000"/>
              </a:spcAft>
              <a:buFont typeface="Wingdings" pitchFamily="2" charset="2"/>
              <a:buNone/>
              <a:tabLst>
                <a:tab pos="1147763" algn="l"/>
                <a:tab pos="3594100" algn="l"/>
                <a:tab pos="3997325" algn="l"/>
              </a:tabLst>
              <a:defRPr/>
            </a:pPr>
            <a:r>
              <a:rPr lang="en-US" altLang="ja-JP" sz="2000" dirty="0" smtClean="0">
                <a:ea typeface="MS PGothic" pitchFamily="34" charset="-128"/>
              </a:rPr>
              <a:t>It will not be clear what the woman means when she says “</a:t>
            </a:r>
            <a:r>
              <a:rPr lang="en-US" altLang="ja-JP" sz="2000" dirty="0" smtClean="0">
                <a:solidFill>
                  <a:srgbClr val="0000CC"/>
                </a:solidFill>
                <a:ea typeface="MS PGothic" pitchFamily="34" charset="-128"/>
              </a:rPr>
              <a:t>Over by the window</a:t>
            </a:r>
            <a:r>
              <a:rPr lang="en-US" altLang="ja-JP" sz="2000" dirty="0" smtClean="0">
                <a:ea typeface="MS PGothic" pitchFamily="34" charset="-128"/>
              </a:rPr>
              <a:t>” unless you understand </a:t>
            </a:r>
            <a:r>
              <a:rPr lang="en-US" altLang="ja-JP" sz="2000" dirty="0" smtClean="0">
                <a:solidFill>
                  <a:srgbClr val="0000CC"/>
                </a:solidFill>
                <a:ea typeface="MS PGothic" pitchFamily="34" charset="-128"/>
              </a:rPr>
              <a:t>what the man says first</a:t>
            </a:r>
            <a:r>
              <a:rPr lang="en-US" altLang="ja-JP" sz="2000" dirty="0" smtClean="0">
                <a:ea typeface="MS PGothic" pitchFamily="34" charset="-128"/>
              </a:rPr>
              <a:t>.  </a:t>
            </a:r>
          </a:p>
          <a:p>
            <a:pPr marL="0" indent="468313" eaLnBrk="1" hangingPunct="1">
              <a:lnSpc>
                <a:spcPct val="80000"/>
              </a:lnSpc>
              <a:spcAft>
                <a:spcPct val="40000"/>
              </a:spcAft>
              <a:buFont typeface="Wingdings" pitchFamily="2" charset="2"/>
              <a:buNone/>
              <a:tabLst>
                <a:tab pos="1147763" algn="l"/>
                <a:tab pos="3594100" algn="l"/>
                <a:tab pos="3997325" algn="l"/>
              </a:tabLst>
              <a:defRPr/>
            </a:pPr>
            <a:r>
              <a:rPr lang="en-US" altLang="ja-JP" sz="2000" b="1" dirty="0" smtClean="0">
                <a:solidFill>
                  <a:srgbClr val="0000CC"/>
                </a:solidFill>
                <a:ea typeface="MS PGothic" pitchFamily="34" charset="-128"/>
              </a:rPr>
              <a:t>Do not choose</a:t>
            </a:r>
            <a:r>
              <a:rPr lang="en-US" altLang="ja-JP" sz="2000" dirty="0" smtClean="0">
                <a:ea typeface="MS PGothic" pitchFamily="34" charset="-128"/>
              </a:rPr>
              <a:t> an answer choice just </a:t>
            </a:r>
            <a:r>
              <a:rPr lang="en-US" altLang="ja-JP" sz="2000" dirty="0" smtClean="0">
                <a:solidFill>
                  <a:srgbClr val="CC0000"/>
                </a:solidFill>
                <a:ea typeface="MS PGothic" pitchFamily="34" charset="-128"/>
              </a:rPr>
              <a:t>because you hear the word said by the speaker</a:t>
            </a:r>
            <a:r>
              <a:rPr lang="en-US" altLang="ja-JP" sz="2000" dirty="0" smtClean="0">
                <a:ea typeface="MS PGothic" pitchFamily="34" charset="-128"/>
              </a:rPr>
              <a:t>. Usually, such options are only </a:t>
            </a:r>
            <a:r>
              <a:rPr lang="en-US" altLang="ja-JP" sz="2000" b="1" dirty="0" err="1" smtClean="0">
                <a:ea typeface="MS PGothic" pitchFamily="34" charset="-128"/>
              </a:rPr>
              <a:t>distractors</a:t>
            </a:r>
            <a:r>
              <a:rPr lang="en-US" altLang="ja-JP" sz="2000" dirty="0" smtClean="0">
                <a:ea typeface="MS PGothic" pitchFamily="34" charset="-128"/>
              </a:rPr>
              <a:t>.</a:t>
            </a:r>
            <a:endParaRPr lang="en-US" sz="2000" dirty="0" smtClean="0"/>
          </a:p>
        </p:txBody>
      </p:sp>
      <p:sp>
        <p:nvSpPr>
          <p:cNvPr id="345093" name="Rectangle 5"/>
          <p:cNvSpPr>
            <a:spLocks noChangeArrowheads="1"/>
          </p:cNvSpPr>
          <p:nvPr/>
        </p:nvSpPr>
        <p:spPr bwMode="auto">
          <a:xfrm>
            <a:off x="381000" y="1981200"/>
            <a:ext cx="8610600" cy="2687638"/>
          </a:xfrm>
          <a:prstGeom prst="rect">
            <a:avLst/>
          </a:prstGeom>
          <a:solidFill>
            <a:srgbClr val="DBC46F"/>
          </a:solidFill>
          <a:ln w="9525">
            <a:solidFill>
              <a:srgbClr val="CC0000"/>
            </a:solidFill>
            <a:miter lim="800000"/>
            <a:headEnd/>
            <a:tailEnd/>
          </a:ln>
        </p:spPr>
        <p:txBody>
          <a:bodyPr/>
          <a:lstStyle/>
          <a:p>
            <a:pPr marL="1490663" lvl="1" indent="-1490663">
              <a:spcBef>
                <a:spcPct val="0"/>
              </a:spcBef>
              <a:tabLst>
                <a:tab pos="1317625" algn="l"/>
                <a:tab pos="3763963" algn="l"/>
                <a:tab pos="4295775" algn="l"/>
              </a:tabLst>
            </a:pPr>
            <a:r>
              <a:rPr lang="en-US" sz="2000" b="1" dirty="0" smtClean="0">
                <a:solidFill>
                  <a:srgbClr val="0000CC"/>
                </a:solidFill>
              </a:rPr>
              <a:t>              M</a:t>
            </a:r>
            <a:r>
              <a:rPr lang="en-US" sz="1200" b="1" dirty="0" smtClean="0">
                <a:solidFill>
                  <a:srgbClr val="0000CC"/>
                </a:solidFill>
              </a:rPr>
              <a:t> </a:t>
            </a:r>
            <a:r>
              <a:rPr lang="en-US" sz="2000" b="1" dirty="0" smtClean="0">
                <a:solidFill>
                  <a:srgbClr val="0000CC"/>
                </a:solidFill>
              </a:rPr>
              <a:t>: </a:t>
            </a:r>
            <a:r>
              <a:rPr lang="en-US" sz="2000" b="1" i="1" dirty="0">
                <a:solidFill>
                  <a:srgbClr val="0000CC"/>
                </a:solidFill>
              </a:rPr>
              <a:t>Do you think I should leave </a:t>
            </a:r>
            <a:r>
              <a:rPr lang="en-US" sz="2000" b="1" i="1" dirty="0">
                <a:solidFill>
                  <a:srgbClr val="FF0000"/>
                </a:solidFill>
              </a:rPr>
              <a:t>this chair </a:t>
            </a:r>
            <a:r>
              <a:rPr lang="en-US" sz="2000" b="1" i="1" dirty="0">
                <a:solidFill>
                  <a:srgbClr val="0000CC"/>
                </a:solidFill>
              </a:rPr>
              <a:t>against the wall or put it somewhere else?</a:t>
            </a:r>
            <a:endParaRPr lang="en-US" sz="2000" b="1" dirty="0">
              <a:solidFill>
                <a:srgbClr val="0000CC"/>
              </a:solidFill>
            </a:endParaRPr>
          </a:p>
          <a:p>
            <a:pPr marL="1489075" indent="-1489075">
              <a:spcBef>
                <a:spcPct val="0"/>
              </a:spcBef>
              <a:tabLst>
                <a:tab pos="1319213" algn="l"/>
                <a:tab pos="3763963" algn="l"/>
                <a:tab pos="4295775" algn="l"/>
              </a:tabLst>
            </a:pPr>
            <a:r>
              <a:rPr lang="en-US" sz="2000" b="1" dirty="0">
                <a:solidFill>
                  <a:srgbClr val="0000CC"/>
                </a:solidFill>
              </a:rPr>
              <a:t>              W: </a:t>
            </a:r>
            <a:r>
              <a:rPr lang="en-US" sz="2000" b="1" i="1" dirty="0">
                <a:solidFill>
                  <a:srgbClr val="0000CC"/>
                </a:solidFill>
              </a:rPr>
              <a:t>Over by the window, I’d say.</a:t>
            </a:r>
            <a:endParaRPr lang="en-US" sz="2000" b="1" dirty="0">
              <a:solidFill>
                <a:srgbClr val="0000CC"/>
              </a:solidFill>
            </a:endParaRPr>
          </a:p>
          <a:p>
            <a:pPr marL="1489075" indent="-1489075">
              <a:spcBef>
                <a:spcPct val="0"/>
              </a:spcBef>
              <a:spcAft>
                <a:spcPct val="40000"/>
              </a:spcAft>
              <a:tabLst>
                <a:tab pos="1319213" algn="l"/>
                <a:tab pos="3763963" algn="l"/>
                <a:tab pos="4295775" algn="l"/>
              </a:tabLst>
            </a:pPr>
            <a:r>
              <a:rPr lang="en-US" sz="2000" b="1" dirty="0">
                <a:solidFill>
                  <a:srgbClr val="0000CC"/>
                </a:solidFill>
              </a:rPr>
              <a:t>              Q	: </a:t>
            </a:r>
            <a:r>
              <a:rPr lang="en-US" sz="2000" b="1" i="1" dirty="0">
                <a:solidFill>
                  <a:srgbClr val="0000CC"/>
                </a:solidFill>
              </a:rPr>
              <a:t>What does the woman think the man should do?</a:t>
            </a:r>
            <a:endParaRPr lang="en-US" sz="2000" b="1" dirty="0">
              <a:solidFill>
                <a:srgbClr val="0000CC"/>
              </a:solidFill>
            </a:endParaRPr>
          </a:p>
          <a:p>
            <a:pPr marL="1489075" indent="-1489075">
              <a:spcBef>
                <a:spcPct val="0"/>
              </a:spcBef>
              <a:tabLst>
                <a:tab pos="1319213" algn="l"/>
                <a:tab pos="3940175" algn="l"/>
                <a:tab pos="4462463" algn="l"/>
              </a:tabLst>
            </a:pPr>
            <a:r>
              <a:rPr lang="en-US" sz="2000" b="1" dirty="0">
                <a:solidFill>
                  <a:srgbClr val="FF0000"/>
                </a:solidFill>
                <a:hlinkClick r:id="rId2" action="ppaction://hlinkfile"/>
              </a:rPr>
              <a:t>In</a:t>
            </a:r>
            <a:r>
              <a:rPr lang="en-US" sz="2000" b="1" dirty="0">
                <a:solidFill>
                  <a:srgbClr val="FF0000"/>
                </a:solidFill>
              </a:rPr>
              <a:t> your test book </a:t>
            </a:r>
            <a:r>
              <a:rPr lang="en-US" sz="2000" dirty="0"/>
              <a:t>you will read:	</a:t>
            </a:r>
            <a:r>
              <a:rPr lang="en-US" sz="2000" b="1" dirty="0"/>
              <a:t>(A)	Open the window.</a:t>
            </a:r>
          </a:p>
          <a:p>
            <a:pPr marL="1489075" indent="-1489075">
              <a:spcBef>
                <a:spcPct val="0"/>
              </a:spcBef>
              <a:tabLst>
                <a:tab pos="1319213" algn="l"/>
                <a:tab pos="3940175" algn="l"/>
                <a:tab pos="4462463" algn="l"/>
              </a:tabLst>
            </a:pPr>
            <a:r>
              <a:rPr lang="en-US" sz="2000" b="1" dirty="0"/>
              <a:t>			(B)	Move the chair.</a:t>
            </a:r>
          </a:p>
          <a:p>
            <a:pPr marL="1489075" indent="-1489075">
              <a:spcBef>
                <a:spcPct val="0"/>
              </a:spcBef>
              <a:tabLst>
                <a:tab pos="1319213" algn="l"/>
                <a:tab pos="3940175" algn="l"/>
                <a:tab pos="4462463" algn="l"/>
              </a:tabLst>
            </a:pPr>
            <a:r>
              <a:rPr lang="en-US" sz="2000" b="1" dirty="0"/>
              <a:t>			(C)	Leave the room.</a:t>
            </a:r>
          </a:p>
          <a:p>
            <a:pPr marL="1489075" indent="-1489075">
              <a:spcBef>
                <a:spcPct val="0"/>
              </a:spcBef>
              <a:spcAft>
                <a:spcPct val="40000"/>
              </a:spcAft>
              <a:tabLst>
                <a:tab pos="1319213" algn="l"/>
                <a:tab pos="3940175" algn="l"/>
                <a:tab pos="4462463" algn="l"/>
              </a:tabLst>
            </a:pPr>
            <a:r>
              <a:rPr lang="en-US" sz="2000" b="1" dirty="0"/>
              <a:t>			(D)	Take a seat.</a:t>
            </a:r>
          </a:p>
        </p:txBody>
      </p:sp>
      <p:sp>
        <p:nvSpPr>
          <p:cNvPr id="19458" name="Footer Placeholder 5"/>
          <p:cNvSpPr>
            <a:spLocks noGrp="1"/>
          </p:cNvSpPr>
          <p:nvPr>
            <p:ph type="ftr" sz="quarter" idx="12"/>
          </p:nvPr>
        </p:nvSpPr>
        <p:spPr>
          <a:noFill/>
        </p:spPr>
        <p:txBody>
          <a:bodyPr/>
          <a:lstStyle/>
          <a:p>
            <a:endParaRPr lang="en-AU"/>
          </a:p>
          <a:p>
            <a:fld id="{6A463DC2-075B-4EED-BB75-94BFB011BC0A}" type="slidenum">
              <a:rPr lang="en-AU" b="1"/>
              <a:pPr/>
              <a:t>4</a:t>
            </a:fld>
            <a:endParaRPr lang="en-AU" b="1"/>
          </a:p>
        </p:txBody>
      </p:sp>
      <p:sp>
        <p:nvSpPr>
          <p:cNvPr id="19459" name="Rectangle 2"/>
          <p:cNvSpPr>
            <a:spLocks noGrp="1" noChangeArrowheads="1"/>
          </p:cNvSpPr>
          <p:nvPr>
            <p:ph type="title"/>
          </p:nvPr>
        </p:nvSpPr>
        <p:spPr/>
        <p:txBody>
          <a:bodyPr/>
          <a:lstStyle/>
          <a:p>
            <a:pPr eaLnBrk="1" hangingPunct="1"/>
            <a:r>
              <a:rPr lang="en-US" smtClean="0"/>
              <a:t>Sample Question</a:t>
            </a:r>
          </a:p>
        </p:txBody>
      </p:sp>
      <p:sp>
        <p:nvSpPr>
          <p:cNvPr id="6" name="Rounded Rectangle 5">
            <a:hlinkClick r:id="rId3" action="ppaction://hlinkfile"/>
          </p:cNvPr>
          <p:cNvSpPr/>
          <p:nvPr/>
        </p:nvSpPr>
        <p:spPr bwMode="auto">
          <a:xfrm>
            <a:off x="631370" y="2416628"/>
            <a:ext cx="304800" cy="304800"/>
          </a:xfrm>
          <a:prstGeom prst="roundRect">
            <a:avLst/>
          </a:prstGeom>
          <a:solidFill>
            <a:srgbClr val="FFFF00">
              <a:alpha val="18000"/>
            </a:srgbClr>
          </a:solidFill>
          <a:ln w="19050" cap="flat" cmpd="sng" algn="ctr">
            <a:solidFill>
              <a:srgbClr val="FF0000"/>
            </a:solidFill>
            <a:prstDash val="solid"/>
            <a:miter lim="800000"/>
            <a:headEnd type="none" w="med" len="med"/>
            <a:tailEnd type="none" w="med" len="med"/>
          </a:ln>
          <a:effectLst/>
        </p:spPr>
        <p:txBody>
          <a:bodyPr wrap="none" lIns="36000" tIns="36000" rIns="36000" bIns="36000"/>
          <a:lstStyle/>
          <a:p>
            <a:pPr>
              <a:defRPr/>
            </a:pPr>
            <a:r>
              <a:rPr lang="en-US" sz="1600" dirty="0" smtClean="0">
                <a:ln>
                  <a:solidFill>
                    <a:srgbClr val="FF0000"/>
                  </a:solidFill>
                </a:ln>
                <a:sym typeface="Webdings"/>
              </a:rPr>
              <a:t></a:t>
            </a:r>
            <a:endParaRPr lang="en-US" dirty="0">
              <a:ln>
                <a:solidFill>
                  <a:srgbClr val="FF0000"/>
                </a:solidFill>
              </a:ln>
            </a:endParaRPr>
          </a:p>
        </p:txBody>
      </p:sp>
      <p:sp>
        <p:nvSpPr>
          <p:cNvPr id="7" name="AutoShape 13"/>
          <p:cNvSpPr>
            <a:spLocks noChangeArrowheads="1"/>
          </p:cNvSpPr>
          <p:nvPr/>
        </p:nvSpPr>
        <p:spPr bwMode="auto">
          <a:xfrm>
            <a:off x="4367439" y="371157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8" name="Rectangle 15"/>
          <p:cNvSpPr>
            <a:spLocks noChangeArrowheads="1"/>
          </p:cNvSpPr>
          <p:nvPr/>
        </p:nvSpPr>
        <p:spPr bwMode="auto">
          <a:xfrm>
            <a:off x="590550" y="2000250"/>
            <a:ext cx="1263650" cy="571500"/>
          </a:xfrm>
          <a:prstGeom prst="rect">
            <a:avLst/>
          </a:prstGeom>
          <a:noFill/>
          <a:ln w="9525">
            <a:noFill/>
            <a:miter lim="800000"/>
            <a:headEnd/>
            <a:tailEnd/>
          </a:ln>
        </p:spPr>
        <p:txBody>
          <a:bodyPr lIns="45720" rIns="0"/>
          <a:lstStyle/>
          <a:p>
            <a:pPr>
              <a:lnSpc>
                <a:spcPct val="95000"/>
              </a:lnSpc>
              <a:spcBef>
                <a:spcPct val="0"/>
              </a:spcBef>
              <a:spcAft>
                <a:spcPct val="30000"/>
              </a:spcAft>
              <a:tabLst>
                <a:tab pos="1319213" algn="l"/>
                <a:tab pos="3763963" algn="l"/>
                <a:tab pos="4295775" algn="l"/>
              </a:tabLst>
            </a:pPr>
            <a:r>
              <a:rPr lang="en-US" sz="2000" b="1" dirty="0" smtClean="0"/>
              <a:t>E.g.</a:t>
            </a:r>
            <a:endParaRPr lang="en-US" sz="1800" b="1" dirty="0">
              <a:solidFill>
                <a:srgbClr val="0000CC"/>
              </a:solidFill>
            </a:endParaRPr>
          </a:p>
        </p:txBody>
      </p:sp>
    </p:spTree>
    <p:extLst>
      <p:ext uri="{BB962C8B-B14F-4D97-AF65-F5344CB8AC3E}">
        <p14:creationId xmlns:p14="http://schemas.microsoft.com/office/powerpoint/2010/main" val="32359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21" presetClass="entr" presetSubtype="8" fill="hold" grpId="0" nodeType="withEffect">
                                  <p:stCondLst>
                                    <p:cond delay="0"/>
                                  </p:stCondLst>
                                  <p:childTnLst>
                                    <p:set>
                                      <p:cBhvr>
                                        <p:cTn id="11" dur="1" fill="hold">
                                          <p:stCondLst>
                                            <p:cond delay="0"/>
                                          </p:stCondLst>
                                        </p:cTn>
                                        <p:tgtEl>
                                          <p:spTgt spid="345093">
                                            <p:bg/>
                                          </p:spTgt>
                                        </p:tgtEl>
                                        <p:attrNameLst>
                                          <p:attrName>style.visibility</p:attrName>
                                        </p:attrNameLst>
                                      </p:cBhvr>
                                      <p:to>
                                        <p:strVal val="visible"/>
                                      </p:to>
                                    </p:set>
                                    <p:animEffect transition="in" filter="wheel(8)">
                                      <p:cBhvr>
                                        <p:cTn id="12" dur="2000"/>
                                        <p:tgtEl>
                                          <p:spTgt spid="345093">
                                            <p:bg/>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2000"/>
                                        <p:tgtEl>
                                          <p:spTgt spid="8"/>
                                        </p:tgtEl>
                                      </p:cBhvr>
                                    </p:animEffect>
                                  </p:childTnLst>
                                </p:cTn>
                              </p:par>
                              <p:par>
                                <p:cTn id="16" presetID="21" presetClass="entr" presetSubtype="8" fill="hold" grpId="0" nodeType="withEffect">
                                  <p:stCondLst>
                                    <p:cond delay="0"/>
                                  </p:stCondLst>
                                  <p:childTnLst>
                                    <p:set>
                                      <p:cBhvr>
                                        <p:cTn id="17" dur="1" fill="hold">
                                          <p:stCondLst>
                                            <p:cond delay="0"/>
                                          </p:stCondLst>
                                        </p:cTn>
                                        <p:tgtEl>
                                          <p:spTgt spid="345093">
                                            <p:txEl>
                                              <p:pRg st="3" end="3"/>
                                            </p:txEl>
                                          </p:spTgt>
                                        </p:tgtEl>
                                        <p:attrNameLst>
                                          <p:attrName>style.visibility</p:attrName>
                                        </p:attrNameLst>
                                      </p:cBhvr>
                                      <p:to>
                                        <p:strVal val="visible"/>
                                      </p:to>
                                    </p:set>
                                    <p:animEffect transition="in" filter="wheel(8)">
                                      <p:cBhvr>
                                        <p:cTn id="18" dur="2000"/>
                                        <p:tgtEl>
                                          <p:spTgt spid="345093">
                                            <p:txEl>
                                              <p:pRg st="3" end="3"/>
                                            </p:txEl>
                                          </p:spTgt>
                                        </p:tgtEl>
                                      </p:cBhvr>
                                    </p:animEffect>
                                  </p:childTnLst>
                                </p:cTn>
                              </p:par>
                              <p:par>
                                <p:cTn id="19" presetID="21" presetClass="entr" presetSubtype="8" fill="hold" grpId="0" nodeType="withEffect">
                                  <p:stCondLst>
                                    <p:cond delay="0"/>
                                  </p:stCondLst>
                                  <p:childTnLst>
                                    <p:set>
                                      <p:cBhvr>
                                        <p:cTn id="20" dur="1" fill="hold">
                                          <p:stCondLst>
                                            <p:cond delay="0"/>
                                          </p:stCondLst>
                                        </p:cTn>
                                        <p:tgtEl>
                                          <p:spTgt spid="345093">
                                            <p:txEl>
                                              <p:pRg st="4" end="4"/>
                                            </p:txEl>
                                          </p:spTgt>
                                        </p:tgtEl>
                                        <p:attrNameLst>
                                          <p:attrName>style.visibility</p:attrName>
                                        </p:attrNameLst>
                                      </p:cBhvr>
                                      <p:to>
                                        <p:strVal val="visible"/>
                                      </p:to>
                                    </p:set>
                                    <p:animEffect transition="in" filter="wheel(8)">
                                      <p:cBhvr>
                                        <p:cTn id="21" dur="2000"/>
                                        <p:tgtEl>
                                          <p:spTgt spid="345093">
                                            <p:txEl>
                                              <p:pRg st="4" end="4"/>
                                            </p:txEl>
                                          </p:spTgt>
                                        </p:tgtEl>
                                      </p:cBhvr>
                                    </p:animEffect>
                                  </p:childTnLst>
                                </p:cTn>
                              </p:par>
                              <p:par>
                                <p:cTn id="22" presetID="21" presetClass="entr" presetSubtype="8" fill="hold" grpId="0" nodeType="withEffect">
                                  <p:stCondLst>
                                    <p:cond delay="0"/>
                                  </p:stCondLst>
                                  <p:childTnLst>
                                    <p:set>
                                      <p:cBhvr>
                                        <p:cTn id="23" dur="1" fill="hold">
                                          <p:stCondLst>
                                            <p:cond delay="0"/>
                                          </p:stCondLst>
                                        </p:cTn>
                                        <p:tgtEl>
                                          <p:spTgt spid="345093">
                                            <p:txEl>
                                              <p:pRg st="5" end="5"/>
                                            </p:txEl>
                                          </p:spTgt>
                                        </p:tgtEl>
                                        <p:attrNameLst>
                                          <p:attrName>style.visibility</p:attrName>
                                        </p:attrNameLst>
                                      </p:cBhvr>
                                      <p:to>
                                        <p:strVal val="visible"/>
                                      </p:to>
                                    </p:set>
                                    <p:animEffect transition="in" filter="wheel(8)">
                                      <p:cBhvr>
                                        <p:cTn id="24" dur="2000"/>
                                        <p:tgtEl>
                                          <p:spTgt spid="345093">
                                            <p:txEl>
                                              <p:pRg st="5" end="5"/>
                                            </p:txEl>
                                          </p:spTgt>
                                        </p:tgtEl>
                                      </p:cBhvr>
                                    </p:animEffect>
                                  </p:childTnLst>
                                </p:cTn>
                              </p:par>
                              <p:par>
                                <p:cTn id="25" presetID="21" presetClass="entr" presetSubtype="8" fill="hold" grpId="0" nodeType="withEffect">
                                  <p:stCondLst>
                                    <p:cond delay="0"/>
                                  </p:stCondLst>
                                  <p:childTnLst>
                                    <p:set>
                                      <p:cBhvr>
                                        <p:cTn id="26" dur="1" fill="hold">
                                          <p:stCondLst>
                                            <p:cond delay="0"/>
                                          </p:stCondLst>
                                        </p:cTn>
                                        <p:tgtEl>
                                          <p:spTgt spid="345093">
                                            <p:txEl>
                                              <p:pRg st="6" end="6"/>
                                            </p:txEl>
                                          </p:spTgt>
                                        </p:tgtEl>
                                        <p:attrNameLst>
                                          <p:attrName>style.visibility</p:attrName>
                                        </p:attrNameLst>
                                      </p:cBhvr>
                                      <p:to>
                                        <p:strVal val="visible"/>
                                      </p:to>
                                    </p:set>
                                    <p:animEffect transition="in" filter="wheel(8)">
                                      <p:cBhvr>
                                        <p:cTn id="27" dur="2000"/>
                                        <p:tgtEl>
                                          <p:spTgt spid="34509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8" fill="hold" grpId="0" nodeType="clickEffect">
                                  <p:stCondLst>
                                    <p:cond delay="0"/>
                                  </p:stCondLst>
                                  <p:childTnLst>
                                    <p:set>
                                      <p:cBhvr>
                                        <p:cTn id="31" dur="1" fill="hold">
                                          <p:stCondLst>
                                            <p:cond delay="0"/>
                                          </p:stCondLst>
                                        </p:cTn>
                                        <p:tgtEl>
                                          <p:spTgt spid="345093">
                                            <p:txEl>
                                              <p:pRg st="0" end="0"/>
                                            </p:txEl>
                                          </p:spTgt>
                                        </p:tgtEl>
                                        <p:attrNameLst>
                                          <p:attrName>style.visibility</p:attrName>
                                        </p:attrNameLst>
                                      </p:cBhvr>
                                      <p:to>
                                        <p:strVal val="visible"/>
                                      </p:to>
                                    </p:set>
                                    <p:animEffect transition="in" filter="wheel(8)">
                                      <p:cBhvr>
                                        <p:cTn id="32" dur="2000"/>
                                        <p:tgtEl>
                                          <p:spTgt spid="345093">
                                            <p:txEl>
                                              <p:pRg st="0" end="0"/>
                                            </p:txEl>
                                          </p:spTgt>
                                        </p:tgtEl>
                                      </p:cBhvr>
                                    </p:animEffect>
                                  </p:childTnLst>
                                </p:cTn>
                              </p:par>
                              <p:par>
                                <p:cTn id="33" presetID="21" presetClass="entr" presetSubtype="8" fill="hold" grpId="0" nodeType="withEffect">
                                  <p:stCondLst>
                                    <p:cond delay="0"/>
                                  </p:stCondLst>
                                  <p:childTnLst>
                                    <p:set>
                                      <p:cBhvr>
                                        <p:cTn id="34" dur="1" fill="hold">
                                          <p:stCondLst>
                                            <p:cond delay="0"/>
                                          </p:stCondLst>
                                        </p:cTn>
                                        <p:tgtEl>
                                          <p:spTgt spid="345093">
                                            <p:txEl>
                                              <p:pRg st="1" end="1"/>
                                            </p:txEl>
                                          </p:spTgt>
                                        </p:tgtEl>
                                        <p:attrNameLst>
                                          <p:attrName>style.visibility</p:attrName>
                                        </p:attrNameLst>
                                      </p:cBhvr>
                                      <p:to>
                                        <p:strVal val="visible"/>
                                      </p:to>
                                    </p:set>
                                    <p:animEffect transition="in" filter="wheel(8)">
                                      <p:cBhvr>
                                        <p:cTn id="35" dur="2000"/>
                                        <p:tgtEl>
                                          <p:spTgt spid="345093">
                                            <p:txEl>
                                              <p:pRg st="1" end="1"/>
                                            </p:txEl>
                                          </p:spTgt>
                                        </p:tgtEl>
                                      </p:cBhvr>
                                    </p:animEffect>
                                  </p:childTnLst>
                                </p:cTn>
                              </p:par>
                              <p:par>
                                <p:cTn id="36" presetID="21" presetClass="entr" presetSubtype="8" fill="hold" grpId="0" nodeType="withEffect">
                                  <p:stCondLst>
                                    <p:cond delay="0"/>
                                  </p:stCondLst>
                                  <p:childTnLst>
                                    <p:set>
                                      <p:cBhvr>
                                        <p:cTn id="37" dur="1" fill="hold">
                                          <p:stCondLst>
                                            <p:cond delay="0"/>
                                          </p:stCondLst>
                                        </p:cTn>
                                        <p:tgtEl>
                                          <p:spTgt spid="345093">
                                            <p:txEl>
                                              <p:pRg st="2" end="2"/>
                                            </p:txEl>
                                          </p:spTgt>
                                        </p:tgtEl>
                                        <p:attrNameLst>
                                          <p:attrName>style.visibility</p:attrName>
                                        </p:attrNameLst>
                                      </p:cBhvr>
                                      <p:to>
                                        <p:strVal val="visible"/>
                                      </p:to>
                                    </p:set>
                                    <p:animEffect transition="in" filter="wheel(8)">
                                      <p:cBhvr>
                                        <p:cTn id="38" dur="2000"/>
                                        <p:tgtEl>
                                          <p:spTgt spid="34509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345091">
                                            <p:txEl>
                                              <p:pRg st="8" end="8"/>
                                            </p:txEl>
                                          </p:spTgt>
                                        </p:tgtEl>
                                        <p:attrNameLst>
                                          <p:attrName>style.visibility</p:attrName>
                                        </p:attrNameLst>
                                      </p:cBhvr>
                                      <p:to>
                                        <p:strVal val="visible"/>
                                      </p:to>
                                    </p:set>
                                    <p:animEffect transition="in" filter="fade">
                                      <p:cBhvr>
                                        <p:cTn id="43" dur="1000"/>
                                        <p:tgtEl>
                                          <p:spTgt spid="345091">
                                            <p:txEl>
                                              <p:pRg st="8" end="8"/>
                                            </p:txEl>
                                          </p:spTgt>
                                        </p:tgtEl>
                                      </p:cBhvr>
                                    </p:animEffect>
                                    <p:anim calcmode="lin" valueType="num">
                                      <p:cBhvr>
                                        <p:cTn id="44" dur="1000" fill="hold"/>
                                        <p:tgtEl>
                                          <p:spTgt spid="345091">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45091">
                                            <p:txEl>
                                              <p:pRg st="8" end="8"/>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19" presetClass="entr" presetSubtype="10"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2000" fill="hold"/>
                                        <p:tgtEl>
                                          <p:spTgt spid="7"/>
                                        </p:tgtEl>
                                        <p:attrNameLst>
                                          <p:attrName>ppt_w</p:attrName>
                                        </p:attrNameLst>
                                      </p:cBhvr>
                                      <p:tavLst>
                                        <p:tav tm="0" fmla="#ppt_w*sin(2.5*pi*$)">
                                          <p:val>
                                            <p:fltVal val="0"/>
                                          </p:val>
                                        </p:tav>
                                        <p:tav tm="100000">
                                          <p:val>
                                            <p:fltVal val="1"/>
                                          </p:val>
                                        </p:tav>
                                      </p:tavLst>
                                    </p:anim>
                                    <p:anim calcmode="lin" valueType="num">
                                      <p:cBhvr>
                                        <p:cTn id="50"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345091">
                                            <p:txEl>
                                              <p:pRg st="9" end="9"/>
                                            </p:txEl>
                                          </p:spTgt>
                                        </p:tgtEl>
                                        <p:attrNameLst>
                                          <p:attrName>style.visibility</p:attrName>
                                        </p:attrNameLst>
                                      </p:cBhvr>
                                      <p:to>
                                        <p:strVal val="visible"/>
                                      </p:to>
                                    </p:set>
                                    <p:animEffect transition="in" filter="fade">
                                      <p:cBhvr>
                                        <p:cTn id="55" dur="1000"/>
                                        <p:tgtEl>
                                          <p:spTgt spid="345091">
                                            <p:txEl>
                                              <p:pRg st="9" end="9"/>
                                            </p:txEl>
                                          </p:spTgt>
                                        </p:tgtEl>
                                      </p:cBhvr>
                                    </p:animEffect>
                                    <p:anim calcmode="lin" valueType="num">
                                      <p:cBhvr>
                                        <p:cTn id="56" dur="1000" fill="hold"/>
                                        <p:tgtEl>
                                          <p:spTgt spid="345091">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4509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345091">
                                            <p:txEl>
                                              <p:pRg st="10" end="10"/>
                                            </p:txEl>
                                          </p:spTgt>
                                        </p:tgtEl>
                                        <p:attrNameLst>
                                          <p:attrName>style.visibility</p:attrName>
                                        </p:attrNameLst>
                                      </p:cBhvr>
                                      <p:to>
                                        <p:strVal val="visible"/>
                                      </p:to>
                                    </p:set>
                                    <p:animEffect transition="in" filter="fade">
                                      <p:cBhvr>
                                        <p:cTn id="62" dur="1000"/>
                                        <p:tgtEl>
                                          <p:spTgt spid="345091">
                                            <p:txEl>
                                              <p:pRg st="10" end="10"/>
                                            </p:txEl>
                                          </p:spTgt>
                                        </p:tgtEl>
                                      </p:cBhvr>
                                    </p:animEffect>
                                    <p:anim calcmode="lin" valueType="num">
                                      <p:cBhvr>
                                        <p:cTn id="63" dur="1000" fill="hold"/>
                                        <p:tgtEl>
                                          <p:spTgt spid="345091">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4509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build="p"/>
      <p:bldP spid="345093" grpId="0" build="allAtOnce" animBg="1"/>
      <p:bldP spid="6"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2"/>
          </p:nvPr>
        </p:nvSpPr>
        <p:spPr>
          <a:noFill/>
        </p:spPr>
        <p:txBody>
          <a:bodyPr/>
          <a:lstStyle/>
          <a:p>
            <a:endParaRPr lang="en-AU"/>
          </a:p>
          <a:p>
            <a:fld id="{DFBEF835-5C75-4BF3-84E6-3E1BC246EA6E}" type="slidenum">
              <a:rPr lang="en-AU" b="1"/>
              <a:pPr/>
              <a:t>5</a:t>
            </a:fld>
            <a:endParaRPr lang="en-AU" b="1"/>
          </a:p>
        </p:txBody>
      </p:sp>
      <p:sp>
        <p:nvSpPr>
          <p:cNvPr id="320514" name="Rectangle 2"/>
          <p:cNvSpPr>
            <a:spLocks noGrp="1" noChangeArrowheads="1"/>
          </p:cNvSpPr>
          <p:nvPr>
            <p:ph type="body" idx="1"/>
          </p:nvPr>
        </p:nvSpPr>
        <p:spPr>
          <a:xfrm>
            <a:off x="381000" y="1068388"/>
            <a:ext cx="8763000" cy="5789612"/>
          </a:xfrm>
          <a:solidFill>
            <a:schemeClr val="folHlink"/>
          </a:solidFill>
        </p:spPr>
        <p:txBody>
          <a:bodyPr/>
          <a:lstStyle/>
          <a:p>
            <a:pPr marL="339725" indent="-339725" eaLnBrk="1" hangingPunct="1">
              <a:spcBef>
                <a:spcPct val="0"/>
              </a:spcBef>
              <a:buFont typeface="Wingdings" pitchFamily="2" charset="2"/>
              <a:buChar char="Ø"/>
            </a:pPr>
            <a:r>
              <a:rPr lang="en-US" sz="2000" dirty="0" smtClean="0">
                <a:solidFill>
                  <a:srgbClr val="0000CC"/>
                </a:solidFill>
              </a:rPr>
              <a:t>Read ahead</a:t>
            </a:r>
            <a:r>
              <a:rPr lang="en-US" sz="2000" dirty="0" smtClean="0"/>
              <a:t> before you listen to the short conversation.</a:t>
            </a:r>
          </a:p>
          <a:p>
            <a:pPr marL="339725" indent="-339725" eaLnBrk="1" hangingPunct="1">
              <a:spcBef>
                <a:spcPct val="0"/>
              </a:spcBef>
              <a:buFont typeface="Wingdings" pitchFamily="2" charset="2"/>
              <a:buChar char="Ø"/>
            </a:pPr>
            <a:r>
              <a:rPr lang="en-US" sz="2000" dirty="0" smtClean="0">
                <a:solidFill>
                  <a:srgbClr val="0000CC"/>
                </a:solidFill>
              </a:rPr>
              <a:t>Anticipate the dialog</a:t>
            </a:r>
            <a:r>
              <a:rPr lang="en-US" sz="2000" dirty="0" smtClean="0"/>
              <a:t> from the answer choices, predicting what the question and the context of dialogs by considering the vocabularies.</a:t>
            </a:r>
          </a:p>
          <a:p>
            <a:pPr marL="339725" indent="-339725" eaLnBrk="1" hangingPunct="1">
              <a:spcBef>
                <a:spcPct val="0"/>
              </a:spcBef>
              <a:buFont typeface="Wingdings" pitchFamily="2" charset="2"/>
              <a:buChar char="Ø"/>
            </a:pPr>
            <a:r>
              <a:rPr lang="en-US" sz="2000" dirty="0" smtClean="0"/>
              <a:t>There is a </a:t>
            </a:r>
            <a:r>
              <a:rPr lang="en-US" sz="2000" dirty="0" smtClean="0">
                <a:solidFill>
                  <a:srgbClr val="0000CC"/>
                </a:solidFill>
              </a:rPr>
              <a:t>12-second pause </a:t>
            </a:r>
            <a:r>
              <a:rPr lang="en-US" sz="2000" dirty="0" smtClean="0"/>
              <a:t>between each dialog: </a:t>
            </a:r>
          </a:p>
          <a:p>
            <a:pPr marL="339725" indent="-339725" eaLnBrk="1" hangingPunct="1">
              <a:spcBef>
                <a:spcPct val="0"/>
              </a:spcBef>
              <a:buFont typeface="Wingdings" pitchFamily="2" charset="2"/>
              <a:buNone/>
            </a:pPr>
            <a:r>
              <a:rPr lang="en-US" sz="2000" dirty="0" smtClean="0"/>
              <a:t>		- </a:t>
            </a:r>
            <a:r>
              <a:rPr lang="en-US" sz="2000" dirty="0" smtClean="0">
                <a:solidFill>
                  <a:srgbClr val="0000CC"/>
                </a:solidFill>
              </a:rPr>
              <a:t>Answer the question</a:t>
            </a:r>
            <a:r>
              <a:rPr lang="en-US" sz="2000" dirty="0" smtClean="0"/>
              <a:t> as quickly as possible (mark the answer).</a:t>
            </a:r>
          </a:p>
          <a:p>
            <a:pPr marL="339725" indent="-339725" eaLnBrk="1" hangingPunct="1">
              <a:spcBef>
                <a:spcPct val="0"/>
              </a:spcBef>
              <a:buFont typeface="Wingdings" pitchFamily="2" charset="2"/>
              <a:buNone/>
            </a:pPr>
            <a:r>
              <a:rPr lang="en-US" sz="2000" dirty="0" smtClean="0"/>
              <a:t>		- </a:t>
            </a:r>
            <a:r>
              <a:rPr lang="en-US" sz="2000" dirty="0" smtClean="0">
                <a:solidFill>
                  <a:srgbClr val="0000CC"/>
                </a:solidFill>
              </a:rPr>
              <a:t>Preview</a:t>
            </a:r>
            <a:r>
              <a:rPr lang="en-US" sz="2000" dirty="0" smtClean="0"/>
              <a:t> the answer choices for </a:t>
            </a:r>
            <a:r>
              <a:rPr lang="en-US" sz="2000" dirty="0" smtClean="0">
                <a:solidFill>
                  <a:srgbClr val="0000CC"/>
                </a:solidFill>
              </a:rPr>
              <a:t>the next item</a:t>
            </a:r>
            <a:r>
              <a:rPr lang="en-US" sz="2000" dirty="0" smtClean="0"/>
              <a:t>.</a:t>
            </a:r>
          </a:p>
          <a:p>
            <a:pPr marL="339725" indent="-339725" eaLnBrk="1" hangingPunct="1">
              <a:spcBef>
                <a:spcPct val="0"/>
              </a:spcBef>
              <a:buFont typeface="Wingdings" pitchFamily="2" charset="2"/>
              <a:buNone/>
            </a:pPr>
            <a:endParaRPr lang="en-US" sz="2000" dirty="0" smtClean="0"/>
          </a:p>
          <a:p>
            <a:pPr marL="339725" indent="-339725" eaLnBrk="1" hangingPunct="1">
              <a:spcBef>
                <a:spcPct val="0"/>
              </a:spcBef>
              <a:buFont typeface="Wingdings" pitchFamily="2" charset="2"/>
              <a:buNone/>
            </a:pPr>
            <a:endParaRPr lang="en-US" sz="1600" dirty="0" smtClean="0"/>
          </a:p>
          <a:p>
            <a:pPr marL="339725" indent="-339725" eaLnBrk="1" hangingPunct="1">
              <a:spcBef>
                <a:spcPct val="0"/>
              </a:spcBef>
              <a:buFont typeface="Wingdings" pitchFamily="2" charset="2"/>
              <a:buNone/>
            </a:pPr>
            <a:endParaRPr lang="en-US" sz="1600" dirty="0" smtClean="0"/>
          </a:p>
          <a:p>
            <a:pPr marL="339725" indent="-339725" eaLnBrk="1" hangingPunct="1">
              <a:spcBef>
                <a:spcPct val="0"/>
              </a:spcBef>
              <a:buFont typeface="Wingdings" pitchFamily="2" charset="2"/>
              <a:buNone/>
            </a:pPr>
            <a:endParaRPr lang="en-US" sz="1600" dirty="0" smtClean="0"/>
          </a:p>
          <a:p>
            <a:pPr marL="339725" indent="-339725" eaLnBrk="1" hangingPunct="1">
              <a:spcBef>
                <a:spcPct val="0"/>
              </a:spcBef>
              <a:buFont typeface="Wingdings" pitchFamily="2" charset="2"/>
              <a:buNone/>
            </a:pPr>
            <a:endParaRPr lang="en-US" sz="2000" dirty="0" smtClean="0"/>
          </a:p>
          <a:p>
            <a:pPr marL="339725" indent="-339725" eaLnBrk="1" hangingPunct="1">
              <a:spcBef>
                <a:spcPct val="0"/>
              </a:spcBef>
              <a:buFont typeface="Wingdings" pitchFamily="2" charset="2"/>
              <a:buNone/>
            </a:pPr>
            <a:r>
              <a:rPr lang="en-US" sz="2000" dirty="0" smtClean="0"/>
              <a:t>All answer choices start with a </a:t>
            </a:r>
            <a:r>
              <a:rPr lang="en-US" sz="2000" dirty="0" smtClean="0">
                <a:solidFill>
                  <a:srgbClr val="0000CC"/>
                </a:solidFill>
              </a:rPr>
              <a:t>verb</a:t>
            </a:r>
            <a:r>
              <a:rPr lang="en-US" sz="2000" dirty="0" smtClean="0"/>
              <a:t> </a:t>
            </a:r>
            <a:r>
              <a:rPr lang="en-US" sz="2000" dirty="0" smtClean="0">
                <a:sym typeface="Wingdings" pitchFamily="2" charset="2"/>
              </a:rPr>
              <a:t> </a:t>
            </a:r>
            <a:r>
              <a:rPr lang="en-US" sz="2000" dirty="0" smtClean="0">
                <a:solidFill>
                  <a:srgbClr val="CC0000"/>
                </a:solidFill>
                <a:sym typeface="Wingdings" pitchFamily="2" charset="2"/>
              </a:rPr>
              <a:t>showing activity</a:t>
            </a:r>
            <a:r>
              <a:rPr lang="en-US" sz="2000" dirty="0" smtClean="0">
                <a:sym typeface="Wingdings" pitchFamily="2" charset="2"/>
              </a:rPr>
              <a:t>.</a:t>
            </a:r>
          </a:p>
          <a:p>
            <a:pPr marL="339725" indent="-339725" eaLnBrk="1" hangingPunct="1">
              <a:spcBef>
                <a:spcPct val="0"/>
              </a:spcBef>
              <a:buFont typeface="Wingdings" pitchFamily="2" charset="2"/>
              <a:buNone/>
            </a:pPr>
            <a:r>
              <a:rPr lang="en-US" sz="2000" dirty="0" smtClean="0"/>
              <a:t>Possible question:	</a:t>
            </a:r>
            <a:r>
              <a:rPr lang="en-US" sz="2000" i="1" dirty="0" smtClean="0">
                <a:solidFill>
                  <a:srgbClr val="0000CC"/>
                </a:solidFill>
              </a:rPr>
              <a:t>What will the speakers do next?</a:t>
            </a:r>
          </a:p>
          <a:p>
            <a:pPr marL="339725" indent="-339725" eaLnBrk="1" hangingPunct="1">
              <a:spcBef>
                <a:spcPct val="0"/>
              </a:spcBef>
              <a:buFont typeface="Wingdings" pitchFamily="2" charset="2"/>
              <a:buNone/>
            </a:pPr>
            <a:endParaRPr lang="en-US" sz="2000" i="1" dirty="0" smtClean="0">
              <a:solidFill>
                <a:srgbClr val="0000CC"/>
              </a:solidFill>
            </a:endParaRPr>
          </a:p>
          <a:p>
            <a:pPr marL="339725" indent="-339725" eaLnBrk="1" hangingPunct="1">
              <a:spcBef>
                <a:spcPct val="0"/>
              </a:spcBef>
              <a:buFont typeface="Wingdings" pitchFamily="2" charset="2"/>
              <a:buNone/>
            </a:pPr>
            <a:endParaRPr lang="en-US" sz="1400" dirty="0" smtClean="0"/>
          </a:p>
          <a:p>
            <a:pPr marL="339725" indent="-339725" eaLnBrk="1" hangingPunct="1">
              <a:spcBef>
                <a:spcPct val="0"/>
              </a:spcBef>
              <a:buFont typeface="Wingdings" pitchFamily="2" charset="2"/>
              <a:buNone/>
            </a:pPr>
            <a:endParaRPr lang="en-US" sz="1400" dirty="0" smtClean="0"/>
          </a:p>
          <a:p>
            <a:pPr marL="339725" indent="-339725" eaLnBrk="1" hangingPunct="1">
              <a:spcBef>
                <a:spcPct val="0"/>
              </a:spcBef>
              <a:buFont typeface="Wingdings" pitchFamily="2" charset="2"/>
              <a:buNone/>
            </a:pPr>
            <a:endParaRPr lang="en-US" sz="1600" dirty="0" smtClean="0"/>
          </a:p>
          <a:p>
            <a:pPr marL="339725" indent="-339725" eaLnBrk="1" hangingPunct="1">
              <a:spcBef>
                <a:spcPct val="0"/>
              </a:spcBef>
              <a:buFont typeface="Wingdings" pitchFamily="2" charset="2"/>
              <a:buNone/>
            </a:pPr>
            <a:endParaRPr lang="en-US" sz="1800" dirty="0" smtClean="0"/>
          </a:p>
          <a:p>
            <a:pPr marL="339725" indent="-339725" eaLnBrk="1" hangingPunct="1">
              <a:spcBef>
                <a:spcPct val="0"/>
              </a:spcBef>
              <a:buFont typeface="Wingdings" pitchFamily="2" charset="2"/>
              <a:buNone/>
            </a:pPr>
            <a:r>
              <a:rPr lang="en-US" sz="2000" dirty="0" smtClean="0"/>
              <a:t>All options contain the word “</a:t>
            </a:r>
            <a:r>
              <a:rPr lang="en-US" sz="2000" dirty="0" smtClean="0">
                <a:solidFill>
                  <a:srgbClr val="FF0000"/>
                </a:solidFill>
              </a:rPr>
              <a:t>the gym</a:t>
            </a:r>
            <a:r>
              <a:rPr lang="en-US" sz="2000" dirty="0" smtClean="0"/>
              <a:t>”. So, you might hear this word in the </a:t>
            </a:r>
          </a:p>
          <a:p>
            <a:pPr marL="339725" indent="-339725" eaLnBrk="1" hangingPunct="1">
              <a:spcBef>
                <a:spcPct val="0"/>
              </a:spcBef>
              <a:buFont typeface="Wingdings" pitchFamily="2" charset="2"/>
              <a:buNone/>
            </a:pPr>
            <a:r>
              <a:rPr lang="en-US" sz="2000" dirty="0" smtClean="0"/>
              <a:t>dialog. Focus on it, anticipate what can be </a:t>
            </a:r>
            <a:r>
              <a:rPr lang="en-US" sz="2000" b="1" dirty="0" smtClean="0"/>
              <a:t>understood </a:t>
            </a:r>
            <a:r>
              <a:rPr lang="en-US" sz="2000" dirty="0" smtClean="0"/>
              <a:t>/ </a:t>
            </a:r>
            <a:r>
              <a:rPr lang="en-US" sz="2000" b="1" dirty="0" smtClean="0"/>
              <a:t>inferred </a:t>
            </a:r>
            <a:r>
              <a:rPr lang="en-US" sz="2000" dirty="0" smtClean="0"/>
              <a:t>about it.</a:t>
            </a:r>
          </a:p>
        </p:txBody>
      </p:sp>
      <p:sp>
        <p:nvSpPr>
          <p:cNvPr id="20484" name="Rectangle 3"/>
          <p:cNvSpPr>
            <a:spLocks noGrp="1" noChangeArrowheads="1"/>
          </p:cNvSpPr>
          <p:nvPr>
            <p:ph type="title"/>
          </p:nvPr>
        </p:nvSpPr>
        <p:spPr/>
        <p:txBody>
          <a:bodyPr/>
          <a:lstStyle/>
          <a:p>
            <a:pPr eaLnBrk="1" hangingPunct="1"/>
            <a:r>
              <a:rPr lang="en-US" smtClean="0"/>
              <a:t>Anticipating Questions</a:t>
            </a:r>
          </a:p>
        </p:txBody>
      </p:sp>
      <p:sp>
        <p:nvSpPr>
          <p:cNvPr id="320518" name="Rectangle 6"/>
          <p:cNvSpPr>
            <a:spLocks noChangeArrowheads="1"/>
          </p:cNvSpPr>
          <p:nvPr/>
        </p:nvSpPr>
        <p:spPr bwMode="auto">
          <a:xfrm>
            <a:off x="498475" y="3033713"/>
            <a:ext cx="7502525" cy="1177925"/>
          </a:xfrm>
          <a:prstGeom prst="rect">
            <a:avLst/>
          </a:prstGeom>
          <a:solidFill>
            <a:srgbClr val="BEBEBE"/>
          </a:solidFill>
          <a:ln w="9525">
            <a:solidFill>
              <a:srgbClr val="CC0000"/>
            </a:solidFill>
            <a:miter lim="800000"/>
            <a:headEnd/>
            <a:tailEnd/>
          </a:ln>
        </p:spPr>
        <p:txBody>
          <a:bodyPr/>
          <a:lstStyle/>
          <a:p>
            <a:pPr marL="404813" indent="-404813">
              <a:lnSpc>
                <a:spcPct val="90000"/>
              </a:lnSpc>
              <a:spcBef>
                <a:spcPct val="0"/>
              </a:spcBef>
              <a:tabLst>
                <a:tab pos="1020763" algn="l"/>
                <a:tab pos="1935163" algn="l"/>
                <a:tab pos="4295775" algn="l"/>
              </a:tabLst>
            </a:pPr>
            <a:r>
              <a:rPr lang="en-US" sz="2000" dirty="0"/>
              <a:t>	(A)	</a:t>
            </a:r>
            <a:r>
              <a:rPr lang="en-US" sz="2000" b="1" dirty="0"/>
              <a:t>Have </a:t>
            </a:r>
            <a:r>
              <a:rPr lang="en-US" sz="2000" dirty="0"/>
              <a:t>a picnic.</a:t>
            </a:r>
          </a:p>
          <a:p>
            <a:pPr marL="404813" indent="-404813">
              <a:lnSpc>
                <a:spcPct val="90000"/>
              </a:lnSpc>
              <a:spcBef>
                <a:spcPct val="0"/>
              </a:spcBef>
              <a:tabLst>
                <a:tab pos="1020763" algn="l"/>
                <a:tab pos="1935163" algn="l"/>
                <a:tab pos="4295775" algn="l"/>
              </a:tabLst>
            </a:pPr>
            <a:r>
              <a:rPr lang="en-US" sz="2000" dirty="0"/>
              <a:t>	(B)	</a:t>
            </a:r>
            <a:r>
              <a:rPr lang="en-US" sz="2000" b="1" dirty="0"/>
              <a:t>Go </a:t>
            </a:r>
            <a:r>
              <a:rPr lang="en-US" sz="2000" dirty="0"/>
              <a:t>to the library.</a:t>
            </a:r>
          </a:p>
          <a:p>
            <a:pPr marL="404813" indent="-404813">
              <a:lnSpc>
                <a:spcPct val="90000"/>
              </a:lnSpc>
              <a:spcBef>
                <a:spcPct val="0"/>
              </a:spcBef>
              <a:tabLst>
                <a:tab pos="1020763" algn="l"/>
                <a:tab pos="1935163" algn="l"/>
                <a:tab pos="4295775" algn="l"/>
              </a:tabLst>
            </a:pPr>
            <a:r>
              <a:rPr lang="en-US" sz="2000" dirty="0"/>
              <a:t>	(C)	</a:t>
            </a:r>
            <a:r>
              <a:rPr lang="en-US" sz="2000" b="1" dirty="0"/>
              <a:t>Study </a:t>
            </a:r>
            <a:r>
              <a:rPr lang="en-US" sz="2000" dirty="0"/>
              <a:t>outside.</a:t>
            </a:r>
          </a:p>
          <a:p>
            <a:pPr marL="404813" indent="-404813">
              <a:lnSpc>
                <a:spcPct val="90000"/>
              </a:lnSpc>
              <a:spcBef>
                <a:spcPct val="0"/>
              </a:spcBef>
              <a:tabLst>
                <a:tab pos="1020763" algn="l"/>
                <a:tab pos="1935163" algn="l"/>
                <a:tab pos="4295775" algn="l"/>
              </a:tabLst>
            </a:pPr>
            <a:r>
              <a:rPr lang="en-US" sz="2000" dirty="0"/>
              <a:t>	(D)	</a:t>
            </a:r>
            <a:r>
              <a:rPr lang="en-US" sz="2000" b="1" dirty="0"/>
              <a:t>Postpone </a:t>
            </a:r>
            <a:r>
              <a:rPr lang="en-US" sz="2000" dirty="0"/>
              <a:t>the work until tomorrow.</a:t>
            </a:r>
          </a:p>
        </p:txBody>
      </p:sp>
      <p:sp>
        <p:nvSpPr>
          <p:cNvPr id="320519" name="Rectangle 7"/>
          <p:cNvSpPr>
            <a:spLocks noChangeArrowheads="1"/>
          </p:cNvSpPr>
          <p:nvPr/>
        </p:nvSpPr>
        <p:spPr bwMode="auto">
          <a:xfrm>
            <a:off x="477838" y="4959350"/>
            <a:ext cx="7502525" cy="1177925"/>
          </a:xfrm>
          <a:prstGeom prst="rect">
            <a:avLst/>
          </a:prstGeom>
          <a:solidFill>
            <a:schemeClr val="accent1"/>
          </a:solidFill>
          <a:ln w="9525">
            <a:solidFill>
              <a:srgbClr val="CC0000"/>
            </a:solidFill>
            <a:miter lim="800000"/>
            <a:headEnd/>
            <a:tailEnd/>
          </a:ln>
        </p:spPr>
        <p:txBody>
          <a:bodyPr/>
          <a:lstStyle/>
          <a:p>
            <a:pPr marL="404813" indent="-404813">
              <a:lnSpc>
                <a:spcPct val="90000"/>
              </a:lnSpc>
              <a:spcBef>
                <a:spcPct val="0"/>
              </a:spcBef>
              <a:tabLst>
                <a:tab pos="1020763" algn="l"/>
                <a:tab pos="1935163" algn="l"/>
                <a:tab pos="4295775" algn="l"/>
              </a:tabLst>
            </a:pPr>
            <a:r>
              <a:rPr lang="en-US" sz="2000" dirty="0"/>
              <a:t>	(A)	</a:t>
            </a:r>
            <a:r>
              <a:rPr lang="en-US" sz="2000" b="1" dirty="0"/>
              <a:t>The gym</a:t>
            </a:r>
            <a:r>
              <a:rPr lang="en-US" sz="2000" dirty="0"/>
              <a:t> doesn’t open until tomorrow.</a:t>
            </a:r>
          </a:p>
          <a:p>
            <a:pPr marL="404813" indent="-404813">
              <a:lnSpc>
                <a:spcPct val="90000"/>
              </a:lnSpc>
              <a:spcBef>
                <a:spcPct val="0"/>
              </a:spcBef>
              <a:tabLst>
                <a:tab pos="1020763" algn="l"/>
                <a:tab pos="1935163" algn="l"/>
                <a:tab pos="4295775" algn="l"/>
              </a:tabLst>
            </a:pPr>
            <a:r>
              <a:rPr lang="en-US" sz="2000" dirty="0"/>
              <a:t>	(B)	He’s too busy to go to </a:t>
            </a:r>
            <a:r>
              <a:rPr lang="en-US" sz="2000" b="1" dirty="0"/>
              <a:t>the gym</a:t>
            </a:r>
            <a:r>
              <a:rPr lang="en-US" sz="2000" dirty="0"/>
              <a:t>.</a:t>
            </a:r>
          </a:p>
          <a:p>
            <a:pPr marL="404813" indent="-404813">
              <a:lnSpc>
                <a:spcPct val="90000"/>
              </a:lnSpc>
              <a:spcBef>
                <a:spcPct val="0"/>
              </a:spcBef>
              <a:tabLst>
                <a:tab pos="1020763" algn="l"/>
                <a:tab pos="1935163" algn="l"/>
                <a:tab pos="4295775" algn="l"/>
              </a:tabLst>
            </a:pPr>
            <a:r>
              <a:rPr lang="en-US" sz="2000" dirty="0"/>
              <a:t>	(C)	There’s a special project going on at </a:t>
            </a:r>
            <a:r>
              <a:rPr lang="en-US" sz="2000" b="1" dirty="0"/>
              <a:t>the gym</a:t>
            </a:r>
            <a:r>
              <a:rPr lang="en-US" sz="2000" dirty="0"/>
              <a:t>.</a:t>
            </a:r>
          </a:p>
          <a:p>
            <a:pPr marL="404813" indent="-404813">
              <a:lnSpc>
                <a:spcPct val="90000"/>
              </a:lnSpc>
              <a:spcBef>
                <a:spcPct val="0"/>
              </a:spcBef>
              <a:tabLst>
                <a:tab pos="1020763" algn="l"/>
                <a:tab pos="1935163" algn="l"/>
                <a:tab pos="4295775" algn="l"/>
              </a:tabLst>
            </a:pPr>
            <a:r>
              <a:rPr lang="en-US" sz="2000" dirty="0"/>
              <a:t>	(D)	</a:t>
            </a:r>
            <a:r>
              <a:rPr lang="en-US" sz="2000" b="1" dirty="0"/>
              <a:t>The gym </a:t>
            </a:r>
            <a:r>
              <a:rPr lang="en-US" sz="2000" dirty="0"/>
              <a:t>is full of kids.</a:t>
            </a:r>
          </a:p>
        </p:txBody>
      </p:sp>
    </p:spTree>
    <p:extLst>
      <p:ext uri="{BB962C8B-B14F-4D97-AF65-F5344CB8AC3E}">
        <p14:creationId xmlns:p14="http://schemas.microsoft.com/office/powerpoint/2010/main" val="244633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20514">
                                            <p:txEl>
                                              <p:pRg st="0" end="0"/>
                                            </p:txEl>
                                          </p:spTgt>
                                        </p:tgtEl>
                                        <p:attrNameLst>
                                          <p:attrName>style.visibility</p:attrName>
                                        </p:attrNameLst>
                                      </p:cBhvr>
                                      <p:to>
                                        <p:strVal val="visible"/>
                                      </p:to>
                                    </p:set>
                                    <p:animEffect transition="in" filter="wheel(4)">
                                      <p:cBhvr>
                                        <p:cTn id="7" dur="1000"/>
                                        <p:tgtEl>
                                          <p:spTgt spid="3205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20514">
                                            <p:txEl>
                                              <p:pRg st="1" end="1"/>
                                            </p:txEl>
                                          </p:spTgt>
                                        </p:tgtEl>
                                        <p:attrNameLst>
                                          <p:attrName>style.visibility</p:attrName>
                                        </p:attrNameLst>
                                      </p:cBhvr>
                                      <p:to>
                                        <p:strVal val="visible"/>
                                      </p:to>
                                    </p:set>
                                    <p:animEffect transition="in" filter="wheel(4)">
                                      <p:cBhvr>
                                        <p:cTn id="12" dur="1000"/>
                                        <p:tgtEl>
                                          <p:spTgt spid="3205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20514">
                                            <p:txEl>
                                              <p:pRg st="2" end="2"/>
                                            </p:txEl>
                                          </p:spTgt>
                                        </p:tgtEl>
                                        <p:attrNameLst>
                                          <p:attrName>style.visibility</p:attrName>
                                        </p:attrNameLst>
                                      </p:cBhvr>
                                      <p:to>
                                        <p:strVal val="visible"/>
                                      </p:to>
                                    </p:set>
                                    <p:animEffect transition="in" filter="wheel(4)">
                                      <p:cBhvr>
                                        <p:cTn id="17" dur="1000"/>
                                        <p:tgtEl>
                                          <p:spTgt spid="3205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20514">
                                            <p:txEl>
                                              <p:pRg st="3" end="3"/>
                                            </p:txEl>
                                          </p:spTgt>
                                        </p:tgtEl>
                                        <p:attrNameLst>
                                          <p:attrName>style.visibility</p:attrName>
                                        </p:attrNameLst>
                                      </p:cBhvr>
                                      <p:to>
                                        <p:strVal val="visible"/>
                                      </p:to>
                                    </p:set>
                                    <p:animEffect transition="in" filter="wheel(4)">
                                      <p:cBhvr>
                                        <p:cTn id="22" dur="1000"/>
                                        <p:tgtEl>
                                          <p:spTgt spid="3205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320514">
                                            <p:txEl>
                                              <p:pRg st="4" end="4"/>
                                            </p:txEl>
                                          </p:spTgt>
                                        </p:tgtEl>
                                        <p:attrNameLst>
                                          <p:attrName>style.visibility</p:attrName>
                                        </p:attrNameLst>
                                      </p:cBhvr>
                                      <p:to>
                                        <p:strVal val="visible"/>
                                      </p:to>
                                    </p:set>
                                    <p:animEffect transition="in" filter="wheel(4)">
                                      <p:cBhvr>
                                        <p:cTn id="27" dur="1000"/>
                                        <p:tgtEl>
                                          <p:spTgt spid="3205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8" fill="hold" grpId="0" nodeType="clickEffect">
                                  <p:stCondLst>
                                    <p:cond delay="0"/>
                                  </p:stCondLst>
                                  <p:childTnLst>
                                    <p:set>
                                      <p:cBhvr>
                                        <p:cTn id="31" dur="1" fill="hold">
                                          <p:stCondLst>
                                            <p:cond delay="0"/>
                                          </p:stCondLst>
                                        </p:cTn>
                                        <p:tgtEl>
                                          <p:spTgt spid="320518"/>
                                        </p:tgtEl>
                                        <p:attrNameLst>
                                          <p:attrName>style.visibility</p:attrName>
                                        </p:attrNameLst>
                                      </p:cBhvr>
                                      <p:to>
                                        <p:strVal val="visible"/>
                                      </p:to>
                                    </p:set>
                                    <p:animEffect transition="in" filter="wheel(8)">
                                      <p:cBhvr>
                                        <p:cTn id="32" dur="2000"/>
                                        <p:tgtEl>
                                          <p:spTgt spid="32051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320514">
                                            <p:txEl>
                                              <p:pRg st="10" end="10"/>
                                            </p:txEl>
                                          </p:spTgt>
                                        </p:tgtEl>
                                        <p:attrNameLst>
                                          <p:attrName>style.visibility</p:attrName>
                                        </p:attrNameLst>
                                      </p:cBhvr>
                                      <p:to>
                                        <p:strVal val="visible"/>
                                      </p:to>
                                    </p:set>
                                    <p:animEffect transition="in" filter="wheel(4)">
                                      <p:cBhvr>
                                        <p:cTn id="37" dur="1000"/>
                                        <p:tgtEl>
                                          <p:spTgt spid="32051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320514">
                                            <p:txEl>
                                              <p:pRg st="11" end="11"/>
                                            </p:txEl>
                                          </p:spTgt>
                                        </p:tgtEl>
                                        <p:attrNameLst>
                                          <p:attrName>style.visibility</p:attrName>
                                        </p:attrNameLst>
                                      </p:cBhvr>
                                      <p:to>
                                        <p:strVal val="visible"/>
                                      </p:to>
                                    </p:set>
                                    <p:animEffect transition="in" filter="wheel(4)">
                                      <p:cBhvr>
                                        <p:cTn id="42" dur="1000"/>
                                        <p:tgtEl>
                                          <p:spTgt spid="32051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8" fill="hold" grpId="0" nodeType="clickEffect">
                                  <p:stCondLst>
                                    <p:cond delay="0"/>
                                  </p:stCondLst>
                                  <p:childTnLst>
                                    <p:set>
                                      <p:cBhvr>
                                        <p:cTn id="46" dur="1" fill="hold">
                                          <p:stCondLst>
                                            <p:cond delay="0"/>
                                          </p:stCondLst>
                                        </p:cTn>
                                        <p:tgtEl>
                                          <p:spTgt spid="320519"/>
                                        </p:tgtEl>
                                        <p:attrNameLst>
                                          <p:attrName>style.visibility</p:attrName>
                                        </p:attrNameLst>
                                      </p:cBhvr>
                                      <p:to>
                                        <p:strVal val="visible"/>
                                      </p:to>
                                    </p:set>
                                    <p:animEffect transition="in" filter="wheel(8)">
                                      <p:cBhvr>
                                        <p:cTn id="47" dur="2000"/>
                                        <p:tgtEl>
                                          <p:spTgt spid="320519"/>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320514">
                                            <p:txEl>
                                              <p:pRg st="17" end="17"/>
                                            </p:txEl>
                                          </p:spTgt>
                                        </p:tgtEl>
                                        <p:attrNameLst>
                                          <p:attrName>style.visibility</p:attrName>
                                        </p:attrNameLst>
                                      </p:cBhvr>
                                      <p:to>
                                        <p:strVal val="visible"/>
                                      </p:to>
                                    </p:set>
                                    <p:animEffect transition="in" filter="wheel(4)">
                                      <p:cBhvr>
                                        <p:cTn id="52" dur="1000"/>
                                        <p:tgtEl>
                                          <p:spTgt spid="320514">
                                            <p:txEl>
                                              <p:pRg st="17" end="17"/>
                                            </p:txEl>
                                          </p:spTgt>
                                        </p:tgtEl>
                                      </p:cBhvr>
                                    </p:animEffect>
                                  </p:childTnLst>
                                </p:cTn>
                              </p:par>
                              <p:par>
                                <p:cTn id="53" presetID="21" presetClass="entr" presetSubtype="4" fill="hold" nodeType="withEffect">
                                  <p:stCondLst>
                                    <p:cond delay="0"/>
                                  </p:stCondLst>
                                  <p:childTnLst>
                                    <p:set>
                                      <p:cBhvr>
                                        <p:cTn id="54" dur="1" fill="hold">
                                          <p:stCondLst>
                                            <p:cond delay="0"/>
                                          </p:stCondLst>
                                        </p:cTn>
                                        <p:tgtEl>
                                          <p:spTgt spid="320514">
                                            <p:txEl>
                                              <p:pRg st="18" end="18"/>
                                            </p:txEl>
                                          </p:spTgt>
                                        </p:tgtEl>
                                        <p:attrNameLst>
                                          <p:attrName>style.visibility</p:attrName>
                                        </p:attrNameLst>
                                      </p:cBhvr>
                                      <p:to>
                                        <p:strVal val="visible"/>
                                      </p:to>
                                    </p:set>
                                    <p:animEffect transition="in" filter="wheel(4)">
                                      <p:cBhvr>
                                        <p:cTn id="55" dur="1000"/>
                                        <p:tgtEl>
                                          <p:spTgt spid="320514">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8" grpId="0" animBg="1"/>
      <p:bldP spid="3205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2"/>
          </p:nvPr>
        </p:nvSpPr>
        <p:spPr>
          <a:noFill/>
        </p:spPr>
        <p:txBody>
          <a:bodyPr/>
          <a:lstStyle/>
          <a:p>
            <a:endParaRPr lang="en-AU"/>
          </a:p>
          <a:p>
            <a:fld id="{7B85F5A7-620E-418D-A53B-0FED27DB063A}" type="slidenum">
              <a:rPr lang="en-AU" b="1"/>
              <a:pPr/>
              <a:t>6</a:t>
            </a:fld>
            <a:endParaRPr lang="en-AU" b="1"/>
          </a:p>
        </p:txBody>
      </p:sp>
      <p:sp>
        <p:nvSpPr>
          <p:cNvPr id="350210" name="Rectangle 2"/>
          <p:cNvSpPr>
            <a:spLocks noGrp="1" noChangeArrowheads="1"/>
          </p:cNvSpPr>
          <p:nvPr>
            <p:ph type="body" idx="1"/>
          </p:nvPr>
        </p:nvSpPr>
        <p:spPr>
          <a:xfrm>
            <a:off x="381000" y="1109663"/>
            <a:ext cx="8763000" cy="5789612"/>
          </a:xfrm>
          <a:solidFill>
            <a:schemeClr val="folHlink"/>
          </a:solidFill>
        </p:spPr>
        <p:txBody>
          <a:bodyPr/>
          <a:lstStyle/>
          <a:p>
            <a:pPr marL="276225" indent="-276225" eaLnBrk="1" hangingPunct="1">
              <a:lnSpc>
                <a:spcPct val="90000"/>
              </a:lnSpc>
              <a:spcBef>
                <a:spcPct val="0"/>
              </a:spcBef>
              <a:tabLst>
                <a:tab pos="808038" algn="l"/>
                <a:tab pos="4125913" algn="l"/>
                <a:tab pos="4508500" algn="l"/>
                <a:tab pos="4805363" algn="l"/>
                <a:tab pos="5316538" algn="l"/>
              </a:tabLst>
            </a:pPr>
            <a:r>
              <a:rPr lang="en-US" sz="2000" dirty="0" smtClean="0"/>
              <a:t>1.	(A)	Pleased		4.	 (A)	He left it in the lock</a:t>
            </a:r>
          </a:p>
          <a:p>
            <a:pPr marL="276225" indent="-276225" eaLnBrk="1" hangingPunct="1">
              <a:lnSpc>
                <a:spcPct val="90000"/>
              </a:lnSpc>
              <a:spcBef>
                <a:spcPct val="0"/>
              </a:spcBef>
              <a:tabLst>
                <a:tab pos="808038" algn="l"/>
                <a:tab pos="4125913" algn="l"/>
                <a:tab pos="4508500" algn="l"/>
                <a:tab pos="4805363" algn="l"/>
                <a:tab pos="5316538" algn="l"/>
              </a:tabLst>
            </a:pPr>
            <a:r>
              <a:rPr lang="en-US" sz="2000" dirty="0" smtClean="0"/>
              <a:t>	(B)	Cold			 (B)	It’s still in his dorm room</a:t>
            </a:r>
          </a:p>
          <a:p>
            <a:pPr marL="276225" indent="-276225" eaLnBrk="1" hangingPunct="1">
              <a:lnSpc>
                <a:spcPct val="90000"/>
              </a:lnSpc>
              <a:spcBef>
                <a:spcPct val="0"/>
              </a:spcBef>
              <a:tabLst>
                <a:tab pos="808038" algn="l"/>
                <a:tab pos="4125913" algn="l"/>
                <a:tab pos="4508500" algn="l"/>
                <a:tab pos="4805363" algn="l"/>
                <a:tab pos="5316538" algn="l"/>
              </a:tabLst>
            </a:pPr>
            <a:r>
              <a:rPr lang="en-US" sz="2000" dirty="0" smtClean="0"/>
              <a:t>	(C)	Disappointed			 (C)	He put it in his pocket</a:t>
            </a:r>
          </a:p>
          <a:p>
            <a:pPr marL="276225" indent="-276225" eaLnBrk="1" hangingPunct="1">
              <a:lnSpc>
                <a:spcPct val="90000"/>
              </a:lnSpc>
              <a:spcBef>
                <a:spcPct val="0"/>
              </a:spcBef>
              <a:tabLst>
                <a:tab pos="808038" algn="l"/>
                <a:tab pos="4125913" algn="l"/>
                <a:tab pos="4508500" algn="l"/>
                <a:tab pos="4805363" algn="l"/>
                <a:tab pos="5316538" algn="l"/>
              </a:tabLst>
            </a:pPr>
            <a:r>
              <a:rPr lang="en-US" sz="2000" dirty="0" smtClean="0"/>
              <a:t>	(D)	Hungry			 (D)	It doesn’t work in this lock</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endParaRPr lang="en-US" sz="2000" dirty="0" smtClean="0"/>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endParaRPr lang="en-US" sz="2000" dirty="0" smtClean="0"/>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2.	(A)	Go to her office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(B)	Call a taxi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(C)	Show the man where to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find a taxi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(D)	Get directions</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endParaRPr lang="en-US" sz="1800" dirty="0" smtClean="0"/>
          </a:p>
          <a:p>
            <a:pPr marL="276225" indent="-276225" eaLnBrk="1" hangingPunct="1">
              <a:lnSpc>
                <a:spcPct val="90000"/>
              </a:lnSpc>
              <a:spcBef>
                <a:spcPct val="0"/>
              </a:spcBef>
              <a:spcAft>
                <a:spcPct val="30000"/>
              </a:spcAft>
              <a:buFont typeface="Wingdings" pitchFamily="2" charset="2"/>
              <a:buNone/>
              <a:tabLst>
                <a:tab pos="808038" algn="l"/>
                <a:tab pos="4125913" algn="l"/>
                <a:tab pos="4508500" algn="l"/>
                <a:tab pos="4805363" algn="l"/>
                <a:tab pos="5316538" algn="l"/>
              </a:tabLst>
            </a:pPr>
            <a:r>
              <a:rPr lang="en-US" sz="2000" dirty="0" smtClean="0"/>
              <a:t>			</a:t>
            </a:r>
            <a:endParaRPr lang="en-US" sz="2000" b="1" dirty="0" smtClean="0"/>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3.	(A)	Cloudy but much warmer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(B)	Rainy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(C)	Clear but cold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	(D)	The same as today’s	</a:t>
            </a:r>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endParaRPr lang="en-US" sz="2000" dirty="0" smtClean="0"/>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endParaRPr lang="en-US" sz="2000" dirty="0" smtClean="0"/>
          </a:p>
          <a:p>
            <a:pPr marL="276225" indent="-276225" eaLnBrk="1" hangingPunct="1">
              <a:lnSpc>
                <a:spcPct val="90000"/>
              </a:lnSpc>
              <a:spcBef>
                <a:spcPct val="0"/>
              </a:spcBef>
              <a:buFont typeface="Wingdings" pitchFamily="2" charset="2"/>
              <a:buNone/>
              <a:tabLst>
                <a:tab pos="808038" algn="l"/>
                <a:tab pos="4125913" algn="l"/>
                <a:tab pos="4508500" algn="l"/>
                <a:tab pos="4805363" algn="l"/>
                <a:tab pos="5316538" algn="l"/>
              </a:tabLst>
            </a:pPr>
            <a:r>
              <a:rPr lang="en-US" sz="2000" dirty="0" smtClean="0"/>
              <a:t>.</a:t>
            </a:r>
          </a:p>
        </p:txBody>
      </p:sp>
      <p:sp>
        <p:nvSpPr>
          <p:cNvPr id="21508" name="Rectangle 3"/>
          <p:cNvSpPr>
            <a:spLocks noGrp="1" noChangeArrowheads="1"/>
          </p:cNvSpPr>
          <p:nvPr>
            <p:ph type="title"/>
          </p:nvPr>
        </p:nvSpPr>
        <p:spPr/>
        <p:txBody>
          <a:bodyPr/>
          <a:lstStyle/>
          <a:p>
            <a:pPr eaLnBrk="1" hangingPunct="1"/>
            <a:r>
              <a:rPr lang="en-US" sz="4800" dirty="0" smtClean="0"/>
              <a:t> </a:t>
            </a:r>
            <a:r>
              <a:rPr lang="en-US" sz="3200" dirty="0" smtClean="0">
                <a:solidFill>
                  <a:srgbClr val="FFFF66"/>
                </a:solidFill>
              </a:rPr>
              <a:t>p.2  </a:t>
            </a:r>
            <a:r>
              <a:rPr lang="en-US" sz="4800" dirty="0" smtClean="0"/>
              <a:t>Exercise 0</a:t>
            </a:r>
            <a:endParaRPr lang="en-US" sz="4800" dirty="0" smtClean="0">
              <a:solidFill>
                <a:srgbClr val="FCC0C0"/>
              </a:solidFill>
            </a:endParaRPr>
          </a:p>
        </p:txBody>
      </p:sp>
      <p:sp>
        <p:nvSpPr>
          <p:cNvPr id="350216" name="AutoShape 8"/>
          <p:cNvSpPr>
            <a:spLocks noChangeArrowheads="1"/>
          </p:cNvSpPr>
          <p:nvPr/>
        </p:nvSpPr>
        <p:spPr bwMode="auto">
          <a:xfrm>
            <a:off x="304800" y="4156075"/>
            <a:ext cx="3048000" cy="304800"/>
          </a:xfrm>
          <a:prstGeom prst="flowChartAlternateProcess">
            <a:avLst/>
          </a:prstGeom>
          <a:noFill/>
          <a:ln w="9525">
            <a:noFill/>
            <a:miter lim="800000"/>
            <a:headEnd/>
            <a:tailEnd/>
          </a:ln>
        </p:spPr>
        <p:txBody>
          <a:bodyPr wrap="none" anchor="ctr"/>
          <a:lstStyle/>
          <a:p>
            <a:pPr>
              <a:spcBef>
                <a:spcPct val="0"/>
              </a:spcBef>
              <a:buClrTx/>
              <a:buFontTx/>
              <a:buNone/>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a:t>
            </a:r>
            <a:r>
              <a:rPr lang="en-GB" sz="1800" b="1" dirty="0" err="1" smtClean="0">
                <a:solidFill>
                  <a:srgbClr val="0000CC"/>
                </a:solidFill>
                <a:latin typeface="Arial" charset="0"/>
                <a:sym typeface="Wingdings" pitchFamily="2" charset="2"/>
              </a:rPr>
              <a:t>i</a:t>
            </a:r>
            <a:r>
              <a:rPr lang="en-GB" sz="1800" b="1" dirty="0" smtClean="0">
                <a:solidFill>
                  <a:srgbClr val="0000CC"/>
                </a:solidFill>
                <a:latin typeface="Arial" charset="0"/>
                <a:sym typeface="Wingdings" pitchFamily="2" charset="2"/>
              </a:rPr>
              <a:t>)</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What will the woman do next?</a:t>
            </a:r>
            <a:endParaRPr lang="en-US" sz="1800" b="1" dirty="0">
              <a:solidFill>
                <a:srgbClr val="B40000"/>
              </a:solidFill>
              <a:latin typeface="Arial" charset="0"/>
              <a:sym typeface="Wingdings" pitchFamily="2" charset="2"/>
            </a:endParaRPr>
          </a:p>
        </p:txBody>
      </p:sp>
      <p:sp>
        <p:nvSpPr>
          <p:cNvPr id="350217" name="AutoShape 9"/>
          <p:cNvSpPr>
            <a:spLocks noChangeArrowheads="1"/>
          </p:cNvSpPr>
          <p:nvPr/>
        </p:nvSpPr>
        <p:spPr bwMode="auto">
          <a:xfrm>
            <a:off x="325438" y="6011863"/>
            <a:ext cx="3048000" cy="304800"/>
          </a:xfrm>
          <a:prstGeom prst="flowChartAlternateProcess">
            <a:avLst/>
          </a:prstGeom>
          <a:noFill/>
          <a:ln w="9525">
            <a:noFill/>
            <a:miter lim="800000"/>
            <a:headEnd/>
            <a:tailEnd/>
          </a:ln>
        </p:spPr>
        <p:txBody>
          <a:bodyPr wrap="none" anchor="ctr"/>
          <a:lstStyle/>
          <a:p>
            <a:pPr>
              <a:lnSpc>
                <a:spcPct val="90000"/>
              </a:lnSpc>
              <a:spcBef>
                <a:spcPct val="0"/>
              </a:spcBef>
              <a:buClrTx/>
              <a:buFontTx/>
              <a:buNone/>
              <a:tabLst>
                <a:tab pos="808038" algn="l"/>
              </a:tabLst>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a:solidFill>
                  <a:srgbClr val="0000CC"/>
                </a:solidFill>
                <a:latin typeface="Arial" charset="0"/>
                <a:sym typeface="Wingdings" pitchFamily="2" charset="2"/>
              </a:rPr>
              <a:t>(a)</a:t>
            </a:r>
            <a:r>
              <a:rPr lang="en-GB" sz="1800" b="1" dirty="0">
                <a:solidFill>
                  <a:srgbClr val="B40000"/>
                </a:solidFill>
                <a:latin typeface="Arial" charset="0"/>
                <a:sym typeface="Wingdings" pitchFamily="2" charset="2"/>
              </a:rPr>
              <a:t> What will tomorrow’s </a:t>
            </a:r>
          </a:p>
          <a:p>
            <a:pPr>
              <a:lnSpc>
                <a:spcPct val="90000"/>
              </a:lnSpc>
              <a:spcBef>
                <a:spcPct val="0"/>
              </a:spcBef>
              <a:buClrTx/>
              <a:buFontTx/>
              <a:buNone/>
              <a:tabLst>
                <a:tab pos="808038" algn="l"/>
              </a:tabLst>
            </a:pPr>
            <a:r>
              <a:rPr lang="en-GB" sz="1800" b="1" dirty="0">
                <a:solidFill>
                  <a:srgbClr val="B40000"/>
                </a:solidFill>
                <a:latin typeface="Arial" charset="0"/>
                <a:sym typeface="Wingdings" pitchFamily="2" charset="2"/>
              </a:rPr>
              <a:t>	weather probably be like?</a:t>
            </a:r>
            <a:endParaRPr lang="en-US" sz="1800" b="1" dirty="0">
              <a:solidFill>
                <a:srgbClr val="B40000"/>
              </a:solidFill>
              <a:latin typeface="Arial" charset="0"/>
              <a:sym typeface="Wingdings" pitchFamily="2" charset="2"/>
            </a:endParaRPr>
          </a:p>
        </p:txBody>
      </p:sp>
      <p:sp>
        <p:nvSpPr>
          <p:cNvPr id="350218" name="AutoShape 10"/>
          <p:cNvSpPr>
            <a:spLocks noChangeArrowheads="1"/>
          </p:cNvSpPr>
          <p:nvPr/>
        </p:nvSpPr>
        <p:spPr bwMode="auto">
          <a:xfrm>
            <a:off x="4267200" y="2286000"/>
            <a:ext cx="3048000" cy="304800"/>
          </a:xfrm>
          <a:prstGeom prst="flowChartAlternateProcess">
            <a:avLst/>
          </a:prstGeom>
          <a:noFill/>
          <a:ln w="9525">
            <a:noFill/>
            <a:miter lim="800000"/>
            <a:headEnd/>
            <a:tailEnd/>
          </a:ln>
        </p:spPr>
        <p:txBody>
          <a:bodyPr wrap="none" anchor="ctr"/>
          <a:lstStyle/>
          <a:p>
            <a:pPr>
              <a:spcBef>
                <a:spcPct val="0"/>
              </a:spcBef>
              <a:buClrTx/>
              <a:buFontTx/>
              <a:buNone/>
            </a:pPr>
            <a:r>
              <a:rPr lang="en-GB" sz="1800" b="1" dirty="0" smtClean="0">
                <a:solidFill>
                  <a:srgbClr val="CC0000"/>
                </a:solidFill>
                <a:latin typeface="Arial" charset="0"/>
                <a:sym typeface="Wingdings" pitchFamily="2" charset="2"/>
              </a:rPr>
              <a:t>Q</a:t>
            </a:r>
            <a:r>
              <a:rPr lang="en-GB" sz="1800" b="1" dirty="0" smtClean="0">
                <a:solidFill>
                  <a:srgbClr val="000066"/>
                </a:solidFill>
                <a:sym typeface="Wingdings" pitchFamily="2" charset="2"/>
              </a:rPr>
              <a:t></a:t>
            </a:r>
            <a:r>
              <a:rPr lang="en-GB" sz="1800" b="1" dirty="0" smtClean="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(e)</a:t>
            </a:r>
            <a:r>
              <a:rPr lang="en-GB" sz="1800" b="1" dirty="0" smtClean="0">
                <a:solidFill>
                  <a:srgbClr val="B40000"/>
                </a:solidFill>
                <a:latin typeface="Arial" charset="0"/>
                <a:sym typeface="Wingdings" pitchFamily="2" charset="2"/>
              </a:rPr>
              <a:t> What does John say about the key?</a:t>
            </a:r>
            <a:endParaRPr lang="en-US" sz="1800" b="1" dirty="0">
              <a:solidFill>
                <a:srgbClr val="B40000"/>
              </a:solidFill>
              <a:latin typeface="Arial" charset="0"/>
              <a:sym typeface="Wingdings" pitchFamily="2" charset="2"/>
            </a:endParaRPr>
          </a:p>
        </p:txBody>
      </p:sp>
      <p:sp>
        <p:nvSpPr>
          <p:cNvPr id="350221" name="Rectangle 13"/>
          <p:cNvSpPr>
            <a:spLocks noChangeArrowheads="1"/>
          </p:cNvSpPr>
          <p:nvPr/>
        </p:nvSpPr>
        <p:spPr bwMode="auto">
          <a:xfrm>
            <a:off x="4475480" y="2603500"/>
            <a:ext cx="4648200" cy="4225925"/>
          </a:xfrm>
          <a:prstGeom prst="rect">
            <a:avLst/>
          </a:prstGeom>
          <a:solidFill>
            <a:srgbClr val="FFFFC1"/>
          </a:solidFill>
          <a:ln w="9525">
            <a:solidFill>
              <a:srgbClr val="CC0000"/>
            </a:solidFill>
            <a:miter lim="800000"/>
            <a:headEnd/>
            <a:tailEnd/>
          </a:ln>
        </p:spPr>
        <p:txBody>
          <a:bodyPr lIns="45720" rIns="0"/>
          <a:lstStyle/>
          <a:p>
            <a:pPr marL="468313" indent="-468313">
              <a:lnSpc>
                <a:spcPct val="95000"/>
              </a:lnSpc>
              <a:spcBef>
                <a:spcPct val="0"/>
              </a:spcBef>
              <a:spcAft>
                <a:spcPct val="30000"/>
              </a:spcAft>
              <a:tabLst>
                <a:tab pos="1319213" algn="l"/>
                <a:tab pos="3763963" algn="l"/>
                <a:tab pos="4295775" algn="l"/>
              </a:tabLst>
            </a:pPr>
            <a:r>
              <a:rPr lang="en-US" sz="2000" b="1" dirty="0" smtClean="0"/>
              <a:t>SET OF QUESTIONS :</a:t>
            </a:r>
            <a:endParaRPr lang="en-US" sz="2000" b="1" dirty="0"/>
          </a:p>
          <a:p>
            <a:pPr marL="468313" indent="-468313">
              <a:lnSpc>
                <a:spcPct val="95000"/>
              </a:lnSpc>
              <a:spcBef>
                <a:spcPct val="0"/>
              </a:spcBef>
              <a:tabLst>
                <a:tab pos="1319213" algn="l"/>
                <a:tab pos="3763963" algn="l"/>
                <a:tab pos="4295775" algn="l"/>
              </a:tabLst>
            </a:pPr>
            <a:r>
              <a:rPr lang="en-US" sz="2000" dirty="0"/>
              <a:t>(a) What will tomorrow’s weather probably be like?</a:t>
            </a:r>
          </a:p>
          <a:p>
            <a:pPr marL="468313" indent="-468313">
              <a:lnSpc>
                <a:spcPct val="95000"/>
              </a:lnSpc>
              <a:spcBef>
                <a:spcPct val="0"/>
              </a:spcBef>
              <a:tabLst>
                <a:tab pos="1319213" algn="l"/>
                <a:tab pos="3763963" algn="l"/>
                <a:tab pos="4295775" algn="l"/>
              </a:tabLst>
            </a:pPr>
            <a:r>
              <a:rPr lang="en-US" sz="2000" dirty="0" smtClean="0"/>
              <a:t>(b)	What had the woman assumed about Jim?</a:t>
            </a:r>
          </a:p>
          <a:p>
            <a:pPr marL="468313" indent="-468313">
              <a:lnSpc>
                <a:spcPct val="95000"/>
              </a:lnSpc>
              <a:spcBef>
                <a:spcPct val="0"/>
              </a:spcBef>
              <a:tabLst>
                <a:tab pos="1319213" algn="l"/>
                <a:tab pos="3763963" algn="l"/>
                <a:tab pos="4295775" algn="l"/>
              </a:tabLst>
            </a:pPr>
            <a:r>
              <a:rPr lang="en-US" sz="2000" dirty="0" smtClean="0"/>
              <a:t>(c)	What are these people doing? </a:t>
            </a:r>
            <a:endParaRPr lang="en-US" sz="2000" dirty="0"/>
          </a:p>
          <a:p>
            <a:pPr marL="468313" indent="-468313">
              <a:lnSpc>
                <a:spcPct val="95000"/>
              </a:lnSpc>
              <a:spcBef>
                <a:spcPct val="0"/>
              </a:spcBef>
              <a:tabLst>
                <a:tab pos="1319213" algn="l"/>
                <a:tab pos="3763963" algn="l"/>
                <a:tab pos="4295775" algn="l"/>
              </a:tabLst>
            </a:pPr>
            <a:r>
              <a:rPr lang="en-US" sz="2000" dirty="0" smtClean="0"/>
              <a:t>(d)</a:t>
            </a:r>
            <a:r>
              <a:rPr lang="en-US" sz="2000" dirty="0"/>
              <a:t>	</a:t>
            </a:r>
            <a:r>
              <a:rPr lang="en-US" sz="2000" dirty="0" smtClean="0"/>
              <a:t>How does the man feel?</a:t>
            </a:r>
            <a:endParaRPr lang="en-US" sz="2000" dirty="0"/>
          </a:p>
          <a:p>
            <a:pPr marL="468313" indent="-468313">
              <a:lnSpc>
                <a:spcPct val="95000"/>
              </a:lnSpc>
              <a:spcBef>
                <a:spcPct val="0"/>
              </a:spcBef>
              <a:tabLst>
                <a:tab pos="1319213" algn="l"/>
                <a:tab pos="3763963" algn="l"/>
                <a:tab pos="4295775" algn="l"/>
              </a:tabLst>
            </a:pPr>
            <a:r>
              <a:rPr lang="en-US" sz="2000" dirty="0" smtClean="0"/>
              <a:t>(e)</a:t>
            </a:r>
            <a:r>
              <a:rPr lang="en-US" sz="2000" dirty="0"/>
              <a:t>	</a:t>
            </a:r>
            <a:r>
              <a:rPr lang="en-US" sz="2000" dirty="0" smtClean="0"/>
              <a:t>What </a:t>
            </a:r>
            <a:r>
              <a:rPr lang="en-US" sz="2000" dirty="0"/>
              <a:t>does John say about the key?</a:t>
            </a:r>
          </a:p>
          <a:p>
            <a:pPr marL="468313" indent="-468313">
              <a:lnSpc>
                <a:spcPct val="95000"/>
              </a:lnSpc>
              <a:spcBef>
                <a:spcPct val="0"/>
              </a:spcBef>
              <a:tabLst>
                <a:tab pos="1319213" algn="l"/>
                <a:tab pos="3763963" algn="l"/>
                <a:tab pos="4295775" algn="l"/>
              </a:tabLst>
            </a:pPr>
            <a:r>
              <a:rPr lang="en-US" sz="2000" dirty="0" smtClean="0"/>
              <a:t>(f)	What can be inferred about the woman?</a:t>
            </a:r>
          </a:p>
          <a:p>
            <a:pPr marL="468313" indent="-468313">
              <a:lnSpc>
                <a:spcPct val="95000"/>
              </a:lnSpc>
              <a:spcBef>
                <a:spcPct val="0"/>
              </a:spcBef>
              <a:tabLst>
                <a:tab pos="1319213" algn="l"/>
                <a:tab pos="3763963" algn="l"/>
                <a:tab pos="4295775" algn="l"/>
              </a:tabLst>
            </a:pPr>
            <a:r>
              <a:rPr lang="en-US" sz="2000" dirty="0" smtClean="0"/>
              <a:t>(g)	What are they discussing?</a:t>
            </a:r>
          </a:p>
          <a:p>
            <a:pPr marL="468313" indent="-468313">
              <a:lnSpc>
                <a:spcPct val="95000"/>
              </a:lnSpc>
              <a:spcBef>
                <a:spcPct val="0"/>
              </a:spcBef>
              <a:tabLst>
                <a:tab pos="1319213" algn="l"/>
                <a:tab pos="3763963" algn="l"/>
                <a:tab pos="4295775" algn="l"/>
              </a:tabLst>
            </a:pPr>
            <a:r>
              <a:rPr lang="en-US" sz="2000" dirty="0" smtClean="0"/>
              <a:t>(h)	Why did the man call Prof. Brown?</a:t>
            </a:r>
          </a:p>
          <a:p>
            <a:pPr marL="468313" indent="-468313">
              <a:lnSpc>
                <a:spcPct val="95000"/>
              </a:lnSpc>
              <a:spcBef>
                <a:spcPct val="0"/>
              </a:spcBef>
              <a:tabLst>
                <a:tab pos="1319213" algn="l"/>
                <a:tab pos="3763963" algn="l"/>
                <a:tab pos="4295775" algn="l"/>
              </a:tabLst>
            </a:pPr>
            <a:r>
              <a:rPr lang="en-US" sz="2000" dirty="0" smtClean="0"/>
              <a:t>(</a:t>
            </a:r>
            <a:r>
              <a:rPr lang="en-US" sz="2000" dirty="0" err="1" smtClean="0"/>
              <a:t>i</a:t>
            </a:r>
            <a:r>
              <a:rPr lang="en-US" sz="2000" dirty="0" smtClean="0"/>
              <a:t>)	What will the woman do next?</a:t>
            </a:r>
          </a:p>
          <a:p>
            <a:pPr marL="468313" indent="-468313">
              <a:lnSpc>
                <a:spcPct val="95000"/>
              </a:lnSpc>
              <a:spcBef>
                <a:spcPct val="0"/>
              </a:spcBef>
              <a:tabLst>
                <a:tab pos="1319213" algn="l"/>
                <a:tab pos="3763963" algn="l"/>
                <a:tab pos="4295775" algn="l"/>
              </a:tabLst>
            </a:pPr>
            <a:r>
              <a:rPr lang="en-US" sz="2000" dirty="0" smtClean="0"/>
              <a:t>(j)	What is the man’s problem?</a:t>
            </a:r>
            <a:endParaRPr lang="en-US" sz="2000" dirty="0"/>
          </a:p>
        </p:txBody>
      </p:sp>
      <p:sp>
        <p:nvSpPr>
          <p:cNvPr id="350214" name="AutoShape 6"/>
          <p:cNvSpPr>
            <a:spLocks noChangeArrowheads="1"/>
          </p:cNvSpPr>
          <p:nvPr/>
        </p:nvSpPr>
        <p:spPr bwMode="auto">
          <a:xfrm>
            <a:off x="325438" y="2230438"/>
            <a:ext cx="3048000" cy="304800"/>
          </a:xfrm>
          <a:prstGeom prst="flowChartAlternateProcess">
            <a:avLst/>
          </a:prstGeom>
          <a:noFill/>
          <a:ln w="9525">
            <a:noFill/>
            <a:miter lim="800000"/>
            <a:headEnd/>
            <a:tailEnd/>
          </a:ln>
        </p:spPr>
        <p:txBody>
          <a:bodyPr wrap="none" anchor="ctr"/>
          <a:lstStyle/>
          <a:p>
            <a:pPr>
              <a:spcBef>
                <a:spcPct val="0"/>
              </a:spcBef>
              <a:buClrTx/>
              <a:buFontTx/>
              <a:buNone/>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(d)</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How does the man feel?</a:t>
            </a:r>
            <a:endParaRPr lang="en-US" sz="1800" b="1" dirty="0">
              <a:solidFill>
                <a:srgbClr val="B40000"/>
              </a:solidFill>
              <a:latin typeface="Arial" charset="0"/>
              <a:sym typeface="Wingdings" pitchFamily="2" charset="2"/>
            </a:endParaRPr>
          </a:p>
        </p:txBody>
      </p:sp>
      <p:sp>
        <p:nvSpPr>
          <p:cNvPr id="350223" name="Rectangle 15"/>
          <p:cNvSpPr>
            <a:spLocks noChangeArrowheads="1"/>
          </p:cNvSpPr>
          <p:nvPr/>
        </p:nvSpPr>
        <p:spPr bwMode="auto">
          <a:xfrm>
            <a:off x="2851150" y="1111250"/>
            <a:ext cx="1676400" cy="1143000"/>
          </a:xfrm>
          <a:prstGeom prst="rect">
            <a:avLst/>
          </a:prstGeom>
          <a:solidFill>
            <a:schemeClr val="bg1"/>
          </a:solidFill>
          <a:ln w="9525">
            <a:solidFill>
              <a:srgbClr val="CC0000"/>
            </a:solidFill>
            <a:miter lim="800000"/>
            <a:headEnd/>
            <a:tailEnd/>
          </a:ln>
        </p:spPr>
        <p:txBody>
          <a:bodyPr lIns="45720" rIns="0"/>
          <a:lstStyle/>
          <a:p>
            <a:pPr>
              <a:lnSpc>
                <a:spcPct val="95000"/>
              </a:lnSpc>
              <a:spcBef>
                <a:spcPct val="0"/>
              </a:spcBef>
              <a:spcAft>
                <a:spcPct val="30000"/>
              </a:spcAft>
              <a:tabLst>
                <a:tab pos="1319213" algn="l"/>
                <a:tab pos="3763963" algn="l"/>
                <a:tab pos="4295775" algn="l"/>
              </a:tabLst>
            </a:pPr>
            <a:r>
              <a:rPr lang="en-US" sz="1800"/>
              <a:t>All options are </a:t>
            </a:r>
            <a:r>
              <a:rPr lang="en-US" sz="1800" b="1">
                <a:solidFill>
                  <a:srgbClr val="800000"/>
                </a:solidFill>
              </a:rPr>
              <a:t>adjectives</a:t>
            </a:r>
            <a:r>
              <a:rPr lang="en-US" sz="1800"/>
              <a:t> </a:t>
            </a:r>
            <a:r>
              <a:rPr lang="en-US" sz="1800">
                <a:sym typeface="Wingdings" pitchFamily="2" charset="2"/>
              </a:rPr>
              <a:t> showing the </a:t>
            </a:r>
            <a:r>
              <a:rPr lang="en-US" sz="1800" b="1">
                <a:solidFill>
                  <a:srgbClr val="0000CC"/>
                </a:solidFill>
                <a:sym typeface="Wingdings" pitchFamily="2" charset="2"/>
              </a:rPr>
              <a:t>feeling</a:t>
            </a:r>
            <a:endParaRPr lang="en-US" sz="1800" b="1">
              <a:solidFill>
                <a:srgbClr val="0000CC"/>
              </a:solidFill>
            </a:endParaRPr>
          </a:p>
        </p:txBody>
      </p:sp>
      <p:sp>
        <p:nvSpPr>
          <p:cNvPr id="350222" name="Line 14"/>
          <p:cNvSpPr>
            <a:spLocks noChangeShapeType="1"/>
          </p:cNvSpPr>
          <p:nvPr/>
        </p:nvSpPr>
        <p:spPr bwMode="auto">
          <a:xfrm>
            <a:off x="3733800" y="2089150"/>
            <a:ext cx="914400" cy="2559050"/>
          </a:xfrm>
          <a:prstGeom prst="line">
            <a:avLst/>
          </a:prstGeom>
          <a:noFill/>
          <a:ln w="9525">
            <a:solidFill>
              <a:srgbClr val="F600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50210">
                                            <p:txEl>
                                              <p:pRg st="0" end="0"/>
                                            </p:txEl>
                                          </p:spTgt>
                                        </p:tgtEl>
                                        <p:attrNameLst>
                                          <p:attrName>style.visibility</p:attrName>
                                        </p:attrNameLst>
                                      </p:cBhvr>
                                      <p:to>
                                        <p:strVal val="visible"/>
                                      </p:to>
                                    </p:set>
                                    <p:animEffect transition="in" filter="wheel(4)">
                                      <p:cBhvr>
                                        <p:cTn id="7" dur="1000"/>
                                        <p:tgtEl>
                                          <p:spTgt spid="350210">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50210">
                                            <p:txEl>
                                              <p:pRg st="1" end="1"/>
                                            </p:txEl>
                                          </p:spTgt>
                                        </p:tgtEl>
                                        <p:attrNameLst>
                                          <p:attrName>style.visibility</p:attrName>
                                        </p:attrNameLst>
                                      </p:cBhvr>
                                      <p:to>
                                        <p:strVal val="visible"/>
                                      </p:to>
                                    </p:set>
                                    <p:animEffect transition="in" filter="wheel(4)">
                                      <p:cBhvr>
                                        <p:cTn id="10" dur="1000"/>
                                        <p:tgtEl>
                                          <p:spTgt spid="350210">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50210">
                                            <p:txEl>
                                              <p:pRg st="2" end="2"/>
                                            </p:txEl>
                                          </p:spTgt>
                                        </p:tgtEl>
                                        <p:attrNameLst>
                                          <p:attrName>style.visibility</p:attrName>
                                        </p:attrNameLst>
                                      </p:cBhvr>
                                      <p:to>
                                        <p:strVal val="visible"/>
                                      </p:to>
                                    </p:set>
                                    <p:animEffect transition="in" filter="wheel(4)">
                                      <p:cBhvr>
                                        <p:cTn id="13" dur="1000"/>
                                        <p:tgtEl>
                                          <p:spTgt spid="350210">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50210">
                                            <p:txEl>
                                              <p:pRg st="3" end="3"/>
                                            </p:txEl>
                                          </p:spTgt>
                                        </p:tgtEl>
                                        <p:attrNameLst>
                                          <p:attrName>style.visibility</p:attrName>
                                        </p:attrNameLst>
                                      </p:cBhvr>
                                      <p:to>
                                        <p:strVal val="visible"/>
                                      </p:to>
                                    </p:set>
                                    <p:animEffect transition="in" filter="wheel(4)">
                                      <p:cBhvr>
                                        <p:cTn id="16" dur="1000"/>
                                        <p:tgtEl>
                                          <p:spTgt spid="350210">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50210">
                                            <p:txEl>
                                              <p:pRg st="6" end="6"/>
                                            </p:txEl>
                                          </p:spTgt>
                                        </p:tgtEl>
                                        <p:attrNameLst>
                                          <p:attrName>style.visibility</p:attrName>
                                        </p:attrNameLst>
                                      </p:cBhvr>
                                      <p:to>
                                        <p:strVal val="visible"/>
                                      </p:to>
                                    </p:set>
                                    <p:animEffect transition="in" filter="wheel(4)">
                                      <p:cBhvr>
                                        <p:cTn id="19" dur="1000"/>
                                        <p:tgtEl>
                                          <p:spTgt spid="350210">
                                            <p:txEl>
                                              <p:pRg st="6" end="6"/>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50210">
                                            <p:txEl>
                                              <p:pRg st="7" end="7"/>
                                            </p:txEl>
                                          </p:spTgt>
                                        </p:tgtEl>
                                        <p:attrNameLst>
                                          <p:attrName>style.visibility</p:attrName>
                                        </p:attrNameLst>
                                      </p:cBhvr>
                                      <p:to>
                                        <p:strVal val="visible"/>
                                      </p:to>
                                    </p:set>
                                    <p:animEffect transition="in" filter="wheel(4)">
                                      <p:cBhvr>
                                        <p:cTn id="22" dur="1000"/>
                                        <p:tgtEl>
                                          <p:spTgt spid="350210">
                                            <p:txEl>
                                              <p:pRg st="7" end="7"/>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50210">
                                            <p:txEl>
                                              <p:pRg st="8" end="8"/>
                                            </p:txEl>
                                          </p:spTgt>
                                        </p:tgtEl>
                                        <p:attrNameLst>
                                          <p:attrName>style.visibility</p:attrName>
                                        </p:attrNameLst>
                                      </p:cBhvr>
                                      <p:to>
                                        <p:strVal val="visible"/>
                                      </p:to>
                                    </p:set>
                                    <p:animEffect transition="in" filter="wheel(4)">
                                      <p:cBhvr>
                                        <p:cTn id="25" dur="1000"/>
                                        <p:tgtEl>
                                          <p:spTgt spid="350210">
                                            <p:txEl>
                                              <p:pRg st="8" end="8"/>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50210">
                                            <p:txEl>
                                              <p:pRg st="9" end="9"/>
                                            </p:txEl>
                                          </p:spTgt>
                                        </p:tgtEl>
                                        <p:attrNameLst>
                                          <p:attrName>style.visibility</p:attrName>
                                        </p:attrNameLst>
                                      </p:cBhvr>
                                      <p:to>
                                        <p:strVal val="visible"/>
                                      </p:to>
                                    </p:set>
                                    <p:animEffect transition="in" filter="wheel(4)">
                                      <p:cBhvr>
                                        <p:cTn id="28" dur="1000"/>
                                        <p:tgtEl>
                                          <p:spTgt spid="350210">
                                            <p:txEl>
                                              <p:pRg st="9" end="9"/>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50210">
                                            <p:txEl>
                                              <p:pRg st="10" end="10"/>
                                            </p:txEl>
                                          </p:spTgt>
                                        </p:tgtEl>
                                        <p:attrNameLst>
                                          <p:attrName>style.visibility</p:attrName>
                                        </p:attrNameLst>
                                      </p:cBhvr>
                                      <p:to>
                                        <p:strVal val="visible"/>
                                      </p:to>
                                    </p:set>
                                    <p:animEffect transition="in" filter="wheel(4)">
                                      <p:cBhvr>
                                        <p:cTn id="31" dur="1000"/>
                                        <p:tgtEl>
                                          <p:spTgt spid="350210">
                                            <p:txEl>
                                              <p:pRg st="10" end="10"/>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50210">
                                            <p:txEl>
                                              <p:pRg st="12" end="12"/>
                                            </p:txEl>
                                          </p:spTgt>
                                        </p:tgtEl>
                                        <p:attrNameLst>
                                          <p:attrName>style.visibility</p:attrName>
                                        </p:attrNameLst>
                                      </p:cBhvr>
                                      <p:to>
                                        <p:strVal val="visible"/>
                                      </p:to>
                                    </p:set>
                                    <p:animEffect transition="in" filter="wheel(4)">
                                      <p:cBhvr>
                                        <p:cTn id="34" dur="1000"/>
                                        <p:tgtEl>
                                          <p:spTgt spid="350210">
                                            <p:txEl>
                                              <p:pRg st="12" end="12"/>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350210">
                                            <p:txEl>
                                              <p:pRg st="13" end="13"/>
                                            </p:txEl>
                                          </p:spTgt>
                                        </p:tgtEl>
                                        <p:attrNameLst>
                                          <p:attrName>style.visibility</p:attrName>
                                        </p:attrNameLst>
                                      </p:cBhvr>
                                      <p:to>
                                        <p:strVal val="visible"/>
                                      </p:to>
                                    </p:set>
                                    <p:animEffect transition="in" filter="wheel(4)">
                                      <p:cBhvr>
                                        <p:cTn id="37" dur="1000"/>
                                        <p:tgtEl>
                                          <p:spTgt spid="350210">
                                            <p:txEl>
                                              <p:pRg st="13" end="13"/>
                                            </p:txEl>
                                          </p:spTgt>
                                        </p:tgtEl>
                                      </p:cBhvr>
                                    </p:animEffect>
                                  </p:childTnLst>
                                </p:cTn>
                              </p:par>
                              <p:par>
                                <p:cTn id="38" presetID="21" presetClass="entr" presetSubtype="4" fill="hold" nodeType="withEffect">
                                  <p:stCondLst>
                                    <p:cond delay="0"/>
                                  </p:stCondLst>
                                  <p:childTnLst>
                                    <p:set>
                                      <p:cBhvr>
                                        <p:cTn id="39" dur="1" fill="hold">
                                          <p:stCondLst>
                                            <p:cond delay="0"/>
                                          </p:stCondLst>
                                        </p:cTn>
                                        <p:tgtEl>
                                          <p:spTgt spid="350210">
                                            <p:txEl>
                                              <p:pRg st="14" end="14"/>
                                            </p:txEl>
                                          </p:spTgt>
                                        </p:tgtEl>
                                        <p:attrNameLst>
                                          <p:attrName>style.visibility</p:attrName>
                                        </p:attrNameLst>
                                      </p:cBhvr>
                                      <p:to>
                                        <p:strVal val="visible"/>
                                      </p:to>
                                    </p:set>
                                    <p:animEffect transition="in" filter="wheel(4)">
                                      <p:cBhvr>
                                        <p:cTn id="40" dur="1000"/>
                                        <p:tgtEl>
                                          <p:spTgt spid="350210">
                                            <p:txEl>
                                              <p:pRg st="14" end="14"/>
                                            </p:txEl>
                                          </p:spTgt>
                                        </p:tgtEl>
                                      </p:cBhvr>
                                    </p:animEffect>
                                  </p:childTnLst>
                                </p:cTn>
                              </p:par>
                              <p:par>
                                <p:cTn id="41" presetID="21" presetClass="entr" presetSubtype="4" fill="hold" nodeType="withEffect">
                                  <p:stCondLst>
                                    <p:cond delay="0"/>
                                  </p:stCondLst>
                                  <p:childTnLst>
                                    <p:set>
                                      <p:cBhvr>
                                        <p:cTn id="42" dur="1" fill="hold">
                                          <p:stCondLst>
                                            <p:cond delay="0"/>
                                          </p:stCondLst>
                                        </p:cTn>
                                        <p:tgtEl>
                                          <p:spTgt spid="350210">
                                            <p:txEl>
                                              <p:pRg st="15" end="15"/>
                                            </p:txEl>
                                          </p:spTgt>
                                        </p:tgtEl>
                                        <p:attrNameLst>
                                          <p:attrName>style.visibility</p:attrName>
                                        </p:attrNameLst>
                                      </p:cBhvr>
                                      <p:to>
                                        <p:strVal val="visible"/>
                                      </p:to>
                                    </p:set>
                                    <p:animEffect transition="in" filter="wheel(4)">
                                      <p:cBhvr>
                                        <p:cTn id="43" dur="1000"/>
                                        <p:tgtEl>
                                          <p:spTgt spid="350210">
                                            <p:txEl>
                                              <p:pRg st="15" end="15"/>
                                            </p:txEl>
                                          </p:spTgt>
                                        </p:tgtEl>
                                      </p:cBhvr>
                                    </p:animEffect>
                                  </p:childTnLst>
                                </p:cTn>
                              </p:par>
                              <p:par>
                                <p:cTn id="44" presetID="21" presetClass="entr" presetSubtype="4" fill="hold" nodeType="withEffect">
                                  <p:stCondLst>
                                    <p:cond delay="0"/>
                                  </p:stCondLst>
                                  <p:childTnLst>
                                    <p:set>
                                      <p:cBhvr>
                                        <p:cTn id="45" dur="1" fill="hold">
                                          <p:stCondLst>
                                            <p:cond delay="0"/>
                                          </p:stCondLst>
                                        </p:cTn>
                                        <p:tgtEl>
                                          <p:spTgt spid="350210">
                                            <p:txEl>
                                              <p:pRg st="16" end="16"/>
                                            </p:txEl>
                                          </p:spTgt>
                                        </p:tgtEl>
                                        <p:attrNameLst>
                                          <p:attrName>style.visibility</p:attrName>
                                        </p:attrNameLst>
                                      </p:cBhvr>
                                      <p:to>
                                        <p:strVal val="visible"/>
                                      </p:to>
                                    </p:set>
                                    <p:animEffect transition="in" filter="wheel(4)">
                                      <p:cBhvr>
                                        <p:cTn id="46" dur="1000"/>
                                        <p:tgtEl>
                                          <p:spTgt spid="350210">
                                            <p:txEl>
                                              <p:pRg st="16" end="16"/>
                                            </p:txEl>
                                          </p:spTgt>
                                        </p:tgtEl>
                                      </p:cBhvr>
                                    </p:animEffect>
                                  </p:childTnLst>
                                </p:cTn>
                              </p:par>
                              <p:par>
                                <p:cTn id="47" presetID="21" presetClass="entr" presetSubtype="4" fill="hold" nodeType="withEffect">
                                  <p:stCondLst>
                                    <p:cond delay="0"/>
                                  </p:stCondLst>
                                  <p:childTnLst>
                                    <p:set>
                                      <p:cBhvr>
                                        <p:cTn id="48" dur="1" fill="hold">
                                          <p:stCondLst>
                                            <p:cond delay="0"/>
                                          </p:stCondLst>
                                        </p:cTn>
                                        <p:tgtEl>
                                          <p:spTgt spid="350210">
                                            <p:txEl>
                                              <p:pRg st="19" end="19"/>
                                            </p:txEl>
                                          </p:spTgt>
                                        </p:tgtEl>
                                        <p:attrNameLst>
                                          <p:attrName>style.visibility</p:attrName>
                                        </p:attrNameLst>
                                      </p:cBhvr>
                                      <p:to>
                                        <p:strVal val="visible"/>
                                      </p:to>
                                    </p:set>
                                    <p:animEffect transition="in" filter="wheel(4)">
                                      <p:cBhvr>
                                        <p:cTn id="49" dur="1000"/>
                                        <p:tgtEl>
                                          <p:spTgt spid="350210">
                                            <p:txEl>
                                              <p:pRg st="19" end="1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8" fill="hold" grpId="0" nodeType="clickEffect">
                                  <p:stCondLst>
                                    <p:cond delay="0"/>
                                  </p:stCondLst>
                                  <p:childTnLst>
                                    <p:set>
                                      <p:cBhvr>
                                        <p:cTn id="53" dur="1" fill="hold">
                                          <p:stCondLst>
                                            <p:cond delay="0"/>
                                          </p:stCondLst>
                                        </p:cTn>
                                        <p:tgtEl>
                                          <p:spTgt spid="350221"/>
                                        </p:tgtEl>
                                        <p:attrNameLst>
                                          <p:attrName>style.visibility</p:attrName>
                                        </p:attrNameLst>
                                      </p:cBhvr>
                                      <p:to>
                                        <p:strVal val="visible"/>
                                      </p:to>
                                    </p:set>
                                    <p:animEffect transition="in" filter="wheel(8)">
                                      <p:cBhvr>
                                        <p:cTn id="54" dur="2000"/>
                                        <p:tgtEl>
                                          <p:spTgt spid="350221"/>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50223"/>
                                        </p:tgtEl>
                                        <p:attrNameLst>
                                          <p:attrName>style.visibility</p:attrName>
                                        </p:attrNameLst>
                                      </p:cBhvr>
                                      <p:to>
                                        <p:strVal val="visible"/>
                                      </p:to>
                                    </p:set>
                                    <p:animEffect transition="in" filter="checkerboard(across)">
                                      <p:cBhvr>
                                        <p:cTn id="59" dur="2000"/>
                                        <p:tgtEl>
                                          <p:spTgt spid="350223"/>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350222"/>
                                        </p:tgtEl>
                                        <p:attrNameLst>
                                          <p:attrName>style.visibility</p:attrName>
                                        </p:attrNameLst>
                                      </p:cBhvr>
                                      <p:to>
                                        <p:strVal val="visible"/>
                                      </p:to>
                                    </p:set>
                                    <p:animEffect transition="in" filter="wipe(down)">
                                      <p:cBhvr>
                                        <p:cTn id="64" dur="580">
                                          <p:stCondLst>
                                            <p:cond delay="0"/>
                                          </p:stCondLst>
                                        </p:cTn>
                                        <p:tgtEl>
                                          <p:spTgt spid="350222"/>
                                        </p:tgtEl>
                                      </p:cBhvr>
                                    </p:animEffect>
                                    <p:anim calcmode="lin" valueType="num">
                                      <p:cBhvr>
                                        <p:cTn id="65" dur="1822" tmFilter="0,0; 0.14,0.36; 0.43,0.73; 0.71,0.91; 1.0,1.0">
                                          <p:stCondLst>
                                            <p:cond delay="0"/>
                                          </p:stCondLst>
                                        </p:cTn>
                                        <p:tgtEl>
                                          <p:spTgt spid="350222"/>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50222"/>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50222"/>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50222"/>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50222"/>
                                        </p:tgtEl>
                                        <p:attrNameLst>
                                          <p:attrName>ppt_y</p:attrName>
                                        </p:attrNameLst>
                                      </p:cBhvr>
                                      <p:tavLst>
                                        <p:tav tm="0" fmla="#ppt_y-sin(pi*$)/81">
                                          <p:val>
                                            <p:fltVal val="0"/>
                                          </p:val>
                                        </p:tav>
                                        <p:tav tm="100000">
                                          <p:val>
                                            <p:fltVal val="1"/>
                                          </p:val>
                                        </p:tav>
                                      </p:tavLst>
                                    </p:anim>
                                    <p:animScale>
                                      <p:cBhvr>
                                        <p:cTn id="70" dur="26">
                                          <p:stCondLst>
                                            <p:cond delay="650"/>
                                          </p:stCondLst>
                                        </p:cTn>
                                        <p:tgtEl>
                                          <p:spTgt spid="350222"/>
                                        </p:tgtEl>
                                      </p:cBhvr>
                                      <p:to x="100000" y="60000"/>
                                    </p:animScale>
                                    <p:animScale>
                                      <p:cBhvr>
                                        <p:cTn id="71" dur="166" decel="50000">
                                          <p:stCondLst>
                                            <p:cond delay="676"/>
                                          </p:stCondLst>
                                        </p:cTn>
                                        <p:tgtEl>
                                          <p:spTgt spid="350222"/>
                                        </p:tgtEl>
                                      </p:cBhvr>
                                      <p:to x="100000" y="100000"/>
                                    </p:animScale>
                                    <p:animScale>
                                      <p:cBhvr>
                                        <p:cTn id="72" dur="26">
                                          <p:stCondLst>
                                            <p:cond delay="1312"/>
                                          </p:stCondLst>
                                        </p:cTn>
                                        <p:tgtEl>
                                          <p:spTgt spid="350222"/>
                                        </p:tgtEl>
                                      </p:cBhvr>
                                      <p:to x="100000" y="80000"/>
                                    </p:animScale>
                                    <p:animScale>
                                      <p:cBhvr>
                                        <p:cTn id="73" dur="166" decel="50000">
                                          <p:stCondLst>
                                            <p:cond delay="1338"/>
                                          </p:stCondLst>
                                        </p:cTn>
                                        <p:tgtEl>
                                          <p:spTgt spid="350222"/>
                                        </p:tgtEl>
                                      </p:cBhvr>
                                      <p:to x="100000" y="100000"/>
                                    </p:animScale>
                                    <p:animScale>
                                      <p:cBhvr>
                                        <p:cTn id="74" dur="26">
                                          <p:stCondLst>
                                            <p:cond delay="1642"/>
                                          </p:stCondLst>
                                        </p:cTn>
                                        <p:tgtEl>
                                          <p:spTgt spid="350222"/>
                                        </p:tgtEl>
                                      </p:cBhvr>
                                      <p:to x="100000" y="90000"/>
                                    </p:animScale>
                                    <p:animScale>
                                      <p:cBhvr>
                                        <p:cTn id="75" dur="166" decel="50000">
                                          <p:stCondLst>
                                            <p:cond delay="1668"/>
                                          </p:stCondLst>
                                        </p:cTn>
                                        <p:tgtEl>
                                          <p:spTgt spid="350222"/>
                                        </p:tgtEl>
                                      </p:cBhvr>
                                      <p:to x="100000" y="100000"/>
                                    </p:animScale>
                                    <p:animScale>
                                      <p:cBhvr>
                                        <p:cTn id="76" dur="26">
                                          <p:stCondLst>
                                            <p:cond delay="1808"/>
                                          </p:stCondLst>
                                        </p:cTn>
                                        <p:tgtEl>
                                          <p:spTgt spid="350222"/>
                                        </p:tgtEl>
                                      </p:cBhvr>
                                      <p:to x="100000" y="95000"/>
                                    </p:animScale>
                                    <p:animScale>
                                      <p:cBhvr>
                                        <p:cTn id="77" dur="166" decel="50000">
                                          <p:stCondLst>
                                            <p:cond delay="1834"/>
                                          </p:stCondLst>
                                        </p:cTn>
                                        <p:tgtEl>
                                          <p:spTgt spid="350222"/>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9" presetClass="entr" presetSubtype="0" fill="hold" nodeType="clickEffect">
                                  <p:stCondLst>
                                    <p:cond delay="0"/>
                                  </p:stCondLst>
                                  <p:childTnLst>
                                    <p:set>
                                      <p:cBhvr>
                                        <p:cTn id="81" dur="1" fill="hold">
                                          <p:stCondLst>
                                            <p:cond delay="0"/>
                                          </p:stCondLst>
                                        </p:cTn>
                                        <p:tgtEl>
                                          <p:spTgt spid="350214">
                                            <p:txEl>
                                              <p:pRg st="0" end="0"/>
                                            </p:txEl>
                                          </p:spTgt>
                                        </p:tgtEl>
                                        <p:attrNameLst>
                                          <p:attrName>style.visibility</p:attrName>
                                        </p:attrNameLst>
                                      </p:cBhvr>
                                      <p:to>
                                        <p:strVal val="visible"/>
                                      </p:to>
                                    </p:set>
                                    <p:anim calcmode="lin" valueType="num">
                                      <p:cBhvr>
                                        <p:cTn id="82" dur="1000" fill="hold"/>
                                        <p:tgtEl>
                                          <p:spTgt spid="350214">
                                            <p:txEl>
                                              <p:pRg st="0" end="0"/>
                                            </p:txEl>
                                          </p:spTgt>
                                        </p:tgtEl>
                                        <p:attrNameLst>
                                          <p:attrName>ppt_x</p:attrName>
                                        </p:attrNameLst>
                                      </p:cBhvr>
                                      <p:tavLst>
                                        <p:tav tm="0">
                                          <p:val>
                                            <p:strVal val="#ppt_x-.2"/>
                                          </p:val>
                                        </p:tav>
                                        <p:tav tm="100000">
                                          <p:val>
                                            <p:strVal val="#ppt_x"/>
                                          </p:val>
                                        </p:tav>
                                      </p:tavLst>
                                    </p:anim>
                                    <p:anim calcmode="lin" valueType="num">
                                      <p:cBhvr>
                                        <p:cTn id="83" dur="1000" fill="hold"/>
                                        <p:tgtEl>
                                          <p:spTgt spid="3502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84" dur="1000"/>
                                        <p:tgtEl>
                                          <p:spTgt spid="350214">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nodeType="clickEffect">
                                  <p:stCondLst>
                                    <p:cond delay="0"/>
                                  </p:stCondLst>
                                  <p:childTnLst>
                                    <p:set>
                                      <p:cBhvr>
                                        <p:cTn id="88" dur="1" fill="hold">
                                          <p:stCondLst>
                                            <p:cond delay="0"/>
                                          </p:stCondLst>
                                        </p:cTn>
                                        <p:tgtEl>
                                          <p:spTgt spid="350216">
                                            <p:txEl>
                                              <p:pRg st="0" end="0"/>
                                            </p:txEl>
                                          </p:spTgt>
                                        </p:tgtEl>
                                        <p:attrNameLst>
                                          <p:attrName>style.visibility</p:attrName>
                                        </p:attrNameLst>
                                      </p:cBhvr>
                                      <p:to>
                                        <p:strVal val="visible"/>
                                      </p:to>
                                    </p:set>
                                    <p:anim calcmode="lin" valueType="num">
                                      <p:cBhvr>
                                        <p:cTn id="89" dur="1000" fill="hold"/>
                                        <p:tgtEl>
                                          <p:spTgt spid="350216">
                                            <p:txEl>
                                              <p:pRg st="0" end="0"/>
                                            </p:txEl>
                                          </p:spTgt>
                                        </p:tgtEl>
                                        <p:attrNameLst>
                                          <p:attrName>ppt_x</p:attrName>
                                        </p:attrNameLst>
                                      </p:cBhvr>
                                      <p:tavLst>
                                        <p:tav tm="0">
                                          <p:val>
                                            <p:strVal val="#ppt_x-.2"/>
                                          </p:val>
                                        </p:tav>
                                        <p:tav tm="100000">
                                          <p:val>
                                            <p:strVal val="#ppt_x"/>
                                          </p:val>
                                        </p:tav>
                                      </p:tavLst>
                                    </p:anim>
                                    <p:anim calcmode="lin" valueType="num">
                                      <p:cBhvr>
                                        <p:cTn id="90" dur="1000" fill="hold"/>
                                        <p:tgtEl>
                                          <p:spTgt spid="35021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1" dur="1000"/>
                                        <p:tgtEl>
                                          <p:spTgt spid="350216">
                                            <p:txEl>
                                              <p:pRg st="0" end="0"/>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9" presetClass="entr" presetSubtype="0" fill="hold" nodeType="clickEffect">
                                  <p:stCondLst>
                                    <p:cond delay="0"/>
                                  </p:stCondLst>
                                  <p:childTnLst>
                                    <p:set>
                                      <p:cBhvr>
                                        <p:cTn id="95" dur="1" fill="hold">
                                          <p:stCondLst>
                                            <p:cond delay="0"/>
                                          </p:stCondLst>
                                        </p:cTn>
                                        <p:tgtEl>
                                          <p:spTgt spid="350217">
                                            <p:txEl>
                                              <p:pRg st="0" end="0"/>
                                            </p:txEl>
                                          </p:spTgt>
                                        </p:tgtEl>
                                        <p:attrNameLst>
                                          <p:attrName>style.visibility</p:attrName>
                                        </p:attrNameLst>
                                      </p:cBhvr>
                                      <p:to>
                                        <p:strVal val="visible"/>
                                      </p:to>
                                    </p:set>
                                    <p:anim calcmode="lin" valueType="num">
                                      <p:cBhvr>
                                        <p:cTn id="96" dur="1000" fill="hold"/>
                                        <p:tgtEl>
                                          <p:spTgt spid="350217">
                                            <p:txEl>
                                              <p:pRg st="0" end="0"/>
                                            </p:txEl>
                                          </p:spTgt>
                                        </p:tgtEl>
                                        <p:attrNameLst>
                                          <p:attrName>ppt_x</p:attrName>
                                        </p:attrNameLst>
                                      </p:cBhvr>
                                      <p:tavLst>
                                        <p:tav tm="0">
                                          <p:val>
                                            <p:strVal val="#ppt_x-.2"/>
                                          </p:val>
                                        </p:tav>
                                        <p:tav tm="100000">
                                          <p:val>
                                            <p:strVal val="#ppt_x"/>
                                          </p:val>
                                        </p:tav>
                                      </p:tavLst>
                                    </p:anim>
                                    <p:anim calcmode="lin" valueType="num">
                                      <p:cBhvr>
                                        <p:cTn id="97" dur="1000" fill="hold"/>
                                        <p:tgtEl>
                                          <p:spTgt spid="35021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8" dur="1000"/>
                                        <p:tgtEl>
                                          <p:spTgt spid="350217">
                                            <p:txEl>
                                              <p:pRg st="0" end="0"/>
                                            </p:txEl>
                                          </p:spTgt>
                                        </p:tgtEl>
                                      </p:cBhvr>
                                    </p:animEffect>
                                  </p:childTnLst>
                                </p:cTn>
                              </p:par>
                              <p:par>
                                <p:cTn id="99" presetID="29" presetClass="entr" presetSubtype="0" fill="hold" nodeType="withEffect">
                                  <p:stCondLst>
                                    <p:cond delay="0"/>
                                  </p:stCondLst>
                                  <p:childTnLst>
                                    <p:set>
                                      <p:cBhvr>
                                        <p:cTn id="100" dur="1" fill="hold">
                                          <p:stCondLst>
                                            <p:cond delay="0"/>
                                          </p:stCondLst>
                                        </p:cTn>
                                        <p:tgtEl>
                                          <p:spTgt spid="350217">
                                            <p:txEl>
                                              <p:pRg st="1" end="1"/>
                                            </p:txEl>
                                          </p:spTgt>
                                        </p:tgtEl>
                                        <p:attrNameLst>
                                          <p:attrName>style.visibility</p:attrName>
                                        </p:attrNameLst>
                                      </p:cBhvr>
                                      <p:to>
                                        <p:strVal val="visible"/>
                                      </p:to>
                                    </p:set>
                                    <p:anim calcmode="lin" valueType="num">
                                      <p:cBhvr>
                                        <p:cTn id="101" dur="1000" fill="hold"/>
                                        <p:tgtEl>
                                          <p:spTgt spid="350217">
                                            <p:txEl>
                                              <p:pRg st="1" end="1"/>
                                            </p:txEl>
                                          </p:spTgt>
                                        </p:tgtEl>
                                        <p:attrNameLst>
                                          <p:attrName>ppt_x</p:attrName>
                                        </p:attrNameLst>
                                      </p:cBhvr>
                                      <p:tavLst>
                                        <p:tav tm="0">
                                          <p:val>
                                            <p:strVal val="#ppt_x-.2"/>
                                          </p:val>
                                        </p:tav>
                                        <p:tav tm="100000">
                                          <p:val>
                                            <p:strVal val="#ppt_x"/>
                                          </p:val>
                                        </p:tav>
                                      </p:tavLst>
                                    </p:anim>
                                    <p:anim calcmode="lin" valueType="num">
                                      <p:cBhvr>
                                        <p:cTn id="102" dur="1000" fill="hold"/>
                                        <p:tgtEl>
                                          <p:spTgt spid="35021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03" dur="1000"/>
                                        <p:tgtEl>
                                          <p:spTgt spid="350217">
                                            <p:txEl>
                                              <p:pRg st="1" end="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9" presetClass="entr" presetSubtype="0" fill="hold" nodeType="clickEffect">
                                  <p:stCondLst>
                                    <p:cond delay="0"/>
                                  </p:stCondLst>
                                  <p:childTnLst>
                                    <p:set>
                                      <p:cBhvr>
                                        <p:cTn id="107" dur="1" fill="hold">
                                          <p:stCondLst>
                                            <p:cond delay="0"/>
                                          </p:stCondLst>
                                        </p:cTn>
                                        <p:tgtEl>
                                          <p:spTgt spid="350218">
                                            <p:txEl>
                                              <p:pRg st="0" end="0"/>
                                            </p:txEl>
                                          </p:spTgt>
                                        </p:tgtEl>
                                        <p:attrNameLst>
                                          <p:attrName>style.visibility</p:attrName>
                                        </p:attrNameLst>
                                      </p:cBhvr>
                                      <p:to>
                                        <p:strVal val="visible"/>
                                      </p:to>
                                    </p:set>
                                    <p:anim calcmode="lin" valueType="num">
                                      <p:cBhvr>
                                        <p:cTn id="108" dur="1000" fill="hold"/>
                                        <p:tgtEl>
                                          <p:spTgt spid="350218">
                                            <p:txEl>
                                              <p:pRg st="0" end="0"/>
                                            </p:txEl>
                                          </p:spTgt>
                                        </p:tgtEl>
                                        <p:attrNameLst>
                                          <p:attrName>ppt_x</p:attrName>
                                        </p:attrNameLst>
                                      </p:cBhvr>
                                      <p:tavLst>
                                        <p:tav tm="0">
                                          <p:val>
                                            <p:strVal val="#ppt_x-.2"/>
                                          </p:val>
                                        </p:tav>
                                        <p:tav tm="100000">
                                          <p:val>
                                            <p:strVal val="#ppt_x"/>
                                          </p:val>
                                        </p:tav>
                                      </p:tavLst>
                                    </p:anim>
                                    <p:anim calcmode="lin" valueType="num">
                                      <p:cBhvr>
                                        <p:cTn id="109" dur="1000" fill="hold"/>
                                        <p:tgtEl>
                                          <p:spTgt spid="35021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350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21" grpId="0" animBg="1"/>
      <p:bldP spid="350223" grpId="0" animBg="1"/>
      <p:bldP spid="3502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5"/>
          <p:cNvSpPr>
            <a:spLocks noGrp="1"/>
          </p:cNvSpPr>
          <p:nvPr>
            <p:ph type="ftr" sz="quarter" idx="12"/>
          </p:nvPr>
        </p:nvSpPr>
        <p:spPr>
          <a:noFill/>
        </p:spPr>
        <p:txBody>
          <a:bodyPr/>
          <a:lstStyle/>
          <a:p>
            <a:endParaRPr lang="en-AU"/>
          </a:p>
          <a:p>
            <a:fld id="{EDB715AA-AD66-423E-AFC4-D71695DB5219}" type="slidenum">
              <a:rPr lang="en-AU" b="1"/>
              <a:pPr/>
              <a:t>7</a:t>
            </a:fld>
            <a:endParaRPr lang="en-AU" b="1"/>
          </a:p>
        </p:txBody>
      </p:sp>
      <p:sp>
        <p:nvSpPr>
          <p:cNvPr id="351234" name="Rectangle 2"/>
          <p:cNvSpPr>
            <a:spLocks noGrp="1" noChangeArrowheads="1"/>
          </p:cNvSpPr>
          <p:nvPr>
            <p:ph type="body" idx="1"/>
          </p:nvPr>
        </p:nvSpPr>
        <p:spPr>
          <a:xfrm>
            <a:off x="381000" y="1109663"/>
            <a:ext cx="8763000" cy="5789612"/>
          </a:xfrm>
          <a:solidFill>
            <a:schemeClr val="folHlink"/>
          </a:solidFill>
        </p:spPr>
        <p:txBody>
          <a:bodyPr/>
          <a:lstStyle/>
          <a:p>
            <a:pPr marL="276225" indent="-276225" eaLnBrk="1" hangingPunct="1">
              <a:lnSpc>
                <a:spcPct val="90000"/>
              </a:lnSpc>
              <a:spcBef>
                <a:spcPct val="0"/>
              </a:spcBef>
              <a:buFont typeface="Wingdings" pitchFamily="2" charset="2"/>
              <a:buNone/>
              <a:tabLst>
                <a:tab pos="744538" algn="l"/>
                <a:tab pos="4125913" algn="l"/>
                <a:tab pos="4805363" algn="l"/>
                <a:tab pos="5253038" algn="l"/>
                <a:tab pos="5740400" algn="l"/>
              </a:tabLst>
            </a:pPr>
            <a:r>
              <a:rPr lang="en-US" sz="1900" dirty="0" smtClean="0"/>
              <a:t>5.	(A)	He had given his textbooks to		  8.	(A)	A tuition increase.</a:t>
            </a:r>
          </a:p>
          <a:p>
            <a:pPr marL="276225" indent="-276225" eaLnBrk="1" hangingPunct="1">
              <a:lnSpc>
                <a:spcPct val="90000"/>
              </a:lnSpc>
              <a:spcBef>
                <a:spcPct val="0"/>
              </a:spcBef>
              <a:buFont typeface="Wingdings" pitchFamily="2" charset="2"/>
              <a:buNone/>
              <a:tabLst>
                <a:tab pos="744538" algn="l"/>
                <a:tab pos="4125913" algn="l"/>
                <a:tab pos="4805363" algn="l"/>
                <a:tab pos="5253038" algn="l"/>
                <a:tab pos="5740400" algn="l"/>
              </a:tabLst>
            </a:pPr>
            <a:r>
              <a:rPr lang="en-US" sz="1900" dirty="0" smtClean="0"/>
              <a:t>		a friend.			(B)	A policy change.</a:t>
            </a:r>
          </a:p>
          <a:p>
            <a:pPr marL="276225" indent="-276225" eaLnBrk="1" hangingPunct="1">
              <a:lnSpc>
                <a:spcPct val="90000"/>
              </a:lnSpc>
              <a:spcBef>
                <a:spcPct val="0"/>
              </a:spcBef>
              <a:buFont typeface="Wingdings" pitchFamily="2" charset="2"/>
              <a:buNone/>
              <a:tabLst>
                <a:tab pos="744538" algn="l"/>
                <a:tab pos="4125913" algn="l"/>
                <a:tab pos="4805363" algn="l"/>
                <a:tab pos="5253038" algn="l"/>
                <a:tab pos="5740400" algn="l"/>
              </a:tabLst>
            </a:pPr>
            <a:r>
              <a:rPr lang="en-US" sz="1900" dirty="0" smtClean="0"/>
              <a:t>	(B)	He would receive more money.			(C)	A new class.</a:t>
            </a:r>
          </a:p>
          <a:p>
            <a:pPr marL="276225" indent="-276225" eaLnBrk="1" hangingPunct="1">
              <a:lnSpc>
                <a:spcPct val="90000"/>
              </a:lnSpc>
              <a:spcBef>
                <a:spcPct val="0"/>
              </a:spcBef>
              <a:buFont typeface="Wingdings" pitchFamily="2" charset="2"/>
              <a:buNone/>
              <a:tabLst>
                <a:tab pos="744538" algn="l"/>
                <a:tab pos="4125913" algn="l"/>
                <a:tab pos="4805363" algn="l"/>
                <a:tab pos="5253038" algn="l"/>
                <a:tab pos="5740400" algn="l"/>
              </a:tabLst>
            </a:pPr>
            <a:r>
              <a:rPr lang="en-US" sz="1900" dirty="0" smtClean="0"/>
              <a:t>	(C)	He wouldn’t get to the bookstore		(D)	A recent proposal.</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on time.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(D)	He hadn’t sold his textbooks.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100" dirty="0" smtClean="0"/>
              <a:t>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700" dirty="0" smtClean="0"/>
              <a:t>		</a:t>
            </a:r>
            <a:r>
              <a:rPr lang="en-US" sz="1100" dirty="0" smtClean="0"/>
              <a:t>	</a:t>
            </a:r>
            <a:r>
              <a:rPr lang="en-US" sz="1900" dirty="0" smtClean="0"/>
              <a:t>	</a:t>
            </a:r>
          </a:p>
          <a:p>
            <a:pPr marL="339725" indent="-339725" eaLnBrk="1" hangingPunct="1">
              <a:lnSpc>
                <a:spcPct val="90000"/>
              </a:lnSpc>
              <a:spcBef>
                <a:spcPct val="0"/>
              </a:spcBef>
              <a:tabLst>
                <a:tab pos="744538" algn="l"/>
                <a:tab pos="4125913" algn="l"/>
                <a:tab pos="4402138" algn="l"/>
                <a:tab pos="4805363" algn="l"/>
                <a:tab pos="5253038" algn="l"/>
              </a:tabLst>
            </a:pPr>
            <a:r>
              <a:rPr lang="en-US" sz="1900" dirty="0" smtClean="0"/>
              <a:t>6.	(A)	She’s probably an expert on modern art.	</a:t>
            </a:r>
          </a:p>
          <a:p>
            <a:pPr marL="339725" indent="-339725" eaLnBrk="1" hangingPunct="1">
              <a:lnSpc>
                <a:spcPct val="90000"/>
              </a:lnSpc>
              <a:spcBef>
                <a:spcPct val="0"/>
              </a:spcBef>
              <a:tabLst>
                <a:tab pos="744538" algn="l"/>
                <a:tab pos="4125913" algn="l"/>
                <a:tab pos="4402138" algn="l"/>
                <a:tab pos="4805363" algn="l"/>
                <a:tab pos="5253038" algn="l"/>
              </a:tabLst>
            </a:pPr>
            <a:r>
              <a:rPr lang="en-US" sz="1900" dirty="0" smtClean="0"/>
              <a:t>	(B)	She didn’t paint the picture  herself.		</a:t>
            </a:r>
          </a:p>
          <a:p>
            <a:pPr marL="339725" indent="-339725" eaLnBrk="1" hangingPunct="1">
              <a:lnSpc>
                <a:spcPct val="90000"/>
              </a:lnSpc>
              <a:spcBef>
                <a:spcPct val="0"/>
              </a:spcBef>
              <a:tabLst>
                <a:tab pos="744538" algn="l"/>
                <a:tab pos="4125913" algn="l"/>
                <a:tab pos="4402138" algn="l"/>
                <a:tab pos="4805363" algn="l"/>
                <a:tab pos="5253038" algn="l"/>
              </a:tabLst>
            </a:pPr>
            <a:r>
              <a:rPr lang="en-US" sz="1900" dirty="0" smtClean="0"/>
              <a:t>	(C)	She’s just begun to study  painting. </a:t>
            </a:r>
          </a:p>
          <a:p>
            <a:pPr marL="339725" indent="-339725" eaLnBrk="1" hangingPunct="1">
              <a:lnSpc>
                <a:spcPct val="90000"/>
              </a:lnSpc>
              <a:spcBef>
                <a:spcPct val="0"/>
              </a:spcBef>
              <a:tabLst>
                <a:tab pos="744538" algn="l"/>
                <a:tab pos="4125913" algn="l"/>
                <a:tab pos="4402138" algn="l"/>
                <a:tab pos="4805363" algn="l"/>
                <a:tab pos="5253038" algn="l"/>
              </a:tabLst>
            </a:pPr>
            <a:r>
              <a:rPr lang="en-US" sz="1900" dirty="0" smtClean="0"/>
              <a:t>	(D)	She probably doesn’t like</a:t>
            </a:r>
          </a:p>
          <a:p>
            <a:pPr marL="339725" indent="-339725" eaLnBrk="1" hangingPunct="1">
              <a:lnSpc>
                <a:spcPct val="90000"/>
              </a:lnSpc>
              <a:spcBef>
                <a:spcPct val="0"/>
              </a:spcBef>
              <a:tabLst>
                <a:tab pos="744538" algn="l"/>
                <a:tab pos="4125913" algn="l"/>
                <a:tab pos="4402138" algn="l"/>
                <a:tab pos="4805363" algn="l"/>
                <a:tab pos="5253038" algn="l"/>
              </a:tabLst>
            </a:pPr>
            <a:r>
              <a:rPr lang="en-US" sz="1900" dirty="0" smtClean="0"/>
              <a:t>		modern art.</a:t>
            </a:r>
          </a:p>
          <a:p>
            <a:pPr marL="276225" indent="-276225" eaLnBrk="1" hangingPunct="1">
              <a:lnSpc>
                <a:spcPct val="90000"/>
              </a:lnSpc>
              <a:spcBef>
                <a:spcPct val="0"/>
              </a:spcBef>
              <a:spcAft>
                <a:spcPct val="30000"/>
              </a:spcAft>
              <a:buFont typeface="Wingdings" pitchFamily="2" charset="2"/>
              <a:buNone/>
              <a:tabLst>
                <a:tab pos="744538" algn="l"/>
                <a:tab pos="4125913" algn="l"/>
                <a:tab pos="4402138" algn="l"/>
                <a:tab pos="4805363" algn="l"/>
                <a:tab pos="5253038" algn="l"/>
              </a:tabLst>
            </a:pPr>
            <a:r>
              <a:rPr lang="en-US" sz="1800" dirty="0" smtClean="0"/>
              <a:t>	</a:t>
            </a:r>
          </a:p>
          <a:p>
            <a:pPr marL="276225" indent="-276225" eaLnBrk="1" hangingPunct="1">
              <a:lnSpc>
                <a:spcPct val="90000"/>
              </a:lnSpc>
              <a:spcBef>
                <a:spcPct val="0"/>
              </a:spcBef>
              <a:spcAft>
                <a:spcPct val="30000"/>
              </a:spcAft>
              <a:buFont typeface="Wingdings" pitchFamily="2" charset="2"/>
              <a:buNone/>
              <a:tabLst>
                <a:tab pos="744538" algn="l"/>
                <a:tab pos="4125913" algn="l"/>
                <a:tab pos="4402138" algn="l"/>
                <a:tab pos="4805363" algn="l"/>
                <a:tab pos="5253038" algn="l"/>
              </a:tabLst>
            </a:pPr>
            <a:r>
              <a:rPr lang="en-US" sz="1200" dirty="0" smtClean="0"/>
              <a:t>	</a:t>
            </a:r>
            <a:r>
              <a:rPr lang="en-US" sz="2000" dirty="0" smtClean="0"/>
              <a:t>	</a:t>
            </a:r>
            <a:endParaRPr lang="en-US" sz="3200" b="1" dirty="0" smtClean="0"/>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7.	(A)	He doesn’t have the right</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notebook.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(B)	He forgot to bring a pen.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(C)	He went to wrong lecture hall	</a:t>
            </a:r>
          </a:p>
          <a:p>
            <a:pPr marL="276225" indent="-276225" eaLnBrk="1" hangingPunct="1">
              <a:lnSpc>
                <a:spcPct val="90000"/>
              </a:lnSpc>
              <a:spcBef>
                <a:spcPct val="0"/>
              </a:spcBef>
              <a:buFont typeface="Wingdings" pitchFamily="2" charset="2"/>
              <a:buNone/>
              <a:tabLst>
                <a:tab pos="744538" algn="l"/>
                <a:tab pos="4125913" algn="l"/>
                <a:tab pos="4402138" algn="l"/>
                <a:tab pos="4805363" algn="l"/>
                <a:tab pos="5253038" algn="l"/>
              </a:tabLst>
            </a:pPr>
            <a:r>
              <a:rPr lang="en-US" sz="1900" dirty="0" smtClean="0"/>
              <a:t>	(D)	He was late for the lecture.</a:t>
            </a:r>
          </a:p>
        </p:txBody>
      </p:sp>
      <p:sp>
        <p:nvSpPr>
          <p:cNvPr id="22532" name="Rectangle 3"/>
          <p:cNvSpPr>
            <a:spLocks noGrp="1" noChangeArrowheads="1"/>
          </p:cNvSpPr>
          <p:nvPr>
            <p:ph type="title"/>
          </p:nvPr>
        </p:nvSpPr>
        <p:spPr/>
        <p:txBody>
          <a:bodyPr/>
          <a:lstStyle/>
          <a:p>
            <a:pPr eaLnBrk="1" hangingPunct="1"/>
            <a:r>
              <a:rPr lang="en-US" sz="4800" dirty="0" smtClean="0"/>
              <a:t> </a:t>
            </a:r>
            <a:r>
              <a:rPr lang="en-US" sz="3200" dirty="0" smtClean="0">
                <a:solidFill>
                  <a:srgbClr val="FFFF66"/>
                </a:solidFill>
              </a:rPr>
              <a:t>p.2  </a:t>
            </a:r>
            <a:r>
              <a:rPr lang="en-US" sz="4800" dirty="0" smtClean="0"/>
              <a:t>Exercise 0</a:t>
            </a:r>
            <a:endParaRPr lang="en-US" sz="4800" dirty="0" smtClean="0">
              <a:solidFill>
                <a:srgbClr val="FCC0C0"/>
              </a:solidFill>
            </a:endParaRPr>
          </a:p>
        </p:txBody>
      </p:sp>
      <p:sp>
        <p:nvSpPr>
          <p:cNvPr id="351236" name="AutoShape 4"/>
          <p:cNvSpPr>
            <a:spLocks noChangeArrowheads="1"/>
          </p:cNvSpPr>
          <p:nvPr/>
        </p:nvSpPr>
        <p:spPr bwMode="auto">
          <a:xfrm>
            <a:off x="325438" y="2590800"/>
            <a:ext cx="3048000" cy="579437"/>
          </a:xfrm>
          <a:prstGeom prst="flowChartAlternateProcess">
            <a:avLst/>
          </a:prstGeom>
          <a:noFill/>
          <a:ln w="9525">
            <a:noFill/>
            <a:miter lim="800000"/>
            <a:headEnd/>
            <a:tailEnd/>
          </a:ln>
        </p:spPr>
        <p:txBody>
          <a:bodyPr wrap="none" anchor="ctr"/>
          <a:lstStyle/>
          <a:p>
            <a:pPr>
              <a:spcBef>
                <a:spcPct val="0"/>
              </a:spcBef>
              <a:buClrTx/>
              <a:buFontTx/>
              <a:buNone/>
              <a:tabLst>
                <a:tab pos="850900" algn="l"/>
              </a:tabLst>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(b)</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What had the woman </a:t>
            </a:r>
            <a:r>
              <a:rPr lang="en-GB" sz="1800" b="1" dirty="0" smtClean="0">
                <a:solidFill>
                  <a:srgbClr val="B40000"/>
                </a:solidFill>
                <a:latin typeface="Arial" charset="0"/>
                <a:sym typeface="Wingdings" pitchFamily="2" charset="2"/>
              </a:rPr>
              <a:t>assumed about </a:t>
            </a:r>
            <a:r>
              <a:rPr lang="en-GB" sz="1800" b="1" dirty="0">
                <a:solidFill>
                  <a:srgbClr val="B40000"/>
                </a:solidFill>
                <a:latin typeface="Arial" charset="0"/>
                <a:sym typeface="Wingdings" pitchFamily="2" charset="2"/>
              </a:rPr>
              <a:t>the man?</a:t>
            </a:r>
            <a:endParaRPr lang="en-US" sz="1800" b="1" dirty="0">
              <a:solidFill>
                <a:srgbClr val="B40000"/>
              </a:solidFill>
              <a:latin typeface="Arial" charset="0"/>
              <a:sym typeface="Wingdings" pitchFamily="2" charset="2"/>
            </a:endParaRPr>
          </a:p>
        </p:txBody>
      </p:sp>
      <p:sp>
        <p:nvSpPr>
          <p:cNvPr id="351238" name="AutoShape 6"/>
          <p:cNvSpPr>
            <a:spLocks noChangeArrowheads="1"/>
          </p:cNvSpPr>
          <p:nvPr/>
        </p:nvSpPr>
        <p:spPr bwMode="auto">
          <a:xfrm>
            <a:off x="325438" y="6477000"/>
            <a:ext cx="3048000" cy="304800"/>
          </a:xfrm>
          <a:prstGeom prst="flowChartAlternateProcess">
            <a:avLst/>
          </a:prstGeom>
          <a:noFill/>
          <a:ln w="9525">
            <a:noFill/>
            <a:miter lim="800000"/>
            <a:headEnd/>
            <a:tailEnd/>
          </a:ln>
        </p:spPr>
        <p:txBody>
          <a:bodyPr wrap="none" anchor="ctr"/>
          <a:lstStyle/>
          <a:p>
            <a:pPr>
              <a:lnSpc>
                <a:spcPct val="90000"/>
              </a:lnSpc>
              <a:spcBef>
                <a:spcPct val="0"/>
              </a:spcBef>
              <a:buClrTx/>
              <a:buFontTx/>
              <a:buNone/>
              <a:tabLst>
                <a:tab pos="808038" algn="l"/>
              </a:tabLst>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(j)</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What is the man’s problem?</a:t>
            </a:r>
            <a:endParaRPr lang="en-US" sz="1800" b="1" dirty="0">
              <a:solidFill>
                <a:srgbClr val="B40000"/>
              </a:solidFill>
              <a:latin typeface="Arial" charset="0"/>
              <a:sym typeface="Wingdings" pitchFamily="2" charset="2"/>
            </a:endParaRPr>
          </a:p>
        </p:txBody>
      </p:sp>
      <p:sp>
        <p:nvSpPr>
          <p:cNvPr id="351239" name="AutoShape 7"/>
          <p:cNvSpPr>
            <a:spLocks noChangeArrowheads="1"/>
          </p:cNvSpPr>
          <p:nvPr/>
        </p:nvSpPr>
        <p:spPr bwMode="auto">
          <a:xfrm>
            <a:off x="5256213" y="2251075"/>
            <a:ext cx="3048000" cy="304800"/>
          </a:xfrm>
          <a:prstGeom prst="flowChartAlternateProcess">
            <a:avLst/>
          </a:prstGeom>
          <a:noFill/>
          <a:ln w="9525">
            <a:noFill/>
            <a:miter lim="800000"/>
            <a:headEnd/>
            <a:tailEnd/>
          </a:ln>
        </p:spPr>
        <p:txBody>
          <a:bodyPr wrap="none" anchor="ctr"/>
          <a:lstStyle/>
          <a:p>
            <a:pPr>
              <a:spcBef>
                <a:spcPct val="0"/>
              </a:spcBef>
              <a:buClrTx/>
              <a:buFontTx/>
              <a:buNone/>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(g)</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What are they discussing?</a:t>
            </a:r>
            <a:endParaRPr lang="en-US" sz="1800" b="1" dirty="0">
              <a:solidFill>
                <a:srgbClr val="B40000"/>
              </a:solidFill>
              <a:latin typeface="Arial" charset="0"/>
              <a:sym typeface="Wingdings" pitchFamily="2" charset="2"/>
            </a:endParaRPr>
          </a:p>
        </p:txBody>
      </p:sp>
      <p:sp>
        <p:nvSpPr>
          <p:cNvPr id="351237" name="AutoShape 5"/>
          <p:cNvSpPr>
            <a:spLocks noChangeArrowheads="1"/>
          </p:cNvSpPr>
          <p:nvPr/>
        </p:nvSpPr>
        <p:spPr bwMode="auto">
          <a:xfrm>
            <a:off x="304800" y="4559300"/>
            <a:ext cx="5054600" cy="304800"/>
          </a:xfrm>
          <a:prstGeom prst="flowChartAlternateProcess">
            <a:avLst/>
          </a:prstGeom>
          <a:noFill/>
          <a:ln w="9525">
            <a:noFill/>
            <a:miter lim="800000"/>
            <a:headEnd/>
            <a:tailEnd/>
          </a:ln>
        </p:spPr>
        <p:txBody>
          <a:bodyPr wrap="none" anchor="ctr"/>
          <a:lstStyle/>
          <a:p>
            <a:pPr>
              <a:lnSpc>
                <a:spcPct val="90000"/>
              </a:lnSpc>
              <a:spcBef>
                <a:spcPct val="0"/>
              </a:spcBef>
              <a:buClrTx/>
              <a:buFontTx/>
              <a:buNone/>
              <a:tabLst>
                <a:tab pos="808038" algn="l"/>
              </a:tabLst>
            </a:pPr>
            <a:r>
              <a:rPr lang="en-GB" sz="1800" b="1" dirty="0">
                <a:solidFill>
                  <a:srgbClr val="CC0000"/>
                </a:solidFill>
                <a:latin typeface="Arial" charset="0"/>
                <a:sym typeface="Wingdings" pitchFamily="2" charset="2"/>
              </a:rPr>
              <a:t>Q</a:t>
            </a:r>
            <a:r>
              <a:rPr lang="en-GB" sz="1800" b="1" dirty="0">
                <a:solidFill>
                  <a:srgbClr val="000066"/>
                </a:solidFill>
                <a:sym typeface="Wingdings" pitchFamily="2" charset="2"/>
              </a:rPr>
              <a:t></a:t>
            </a:r>
            <a:r>
              <a:rPr lang="en-GB" sz="1800" b="1" dirty="0">
                <a:solidFill>
                  <a:srgbClr val="B40000"/>
                </a:solidFill>
                <a:latin typeface="Arial" charset="0"/>
                <a:sym typeface="Wingdings" pitchFamily="2" charset="2"/>
              </a:rPr>
              <a:t> </a:t>
            </a:r>
            <a:r>
              <a:rPr lang="en-GB" sz="1800" b="1" dirty="0" smtClean="0">
                <a:solidFill>
                  <a:srgbClr val="0000CC"/>
                </a:solidFill>
                <a:latin typeface="Arial" charset="0"/>
                <a:sym typeface="Wingdings" pitchFamily="2" charset="2"/>
              </a:rPr>
              <a:t>(f)</a:t>
            </a:r>
            <a:r>
              <a:rPr lang="en-GB" sz="1800" b="1" dirty="0" smtClean="0">
                <a:solidFill>
                  <a:srgbClr val="B40000"/>
                </a:solidFill>
                <a:latin typeface="Arial" charset="0"/>
                <a:sym typeface="Wingdings" pitchFamily="2" charset="2"/>
              </a:rPr>
              <a:t> </a:t>
            </a:r>
            <a:r>
              <a:rPr lang="en-GB" sz="1800" b="1" dirty="0">
                <a:solidFill>
                  <a:srgbClr val="B40000"/>
                </a:solidFill>
                <a:latin typeface="Arial" charset="0"/>
                <a:sym typeface="Wingdings" pitchFamily="2" charset="2"/>
              </a:rPr>
              <a:t>What </a:t>
            </a:r>
            <a:r>
              <a:rPr lang="en-GB" sz="1800" b="1" dirty="0" smtClean="0">
                <a:solidFill>
                  <a:srgbClr val="B40000"/>
                </a:solidFill>
                <a:latin typeface="Arial" charset="0"/>
                <a:sym typeface="Wingdings" pitchFamily="2" charset="2"/>
              </a:rPr>
              <a:t>can be inferred about</a:t>
            </a:r>
          </a:p>
          <a:p>
            <a:pPr>
              <a:lnSpc>
                <a:spcPct val="90000"/>
              </a:lnSpc>
              <a:spcBef>
                <a:spcPct val="0"/>
              </a:spcBef>
              <a:buClrTx/>
              <a:buFontTx/>
              <a:buNone/>
              <a:tabLst>
                <a:tab pos="808038" algn="l"/>
              </a:tabLst>
            </a:pPr>
            <a:r>
              <a:rPr lang="en-GB" sz="1800" b="1" dirty="0" smtClean="0">
                <a:solidFill>
                  <a:srgbClr val="B40000"/>
                </a:solidFill>
                <a:latin typeface="Arial" charset="0"/>
                <a:sym typeface="Wingdings" pitchFamily="2" charset="2"/>
              </a:rPr>
              <a:t>	the woman?</a:t>
            </a:r>
            <a:endParaRPr lang="en-US" sz="1800" b="1" dirty="0">
              <a:solidFill>
                <a:srgbClr val="B40000"/>
              </a:solidFill>
              <a:latin typeface="Arial" charset="0"/>
              <a:sym typeface="Wingdings" pitchFamily="2" charset="2"/>
            </a:endParaRPr>
          </a:p>
        </p:txBody>
      </p:sp>
      <p:sp>
        <p:nvSpPr>
          <p:cNvPr id="11" name="Rectangle 13"/>
          <p:cNvSpPr>
            <a:spLocks noChangeArrowheads="1"/>
          </p:cNvSpPr>
          <p:nvPr/>
        </p:nvSpPr>
        <p:spPr bwMode="auto">
          <a:xfrm>
            <a:off x="4541520" y="3972560"/>
            <a:ext cx="4521200" cy="2790825"/>
          </a:xfrm>
          <a:prstGeom prst="rect">
            <a:avLst/>
          </a:prstGeom>
          <a:solidFill>
            <a:srgbClr val="FFFFC1"/>
          </a:solidFill>
          <a:ln w="9525">
            <a:solidFill>
              <a:srgbClr val="CC0000"/>
            </a:solidFill>
            <a:miter lim="800000"/>
            <a:headEnd/>
            <a:tailEnd/>
          </a:ln>
        </p:spPr>
        <p:txBody>
          <a:bodyPr lIns="45720" rIns="0"/>
          <a:lstStyle/>
          <a:p>
            <a:pPr marL="468313" indent="-468313">
              <a:lnSpc>
                <a:spcPct val="95000"/>
              </a:lnSpc>
              <a:spcBef>
                <a:spcPct val="0"/>
              </a:spcBef>
              <a:spcAft>
                <a:spcPct val="30000"/>
              </a:spcAft>
              <a:tabLst>
                <a:tab pos="1319213" algn="l"/>
                <a:tab pos="3763963" algn="l"/>
                <a:tab pos="4295775" algn="l"/>
              </a:tabLst>
            </a:pPr>
            <a:r>
              <a:rPr lang="en-US" sz="2000" b="1" dirty="0" smtClean="0"/>
              <a:t>SET OF QUESTIONS :</a:t>
            </a:r>
            <a:endParaRPr lang="en-US" sz="2000" b="1" dirty="0"/>
          </a:p>
          <a:p>
            <a:pPr marL="468313" indent="-468313">
              <a:lnSpc>
                <a:spcPct val="95000"/>
              </a:lnSpc>
              <a:spcBef>
                <a:spcPct val="0"/>
              </a:spcBef>
              <a:tabLst>
                <a:tab pos="1319213" algn="l"/>
                <a:tab pos="3763963" algn="l"/>
                <a:tab pos="4295775" algn="l"/>
              </a:tabLst>
            </a:pPr>
            <a:r>
              <a:rPr lang="en-US" sz="2000" dirty="0" smtClean="0"/>
              <a:t>(b)	What had the woman assumed about Jim?</a:t>
            </a:r>
          </a:p>
          <a:p>
            <a:pPr marL="468313" indent="-468313">
              <a:lnSpc>
                <a:spcPct val="95000"/>
              </a:lnSpc>
              <a:spcBef>
                <a:spcPct val="0"/>
              </a:spcBef>
              <a:tabLst>
                <a:tab pos="1319213" algn="l"/>
                <a:tab pos="3763963" algn="l"/>
                <a:tab pos="4295775" algn="l"/>
              </a:tabLst>
            </a:pPr>
            <a:r>
              <a:rPr lang="en-US" sz="2000" dirty="0" smtClean="0"/>
              <a:t>(c)	What are these people doing? </a:t>
            </a:r>
            <a:endParaRPr lang="en-US" sz="2000" dirty="0"/>
          </a:p>
          <a:p>
            <a:pPr marL="468313" indent="-468313">
              <a:lnSpc>
                <a:spcPct val="95000"/>
              </a:lnSpc>
              <a:spcBef>
                <a:spcPct val="0"/>
              </a:spcBef>
              <a:tabLst>
                <a:tab pos="1319213" algn="l"/>
                <a:tab pos="3763963" algn="l"/>
                <a:tab pos="4295775" algn="l"/>
              </a:tabLst>
            </a:pPr>
            <a:r>
              <a:rPr lang="en-US" sz="2000" dirty="0" smtClean="0"/>
              <a:t>(f)	What can be inferred about the woman?</a:t>
            </a:r>
          </a:p>
          <a:p>
            <a:pPr marL="468313" indent="-468313">
              <a:lnSpc>
                <a:spcPct val="95000"/>
              </a:lnSpc>
              <a:spcBef>
                <a:spcPct val="0"/>
              </a:spcBef>
              <a:tabLst>
                <a:tab pos="1319213" algn="l"/>
                <a:tab pos="3763963" algn="l"/>
                <a:tab pos="4295775" algn="l"/>
              </a:tabLst>
            </a:pPr>
            <a:r>
              <a:rPr lang="en-US" sz="2000" dirty="0" smtClean="0"/>
              <a:t>(g)	What are they discussing?</a:t>
            </a:r>
          </a:p>
          <a:p>
            <a:pPr marL="468313" indent="-468313">
              <a:lnSpc>
                <a:spcPct val="95000"/>
              </a:lnSpc>
              <a:spcBef>
                <a:spcPct val="0"/>
              </a:spcBef>
              <a:tabLst>
                <a:tab pos="1319213" algn="l"/>
                <a:tab pos="3763963" algn="l"/>
                <a:tab pos="4295775" algn="l"/>
              </a:tabLst>
            </a:pPr>
            <a:r>
              <a:rPr lang="en-US" sz="2000" dirty="0" smtClean="0"/>
              <a:t>(h)	Why did the man call Prof. Brown?</a:t>
            </a:r>
          </a:p>
          <a:p>
            <a:pPr marL="468313" indent="-468313">
              <a:lnSpc>
                <a:spcPct val="95000"/>
              </a:lnSpc>
              <a:spcBef>
                <a:spcPct val="0"/>
              </a:spcBef>
              <a:tabLst>
                <a:tab pos="1319213" algn="l"/>
                <a:tab pos="3763963" algn="l"/>
                <a:tab pos="4295775" algn="l"/>
              </a:tabLst>
            </a:pPr>
            <a:r>
              <a:rPr lang="en-US" sz="2000" dirty="0" smtClean="0"/>
              <a:t>(j)	What is the man’s problem?</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51234">
                                            <p:txEl>
                                              <p:pRg st="0" end="0"/>
                                            </p:txEl>
                                          </p:spTgt>
                                        </p:tgtEl>
                                        <p:attrNameLst>
                                          <p:attrName>style.visibility</p:attrName>
                                        </p:attrNameLst>
                                      </p:cBhvr>
                                      <p:to>
                                        <p:strVal val="visible"/>
                                      </p:to>
                                    </p:set>
                                    <p:animEffect transition="in" filter="wheel(4)">
                                      <p:cBhvr>
                                        <p:cTn id="7" dur="1000"/>
                                        <p:tgtEl>
                                          <p:spTgt spid="351234">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51234">
                                            <p:txEl>
                                              <p:pRg st="1" end="1"/>
                                            </p:txEl>
                                          </p:spTgt>
                                        </p:tgtEl>
                                        <p:attrNameLst>
                                          <p:attrName>style.visibility</p:attrName>
                                        </p:attrNameLst>
                                      </p:cBhvr>
                                      <p:to>
                                        <p:strVal val="visible"/>
                                      </p:to>
                                    </p:set>
                                    <p:animEffect transition="in" filter="wheel(4)">
                                      <p:cBhvr>
                                        <p:cTn id="10" dur="1000"/>
                                        <p:tgtEl>
                                          <p:spTgt spid="351234">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51234">
                                            <p:txEl>
                                              <p:pRg st="2" end="2"/>
                                            </p:txEl>
                                          </p:spTgt>
                                        </p:tgtEl>
                                        <p:attrNameLst>
                                          <p:attrName>style.visibility</p:attrName>
                                        </p:attrNameLst>
                                      </p:cBhvr>
                                      <p:to>
                                        <p:strVal val="visible"/>
                                      </p:to>
                                    </p:set>
                                    <p:animEffect transition="in" filter="wheel(4)">
                                      <p:cBhvr>
                                        <p:cTn id="13" dur="1000"/>
                                        <p:tgtEl>
                                          <p:spTgt spid="351234">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51234">
                                            <p:txEl>
                                              <p:pRg st="3" end="3"/>
                                            </p:txEl>
                                          </p:spTgt>
                                        </p:tgtEl>
                                        <p:attrNameLst>
                                          <p:attrName>style.visibility</p:attrName>
                                        </p:attrNameLst>
                                      </p:cBhvr>
                                      <p:to>
                                        <p:strVal val="visible"/>
                                      </p:to>
                                    </p:set>
                                    <p:animEffect transition="in" filter="wheel(4)">
                                      <p:cBhvr>
                                        <p:cTn id="16" dur="1000"/>
                                        <p:tgtEl>
                                          <p:spTgt spid="351234">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51234">
                                            <p:txEl>
                                              <p:pRg st="4" end="4"/>
                                            </p:txEl>
                                          </p:spTgt>
                                        </p:tgtEl>
                                        <p:attrNameLst>
                                          <p:attrName>style.visibility</p:attrName>
                                        </p:attrNameLst>
                                      </p:cBhvr>
                                      <p:to>
                                        <p:strVal val="visible"/>
                                      </p:to>
                                    </p:set>
                                    <p:animEffect transition="in" filter="wheel(4)">
                                      <p:cBhvr>
                                        <p:cTn id="19" dur="1000"/>
                                        <p:tgtEl>
                                          <p:spTgt spid="351234">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51234">
                                            <p:txEl>
                                              <p:pRg st="5" end="5"/>
                                            </p:txEl>
                                          </p:spTgt>
                                        </p:tgtEl>
                                        <p:attrNameLst>
                                          <p:attrName>style.visibility</p:attrName>
                                        </p:attrNameLst>
                                      </p:cBhvr>
                                      <p:to>
                                        <p:strVal val="visible"/>
                                      </p:to>
                                    </p:set>
                                    <p:animEffect transition="in" filter="wheel(4)">
                                      <p:cBhvr>
                                        <p:cTn id="22" dur="1000"/>
                                        <p:tgtEl>
                                          <p:spTgt spid="351234">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51234">
                                            <p:txEl>
                                              <p:pRg st="6" end="6"/>
                                            </p:txEl>
                                          </p:spTgt>
                                        </p:tgtEl>
                                        <p:attrNameLst>
                                          <p:attrName>style.visibility</p:attrName>
                                        </p:attrNameLst>
                                      </p:cBhvr>
                                      <p:to>
                                        <p:strVal val="visible"/>
                                      </p:to>
                                    </p:set>
                                    <p:animEffect transition="in" filter="wheel(4)">
                                      <p:cBhvr>
                                        <p:cTn id="25" dur="1000"/>
                                        <p:tgtEl>
                                          <p:spTgt spid="351234">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51234">
                                            <p:txEl>
                                              <p:pRg st="7" end="7"/>
                                            </p:txEl>
                                          </p:spTgt>
                                        </p:tgtEl>
                                        <p:attrNameLst>
                                          <p:attrName>style.visibility</p:attrName>
                                        </p:attrNameLst>
                                      </p:cBhvr>
                                      <p:to>
                                        <p:strVal val="visible"/>
                                      </p:to>
                                    </p:set>
                                    <p:animEffect transition="in" filter="wheel(4)">
                                      <p:cBhvr>
                                        <p:cTn id="28" dur="1000"/>
                                        <p:tgtEl>
                                          <p:spTgt spid="351234">
                                            <p:txEl>
                                              <p:pRg st="7" end="7"/>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51234">
                                            <p:txEl>
                                              <p:pRg st="8" end="8"/>
                                            </p:txEl>
                                          </p:spTgt>
                                        </p:tgtEl>
                                        <p:attrNameLst>
                                          <p:attrName>style.visibility</p:attrName>
                                        </p:attrNameLst>
                                      </p:cBhvr>
                                      <p:to>
                                        <p:strVal val="visible"/>
                                      </p:to>
                                    </p:set>
                                    <p:animEffect transition="in" filter="wheel(4)">
                                      <p:cBhvr>
                                        <p:cTn id="31" dur="1000"/>
                                        <p:tgtEl>
                                          <p:spTgt spid="351234">
                                            <p:txEl>
                                              <p:pRg st="8" end="8"/>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51234">
                                            <p:txEl>
                                              <p:pRg st="9" end="9"/>
                                            </p:txEl>
                                          </p:spTgt>
                                        </p:tgtEl>
                                        <p:attrNameLst>
                                          <p:attrName>style.visibility</p:attrName>
                                        </p:attrNameLst>
                                      </p:cBhvr>
                                      <p:to>
                                        <p:strVal val="visible"/>
                                      </p:to>
                                    </p:set>
                                    <p:animEffect transition="in" filter="wheel(4)">
                                      <p:cBhvr>
                                        <p:cTn id="34" dur="1000"/>
                                        <p:tgtEl>
                                          <p:spTgt spid="351234">
                                            <p:txEl>
                                              <p:pRg st="9" end="9"/>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351234">
                                            <p:txEl>
                                              <p:pRg st="10" end="10"/>
                                            </p:txEl>
                                          </p:spTgt>
                                        </p:tgtEl>
                                        <p:attrNameLst>
                                          <p:attrName>style.visibility</p:attrName>
                                        </p:attrNameLst>
                                      </p:cBhvr>
                                      <p:to>
                                        <p:strVal val="visible"/>
                                      </p:to>
                                    </p:set>
                                    <p:animEffect transition="in" filter="wheel(4)">
                                      <p:cBhvr>
                                        <p:cTn id="37" dur="1000"/>
                                        <p:tgtEl>
                                          <p:spTgt spid="351234">
                                            <p:txEl>
                                              <p:pRg st="10" end="10"/>
                                            </p:txEl>
                                          </p:spTgt>
                                        </p:tgtEl>
                                      </p:cBhvr>
                                    </p:animEffect>
                                  </p:childTnLst>
                                </p:cTn>
                              </p:par>
                              <p:par>
                                <p:cTn id="38" presetID="21" presetClass="entr" presetSubtype="4" fill="hold" nodeType="withEffect">
                                  <p:stCondLst>
                                    <p:cond delay="0"/>
                                  </p:stCondLst>
                                  <p:childTnLst>
                                    <p:set>
                                      <p:cBhvr>
                                        <p:cTn id="39" dur="1" fill="hold">
                                          <p:stCondLst>
                                            <p:cond delay="0"/>
                                          </p:stCondLst>
                                        </p:cTn>
                                        <p:tgtEl>
                                          <p:spTgt spid="351234">
                                            <p:txEl>
                                              <p:pRg st="11" end="11"/>
                                            </p:txEl>
                                          </p:spTgt>
                                        </p:tgtEl>
                                        <p:attrNameLst>
                                          <p:attrName>style.visibility</p:attrName>
                                        </p:attrNameLst>
                                      </p:cBhvr>
                                      <p:to>
                                        <p:strVal val="visible"/>
                                      </p:to>
                                    </p:set>
                                    <p:animEffect transition="in" filter="wheel(4)">
                                      <p:cBhvr>
                                        <p:cTn id="40" dur="1000"/>
                                        <p:tgtEl>
                                          <p:spTgt spid="351234">
                                            <p:txEl>
                                              <p:pRg st="11" end="11"/>
                                            </p:txEl>
                                          </p:spTgt>
                                        </p:tgtEl>
                                      </p:cBhvr>
                                    </p:animEffect>
                                  </p:childTnLst>
                                </p:cTn>
                              </p:par>
                              <p:par>
                                <p:cTn id="41" presetID="21" presetClass="entr" presetSubtype="4" fill="hold" nodeType="withEffect">
                                  <p:stCondLst>
                                    <p:cond delay="0"/>
                                  </p:stCondLst>
                                  <p:childTnLst>
                                    <p:set>
                                      <p:cBhvr>
                                        <p:cTn id="42" dur="1" fill="hold">
                                          <p:stCondLst>
                                            <p:cond delay="0"/>
                                          </p:stCondLst>
                                        </p:cTn>
                                        <p:tgtEl>
                                          <p:spTgt spid="351234">
                                            <p:txEl>
                                              <p:pRg st="12" end="12"/>
                                            </p:txEl>
                                          </p:spTgt>
                                        </p:tgtEl>
                                        <p:attrNameLst>
                                          <p:attrName>style.visibility</p:attrName>
                                        </p:attrNameLst>
                                      </p:cBhvr>
                                      <p:to>
                                        <p:strVal val="visible"/>
                                      </p:to>
                                    </p:set>
                                    <p:animEffect transition="in" filter="wheel(4)">
                                      <p:cBhvr>
                                        <p:cTn id="43" dur="1000"/>
                                        <p:tgtEl>
                                          <p:spTgt spid="351234">
                                            <p:txEl>
                                              <p:pRg st="12" end="12"/>
                                            </p:txEl>
                                          </p:spTgt>
                                        </p:tgtEl>
                                      </p:cBhvr>
                                    </p:animEffect>
                                  </p:childTnLst>
                                </p:cTn>
                              </p:par>
                              <p:par>
                                <p:cTn id="44" presetID="21" presetClass="entr" presetSubtype="4" fill="hold" nodeType="withEffect">
                                  <p:stCondLst>
                                    <p:cond delay="0"/>
                                  </p:stCondLst>
                                  <p:childTnLst>
                                    <p:set>
                                      <p:cBhvr>
                                        <p:cTn id="45" dur="1" fill="hold">
                                          <p:stCondLst>
                                            <p:cond delay="0"/>
                                          </p:stCondLst>
                                        </p:cTn>
                                        <p:tgtEl>
                                          <p:spTgt spid="351234">
                                            <p:txEl>
                                              <p:pRg st="13" end="13"/>
                                            </p:txEl>
                                          </p:spTgt>
                                        </p:tgtEl>
                                        <p:attrNameLst>
                                          <p:attrName>style.visibility</p:attrName>
                                        </p:attrNameLst>
                                      </p:cBhvr>
                                      <p:to>
                                        <p:strVal val="visible"/>
                                      </p:to>
                                    </p:set>
                                    <p:animEffect transition="in" filter="wheel(4)">
                                      <p:cBhvr>
                                        <p:cTn id="46" dur="1000"/>
                                        <p:tgtEl>
                                          <p:spTgt spid="351234">
                                            <p:txEl>
                                              <p:pRg st="13" end="13"/>
                                            </p:txEl>
                                          </p:spTgt>
                                        </p:tgtEl>
                                      </p:cBhvr>
                                    </p:animEffect>
                                  </p:childTnLst>
                                </p:cTn>
                              </p:par>
                              <p:par>
                                <p:cTn id="47" presetID="21" presetClass="entr" presetSubtype="4" fill="hold" nodeType="withEffect">
                                  <p:stCondLst>
                                    <p:cond delay="0"/>
                                  </p:stCondLst>
                                  <p:childTnLst>
                                    <p:set>
                                      <p:cBhvr>
                                        <p:cTn id="48" dur="1" fill="hold">
                                          <p:stCondLst>
                                            <p:cond delay="0"/>
                                          </p:stCondLst>
                                        </p:cTn>
                                        <p:tgtEl>
                                          <p:spTgt spid="351234">
                                            <p:txEl>
                                              <p:pRg st="14" end="14"/>
                                            </p:txEl>
                                          </p:spTgt>
                                        </p:tgtEl>
                                        <p:attrNameLst>
                                          <p:attrName>style.visibility</p:attrName>
                                        </p:attrNameLst>
                                      </p:cBhvr>
                                      <p:to>
                                        <p:strVal val="visible"/>
                                      </p:to>
                                    </p:set>
                                    <p:animEffect transition="in" filter="wheel(4)">
                                      <p:cBhvr>
                                        <p:cTn id="49" dur="1000"/>
                                        <p:tgtEl>
                                          <p:spTgt spid="351234">
                                            <p:txEl>
                                              <p:pRg st="14" end="14"/>
                                            </p:txEl>
                                          </p:spTgt>
                                        </p:tgtEl>
                                      </p:cBhvr>
                                    </p:animEffect>
                                  </p:childTnLst>
                                </p:cTn>
                              </p:par>
                              <p:par>
                                <p:cTn id="50" presetID="21" presetClass="entr" presetSubtype="4" fill="hold" nodeType="withEffect">
                                  <p:stCondLst>
                                    <p:cond delay="0"/>
                                  </p:stCondLst>
                                  <p:childTnLst>
                                    <p:set>
                                      <p:cBhvr>
                                        <p:cTn id="51" dur="1" fill="hold">
                                          <p:stCondLst>
                                            <p:cond delay="0"/>
                                          </p:stCondLst>
                                        </p:cTn>
                                        <p:tgtEl>
                                          <p:spTgt spid="351234">
                                            <p:txEl>
                                              <p:pRg st="15" end="15"/>
                                            </p:txEl>
                                          </p:spTgt>
                                        </p:tgtEl>
                                        <p:attrNameLst>
                                          <p:attrName>style.visibility</p:attrName>
                                        </p:attrNameLst>
                                      </p:cBhvr>
                                      <p:to>
                                        <p:strVal val="visible"/>
                                      </p:to>
                                    </p:set>
                                    <p:animEffect transition="in" filter="wheel(4)">
                                      <p:cBhvr>
                                        <p:cTn id="52" dur="1000"/>
                                        <p:tgtEl>
                                          <p:spTgt spid="351234">
                                            <p:txEl>
                                              <p:pRg st="15" end="15"/>
                                            </p:txEl>
                                          </p:spTgt>
                                        </p:tgtEl>
                                      </p:cBhvr>
                                    </p:animEffect>
                                  </p:childTnLst>
                                </p:cTn>
                              </p:par>
                              <p:par>
                                <p:cTn id="53" presetID="21" presetClass="entr" presetSubtype="4" fill="hold" nodeType="withEffect">
                                  <p:stCondLst>
                                    <p:cond delay="0"/>
                                  </p:stCondLst>
                                  <p:childTnLst>
                                    <p:set>
                                      <p:cBhvr>
                                        <p:cTn id="54" dur="1" fill="hold">
                                          <p:stCondLst>
                                            <p:cond delay="0"/>
                                          </p:stCondLst>
                                        </p:cTn>
                                        <p:tgtEl>
                                          <p:spTgt spid="351234">
                                            <p:txEl>
                                              <p:pRg st="16" end="16"/>
                                            </p:txEl>
                                          </p:spTgt>
                                        </p:tgtEl>
                                        <p:attrNameLst>
                                          <p:attrName>style.visibility</p:attrName>
                                        </p:attrNameLst>
                                      </p:cBhvr>
                                      <p:to>
                                        <p:strVal val="visible"/>
                                      </p:to>
                                    </p:set>
                                    <p:animEffect transition="in" filter="wheel(4)">
                                      <p:cBhvr>
                                        <p:cTn id="55" dur="1000"/>
                                        <p:tgtEl>
                                          <p:spTgt spid="351234">
                                            <p:txEl>
                                              <p:pRg st="16" end="16"/>
                                            </p:txEl>
                                          </p:spTgt>
                                        </p:tgtEl>
                                      </p:cBhvr>
                                    </p:animEffect>
                                  </p:childTnLst>
                                </p:cTn>
                              </p:par>
                              <p:par>
                                <p:cTn id="56" presetID="21" presetClass="entr" presetSubtype="4" fill="hold" nodeType="withEffect">
                                  <p:stCondLst>
                                    <p:cond delay="0"/>
                                  </p:stCondLst>
                                  <p:childTnLst>
                                    <p:set>
                                      <p:cBhvr>
                                        <p:cTn id="57" dur="1" fill="hold">
                                          <p:stCondLst>
                                            <p:cond delay="0"/>
                                          </p:stCondLst>
                                        </p:cTn>
                                        <p:tgtEl>
                                          <p:spTgt spid="351234">
                                            <p:txEl>
                                              <p:pRg st="17" end="17"/>
                                            </p:txEl>
                                          </p:spTgt>
                                        </p:tgtEl>
                                        <p:attrNameLst>
                                          <p:attrName>style.visibility</p:attrName>
                                        </p:attrNameLst>
                                      </p:cBhvr>
                                      <p:to>
                                        <p:strVal val="visible"/>
                                      </p:to>
                                    </p:set>
                                    <p:animEffect transition="in" filter="wheel(4)">
                                      <p:cBhvr>
                                        <p:cTn id="58" dur="1000"/>
                                        <p:tgtEl>
                                          <p:spTgt spid="351234">
                                            <p:txEl>
                                              <p:pRg st="17" end="17"/>
                                            </p:txEl>
                                          </p:spTgt>
                                        </p:tgtEl>
                                      </p:cBhvr>
                                    </p:animEffect>
                                  </p:childTnLst>
                                </p:cTn>
                              </p:par>
                              <p:par>
                                <p:cTn id="59" presetID="21" presetClass="entr" presetSubtype="4" fill="hold" nodeType="withEffect">
                                  <p:stCondLst>
                                    <p:cond delay="0"/>
                                  </p:stCondLst>
                                  <p:childTnLst>
                                    <p:set>
                                      <p:cBhvr>
                                        <p:cTn id="60" dur="1" fill="hold">
                                          <p:stCondLst>
                                            <p:cond delay="0"/>
                                          </p:stCondLst>
                                        </p:cTn>
                                        <p:tgtEl>
                                          <p:spTgt spid="351234">
                                            <p:txEl>
                                              <p:pRg st="18" end="18"/>
                                            </p:txEl>
                                          </p:spTgt>
                                        </p:tgtEl>
                                        <p:attrNameLst>
                                          <p:attrName>style.visibility</p:attrName>
                                        </p:attrNameLst>
                                      </p:cBhvr>
                                      <p:to>
                                        <p:strVal val="visible"/>
                                      </p:to>
                                    </p:set>
                                    <p:animEffect transition="in" filter="wheel(4)">
                                      <p:cBhvr>
                                        <p:cTn id="61" dur="1000"/>
                                        <p:tgtEl>
                                          <p:spTgt spid="351234">
                                            <p:txEl>
                                              <p:pRg st="18" end="18"/>
                                            </p:txEl>
                                          </p:spTgt>
                                        </p:tgtEl>
                                      </p:cBhvr>
                                    </p:animEffect>
                                  </p:childTnLst>
                                </p:cTn>
                              </p:par>
                              <p:par>
                                <p:cTn id="62" presetID="21" presetClass="entr" presetSubtype="4" fill="hold" nodeType="withEffect">
                                  <p:stCondLst>
                                    <p:cond delay="0"/>
                                  </p:stCondLst>
                                  <p:childTnLst>
                                    <p:set>
                                      <p:cBhvr>
                                        <p:cTn id="63" dur="1" fill="hold">
                                          <p:stCondLst>
                                            <p:cond delay="0"/>
                                          </p:stCondLst>
                                        </p:cTn>
                                        <p:tgtEl>
                                          <p:spTgt spid="351234">
                                            <p:txEl>
                                              <p:pRg st="19" end="19"/>
                                            </p:txEl>
                                          </p:spTgt>
                                        </p:tgtEl>
                                        <p:attrNameLst>
                                          <p:attrName>style.visibility</p:attrName>
                                        </p:attrNameLst>
                                      </p:cBhvr>
                                      <p:to>
                                        <p:strVal val="visible"/>
                                      </p:to>
                                    </p:set>
                                    <p:animEffect transition="in" filter="wheel(4)">
                                      <p:cBhvr>
                                        <p:cTn id="64" dur="1000"/>
                                        <p:tgtEl>
                                          <p:spTgt spid="351234">
                                            <p:txEl>
                                              <p:pRg st="19" end="1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8"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heel(8)">
                                      <p:cBhvr>
                                        <p:cTn id="69" dur="20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29" presetClass="entr" presetSubtype="0" fill="hold" nodeType="clickEffect">
                                  <p:stCondLst>
                                    <p:cond delay="0"/>
                                  </p:stCondLst>
                                  <p:childTnLst>
                                    <p:set>
                                      <p:cBhvr>
                                        <p:cTn id="73" dur="1" fill="hold">
                                          <p:stCondLst>
                                            <p:cond delay="0"/>
                                          </p:stCondLst>
                                        </p:cTn>
                                        <p:tgtEl>
                                          <p:spTgt spid="351236">
                                            <p:txEl>
                                              <p:pRg st="0" end="0"/>
                                            </p:txEl>
                                          </p:spTgt>
                                        </p:tgtEl>
                                        <p:attrNameLst>
                                          <p:attrName>style.visibility</p:attrName>
                                        </p:attrNameLst>
                                      </p:cBhvr>
                                      <p:to>
                                        <p:strVal val="visible"/>
                                      </p:to>
                                    </p:set>
                                    <p:anim calcmode="lin" valueType="num">
                                      <p:cBhvr>
                                        <p:cTn id="74" dur="1000" fill="hold"/>
                                        <p:tgtEl>
                                          <p:spTgt spid="351236">
                                            <p:txEl>
                                              <p:pRg st="0" end="0"/>
                                            </p:txEl>
                                          </p:spTgt>
                                        </p:tgtEl>
                                        <p:attrNameLst>
                                          <p:attrName>ppt_x</p:attrName>
                                        </p:attrNameLst>
                                      </p:cBhvr>
                                      <p:tavLst>
                                        <p:tav tm="0">
                                          <p:val>
                                            <p:strVal val="#ppt_x-.2"/>
                                          </p:val>
                                        </p:tav>
                                        <p:tav tm="100000">
                                          <p:val>
                                            <p:strVal val="#ppt_x"/>
                                          </p:val>
                                        </p:tav>
                                      </p:tavLst>
                                    </p:anim>
                                    <p:anim calcmode="lin" valueType="num">
                                      <p:cBhvr>
                                        <p:cTn id="75" dur="1000" fill="hold"/>
                                        <p:tgtEl>
                                          <p:spTgt spid="35123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76" dur="1000"/>
                                        <p:tgtEl>
                                          <p:spTgt spid="351236">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9" presetClass="entr" presetSubtype="0" fill="hold" nodeType="clickEffect">
                                  <p:stCondLst>
                                    <p:cond delay="0"/>
                                  </p:stCondLst>
                                  <p:childTnLst>
                                    <p:set>
                                      <p:cBhvr>
                                        <p:cTn id="80" dur="1" fill="hold">
                                          <p:stCondLst>
                                            <p:cond delay="0"/>
                                          </p:stCondLst>
                                        </p:cTn>
                                        <p:tgtEl>
                                          <p:spTgt spid="351237">
                                            <p:txEl>
                                              <p:pRg st="0" end="0"/>
                                            </p:txEl>
                                          </p:spTgt>
                                        </p:tgtEl>
                                        <p:attrNameLst>
                                          <p:attrName>style.visibility</p:attrName>
                                        </p:attrNameLst>
                                      </p:cBhvr>
                                      <p:to>
                                        <p:strVal val="visible"/>
                                      </p:to>
                                    </p:set>
                                    <p:anim calcmode="lin" valueType="num">
                                      <p:cBhvr>
                                        <p:cTn id="81" dur="1000" fill="hold"/>
                                        <p:tgtEl>
                                          <p:spTgt spid="351237">
                                            <p:txEl>
                                              <p:pRg st="0" end="0"/>
                                            </p:txEl>
                                          </p:spTgt>
                                        </p:tgtEl>
                                        <p:attrNameLst>
                                          <p:attrName>ppt_x</p:attrName>
                                        </p:attrNameLst>
                                      </p:cBhvr>
                                      <p:tavLst>
                                        <p:tav tm="0">
                                          <p:val>
                                            <p:strVal val="#ppt_x-.2"/>
                                          </p:val>
                                        </p:tav>
                                        <p:tav tm="100000">
                                          <p:val>
                                            <p:strVal val="#ppt_x"/>
                                          </p:val>
                                        </p:tav>
                                      </p:tavLst>
                                    </p:anim>
                                    <p:anim calcmode="lin" valueType="num">
                                      <p:cBhvr>
                                        <p:cTn id="82" dur="1000" fill="hold"/>
                                        <p:tgtEl>
                                          <p:spTgt spid="35123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83" dur="1000"/>
                                        <p:tgtEl>
                                          <p:spTgt spid="351237">
                                            <p:txEl>
                                              <p:pRg st="0" end="0"/>
                                            </p:txEl>
                                          </p:spTgt>
                                        </p:tgtEl>
                                      </p:cBhvr>
                                    </p:animEffect>
                                  </p:childTnLst>
                                </p:cTn>
                              </p:par>
                              <p:par>
                                <p:cTn id="84" presetID="29" presetClass="entr" presetSubtype="0" fill="hold" nodeType="withEffect">
                                  <p:stCondLst>
                                    <p:cond delay="0"/>
                                  </p:stCondLst>
                                  <p:childTnLst>
                                    <p:set>
                                      <p:cBhvr>
                                        <p:cTn id="85" dur="1" fill="hold">
                                          <p:stCondLst>
                                            <p:cond delay="0"/>
                                          </p:stCondLst>
                                        </p:cTn>
                                        <p:tgtEl>
                                          <p:spTgt spid="351237">
                                            <p:txEl>
                                              <p:pRg st="1" end="1"/>
                                            </p:txEl>
                                          </p:spTgt>
                                        </p:tgtEl>
                                        <p:attrNameLst>
                                          <p:attrName>style.visibility</p:attrName>
                                        </p:attrNameLst>
                                      </p:cBhvr>
                                      <p:to>
                                        <p:strVal val="visible"/>
                                      </p:to>
                                    </p:set>
                                    <p:anim calcmode="lin" valueType="num">
                                      <p:cBhvr>
                                        <p:cTn id="86" dur="1000" fill="hold"/>
                                        <p:tgtEl>
                                          <p:spTgt spid="351237">
                                            <p:txEl>
                                              <p:pRg st="1" end="1"/>
                                            </p:txEl>
                                          </p:spTgt>
                                        </p:tgtEl>
                                        <p:attrNameLst>
                                          <p:attrName>ppt_x</p:attrName>
                                        </p:attrNameLst>
                                      </p:cBhvr>
                                      <p:tavLst>
                                        <p:tav tm="0">
                                          <p:val>
                                            <p:strVal val="#ppt_x-.2"/>
                                          </p:val>
                                        </p:tav>
                                        <p:tav tm="100000">
                                          <p:val>
                                            <p:strVal val="#ppt_x"/>
                                          </p:val>
                                        </p:tav>
                                      </p:tavLst>
                                    </p:anim>
                                    <p:anim calcmode="lin" valueType="num">
                                      <p:cBhvr>
                                        <p:cTn id="87" dur="1000" fill="hold"/>
                                        <p:tgtEl>
                                          <p:spTgt spid="35123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88" dur="1000"/>
                                        <p:tgtEl>
                                          <p:spTgt spid="351237">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9" presetClass="entr" presetSubtype="0" fill="hold" nodeType="clickEffect">
                                  <p:stCondLst>
                                    <p:cond delay="0"/>
                                  </p:stCondLst>
                                  <p:childTnLst>
                                    <p:set>
                                      <p:cBhvr>
                                        <p:cTn id="92" dur="1" fill="hold">
                                          <p:stCondLst>
                                            <p:cond delay="0"/>
                                          </p:stCondLst>
                                        </p:cTn>
                                        <p:tgtEl>
                                          <p:spTgt spid="351238">
                                            <p:txEl>
                                              <p:pRg st="0" end="0"/>
                                            </p:txEl>
                                          </p:spTgt>
                                        </p:tgtEl>
                                        <p:attrNameLst>
                                          <p:attrName>style.visibility</p:attrName>
                                        </p:attrNameLst>
                                      </p:cBhvr>
                                      <p:to>
                                        <p:strVal val="visible"/>
                                      </p:to>
                                    </p:set>
                                    <p:anim calcmode="lin" valueType="num">
                                      <p:cBhvr>
                                        <p:cTn id="93" dur="1000" fill="hold"/>
                                        <p:tgtEl>
                                          <p:spTgt spid="351238">
                                            <p:txEl>
                                              <p:pRg st="0" end="0"/>
                                            </p:txEl>
                                          </p:spTgt>
                                        </p:tgtEl>
                                        <p:attrNameLst>
                                          <p:attrName>ppt_x</p:attrName>
                                        </p:attrNameLst>
                                      </p:cBhvr>
                                      <p:tavLst>
                                        <p:tav tm="0">
                                          <p:val>
                                            <p:strVal val="#ppt_x-.2"/>
                                          </p:val>
                                        </p:tav>
                                        <p:tav tm="100000">
                                          <p:val>
                                            <p:strVal val="#ppt_x"/>
                                          </p:val>
                                        </p:tav>
                                      </p:tavLst>
                                    </p:anim>
                                    <p:anim calcmode="lin" valueType="num">
                                      <p:cBhvr>
                                        <p:cTn id="94" dur="1000" fill="hold"/>
                                        <p:tgtEl>
                                          <p:spTgt spid="35123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5" dur="1000"/>
                                        <p:tgtEl>
                                          <p:spTgt spid="351238">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9" presetClass="entr" presetSubtype="0" fill="hold" nodeType="clickEffect">
                                  <p:stCondLst>
                                    <p:cond delay="0"/>
                                  </p:stCondLst>
                                  <p:childTnLst>
                                    <p:set>
                                      <p:cBhvr>
                                        <p:cTn id="99" dur="1" fill="hold">
                                          <p:stCondLst>
                                            <p:cond delay="0"/>
                                          </p:stCondLst>
                                        </p:cTn>
                                        <p:tgtEl>
                                          <p:spTgt spid="351239">
                                            <p:txEl>
                                              <p:pRg st="0" end="0"/>
                                            </p:txEl>
                                          </p:spTgt>
                                        </p:tgtEl>
                                        <p:attrNameLst>
                                          <p:attrName>style.visibility</p:attrName>
                                        </p:attrNameLst>
                                      </p:cBhvr>
                                      <p:to>
                                        <p:strVal val="visible"/>
                                      </p:to>
                                    </p:set>
                                    <p:anim calcmode="lin" valueType="num">
                                      <p:cBhvr>
                                        <p:cTn id="100" dur="1000" fill="hold"/>
                                        <p:tgtEl>
                                          <p:spTgt spid="351239">
                                            <p:txEl>
                                              <p:pRg st="0" end="0"/>
                                            </p:txEl>
                                          </p:spTgt>
                                        </p:tgtEl>
                                        <p:attrNameLst>
                                          <p:attrName>ppt_x</p:attrName>
                                        </p:attrNameLst>
                                      </p:cBhvr>
                                      <p:tavLst>
                                        <p:tav tm="0">
                                          <p:val>
                                            <p:strVal val="#ppt_x-.2"/>
                                          </p:val>
                                        </p:tav>
                                        <p:tav tm="100000">
                                          <p:val>
                                            <p:strVal val="#ppt_x"/>
                                          </p:val>
                                        </p:tav>
                                      </p:tavLst>
                                    </p:anim>
                                    <p:anim calcmode="lin" valueType="num">
                                      <p:cBhvr>
                                        <p:cTn id="101" dur="1000" fill="hold"/>
                                        <p:tgtEl>
                                          <p:spTgt spid="3512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02" dur="1000"/>
                                        <p:tgtEl>
                                          <p:spTgt spid="3512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5"/>
          <p:cNvSpPr>
            <a:spLocks noGrp="1"/>
          </p:cNvSpPr>
          <p:nvPr>
            <p:ph type="ftr" sz="quarter" idx="12"/>
          </p:nvPr>
        </p:nvSpPr>
        <p:spPr>
          <a:noFill/>
        </p:spPr>
        <p:txBody>
          <a:bodyPr/>
          <a:lstStyle/>
          <a:p>
            <a:endParaRPr lang="en-AU"/>
          </a:p>
          <a:p>
            <a:fld id="{FC0CE15F-66D9-464B-8D40-E4E5FE77C1DA}" type="slidenum">
              <a:rPr lang="en-AU" b="1"/>
              <a:pPr/>
              <a:t>8</a:t>
            </a:fld>
            <a:endParaRPr lang="en-AU" b="1"/>
          </a:p>
        </p:txBody>
      </p:sp>
      <p:sp>
        <p:nvSpPr>
          <p:cNvPr id="355330" name="Rectangle 2"/>
          <p:cNvSpPr>
            <a:spLocks noGrp="1" noChangeArrowheads="1"/>
          </p:cNvSpPr>
          <p:nvPr>
            <p:ph type="body" idx="1"/>
          </p:nvPr>
        </p:nvSpPr>
        <p:spPr>
          <a:xfrm>
            <a:off x="381000" y="1068388"/>
            <a:ext cx="8763000" cy="5789612"/>
          </a:xfrm>
          <a:solidFill>
            <a:srgbClr val="FDD7D7"/>
          </a:solidFill>
        </p:spPr>
        <p:txBody>
          <a:bodyPr/>
          <a:lstStyle/>
          <a:p>
            <a:pPr marL="339725" indent="-339725" eaLnBrk="1" hangingPunct="1">
              <a:lnSpc>
                <a:spcPct val="90000"/>
              </a:lnSpc>
              <a:spcBef>
                <a:spcPct val="0"/>
              </a:spcBef>
              <a:buFont typeface="Wingdings" pitchFamily="2" charset="2"/>
              <a:buNone/>
            </a:pPr>
            <a:r>
              <a:rPr lang="en-US" sz="2000" smtClean="0"/>
              <a:t>Some sound-alike expression are </a:t>
            </a:r>
            <a:r>
              <a:rPr lang="en-US" sz="2000" b="1" smtClean="0"/>
              <a:t>minimal pairs</a:t>
            </a:r>
            <a:r>
              <a:rPr lang="en-US" sz="2000" smtClean="0"/>
              <a:t>: only one sound (</a:t>
            </a:r>
            <a:r>
              <a:rPr lang="en-US" sz="2000" b="1" smtClean="0">
                <a:solidFill>
                  <a:srgbClr val="0000CC"/>
                </a:solidFill>
              </a:rPr>
              <a:t>vowel</a:t>
            </a:r>
            <a:r>
              <a:rPr lang="en-US" sz="2000" b="1" smtClean="0"/>
              <a:t> </a:t>
            </a:r>
            <a:r>
              <a:rPr lang="en-US" sz="2000" smtClean="0"/>
              <a:t>or </a:t>
            </a:r>
            <a:r>
              <a:rPr lang="en-US" sz="2000" b="1" smtClean="0">
                <a:solidFill>
                  <a:srgbClr val="F60000"/>
                </a:solidFill>
              </a:rPr>
              <a:t>consonant</a:t>
            </a:r>
            <a:r>
              <a:rPr lang="en-US" sz="2000" smtClean="0"/>
              <a:t>) is different: </a:t>
            </a:r>
            <a:r>
              <a:rPr lang="en-US" sz="2000" smtClean="0">
                <a:solidFill>
                  <a:srgbClr val="0000CC"/>
                </a:solidFill>
              </a:rPr>
              <a:t>l</a:t>
            </a:r>
            <a:r>
              <a:rPr lang="en-US" sz="2000" b="1" smtClean="0">
                <a:solidFill>
                  <a:srgbClr val="0000CC"/>
                </a:solidFill>
              </a:rPr>
              <a:t>a</a:t>
            </a:r>
            <a:r>
              <a:rPr lang="en-US" sz="2000" smtClean="0">
                <a:solidFill>
                  <a:srgbClr val="0000CC"/>
                </a:solidFill>
              </a:rPr>
              <a:t>ck </a:t>
            </a:r>
            <a:r>
              <a:rPr lang="en-US" sz="2000" smtClean="0"/>
              <a:t>and </a:t>
            </a:r>
            <a:r>
              <a:rPr lang="en-US" sz="2000" smtClean="0">
                <a:solidFill>
                  <a:srgbClr val="0000CC"/>
                </a:solidFill>
              </a:rPr>
              <a:t>l</a:t>
            </a:r>
            <a:r>
              <a:rPr lang="en-US" sz="2000" b="1" smtClean="0">
                <a:solidFill>
                  <a:srgbClr val="0000CC"/>
                </a:solidFill>
              </a:rPr>
              <a:t>u</a:t>
            </a:r>
            <a:r>
              <a:rPr lang="en-US" sz="2000" smtClean="0">
                <a:solidFill>
                  <a:srgbClr val="0000CC"/>
                </a:solidFill>
              </a:rPr>
              <a:t>ck</a:t>
            </a:r>
            <a:r>
              <a:rPr lang="en-US" sz="2000" smtClean="0"/>
              <a:t>, </a:t>
            </a:r>
            <a:r>
              <a:rPr lang="en-US" sz="2000" smtClean="0">
                <a:solidFill>
                  <a:srgbClr val="0000CC"/>
                </a:solidFill>
              </a:rPr>
              <a:t>f</a:t>
            </a:r>
            <a:r>
              <a:rPr lang="en-US" sz="2000" b="1" smtClean="0">
                <a:solidFill>
                  <a:srgbClr val="0000CC"/>
                </a:solidFill>
              </a:rPr>
              <a:t>ee</a:t>
            </a:r>
            <a:r>
              <a:rPr lang="en-US" sz="2000" smtClean="0">
                <a:solidFill>
                  <a:srgbClr val="0000CC"/>
                </a:solidFill>
              </a:rPr>
              <a:t>l </a:t>
            </a:r>
            <a:r>
              <a:rPr lang="en-US" sz="2000" smtClean="0"/>
              <a:t>and </a:t>
            </a:r>
            <a:r>
              <a:rPr lang="en-US" sz="2000" smtClean="0">
                <a:solidFill>
                  <a:srgbClr val="0000CC"/>
                </a:solidFill>
              </a:rPr>
              <a:t>f</a:t>
            </a:r>
            <a:r>
              <a:rPr lang="en-US" sz="2000" b="1" smtClean="0">
                <a:solidFill>
                  <a:srgbClr val="0000CC"/>
                </a:solidFill>
              </a:rPr>
              <a:t>e</a:t>
            </a:r>
            <a:r>
              <a:rPr lang="en-US" sz="2000" smtClean="0">
                <a:solidFill>
                  <a:srgbClr val="0000CC"/>
                </a:solidFill>
              </a:rPr>
              <a:t>ll</a:t>
            </a:r>
            <a:r>
              <a:rPr lang="en-US" sz="2000" smtClean="0"/>
              <a:t>, </a:t>
            </a:r>
            <a:r>
              <a:rPr lang="en-US" sz="2000" smtClean="0">
                <a:solidFill>
                  <a:srgbClr val="0000CC"/>
                </a:solidFill>
              </a:rPr>
              <a:t>sh</a:t>
            </a:r>
            <a:r>
              <a:rPr lang="en-US" sz="2000" b="1" smtClean="0">
                <a:solidFill>
                  <a:srgbClr val="0000CC"/>
                </a:solidFill>
              </a:rPr>
              <a:t>ee</a:t>
            </a:r>
            <a:r>
              <a:rPr lang="en-US" sz="2000" smtClean="0">
                <a:solidFill>
                  <a:srgbClr val="0000CC"/>
                </a:solidFill>
              </a:rPr>
              <a:t>p </a:t>
            </a:r>
            <a:r>
              <a:rPr lang="en-US" sz="2000" smtClean="0"/>
              <a:t>and </a:t>
            </a:r>
            <a:r>
              <a:rPr lang="en-US" sz="2000" smtClean="0">
                <a:solidFill>
                  <a:srgbClr val="0000CC"/>
                </a:solidFill>
              </a:rPr>
              <a:t>sh</a:t>
            </a:r>
            <a:r>
              <a:rPr lang="en-US" sz="2000" b="1" smtClean="0">
                <a:solidFill>
                  <a:srgbClr val="0000CC"/>
                </a:solidFill>
              </a:rPr>
              <a:t>i</a:t>
            </a:r>
            <a:r>
              <a:rPr lang="en-US" sz="2000" smtClean="0">
                <a:solidFill>
                  <a:srgbClr val="0000CC"/>
                </a:solidFill>
              </a:rPr>
              <a:t>p</a:t>
            </a:r>
            <a:r>
              <a:rPr lang="en-US" sz="2000" smtClean="0"/>
              <a:t>.</a:t>
            </a:r>
            <a:endParaRPr lang="en-US" sz="2000" smtClean="0">
              <a:sym typeface="Wingdings" pitchFamily="2" charset="2"/>
            </a:endParaRPr>
          </a:p>
          <a:p>
            <a:pPr marL="339725" indent="-339725" eaLnBrk="1" hangingPunct="1">
              <a:lnSpc>
                <a:spcPct val="90000"/>
              </a:lnSpc>
              <a:spcBef>
                <a:spcPct val="0"/>
              </a:spcBef>
              <a:buFont typeface="Wingdings" pitchFamily="2" charset="2"/>
              <a:buNone/>
            </a:pPr>
            <a:r>
              <a:rPr lang="en-US" sz="2000" smtClean="0"/>
              <a:t>			</a:t>
            </a:r>
            <a:r>
              <a:rPr lang="en-US" sz="2000" b="1" smtClean="0">
                <a:solidFill>
                  <a:srgbClr val="F60000"/>
                </a:solidFill>
              </a:rPr>
              <a:t>p</a:t>
            </a:r>
            <a:r>
              <a:rPr lang="en-US" sz="2000" smtClean="0">
                <a:solidFill>
                  <a:srgbClr val="F60000"/>
                </a:solidFill>
              </a:rPr>
              <a:t>eel </a:t>
            </a:r>
            <a:r>
              <a:rPr lang="en-US" sz="2000" smtClean="0"/>
              <a:t>and </a:t>
            </a:r>
            <a:r>
              <a:rPr lang="en-US" sz="2000" b="1" smtClean="0">
                <a:solidFill>
                  <a:srgbClr val="F60000"/>
                </a:solidFill>
              </a:rPr>
              <a:t>f</a:t>
            </a:r>
            <a:r>
              <a:rPr lang="en-US" sz="2000" smtClean="0">
                <a:solidFill>
                  <a:srgbClr val="F60000"/>
                </a:solidFill>
              </a:rPr>
              <a:t>eel</a:t>
            </a:r>
            <a:r>
              <a:rPr lang="en-US" sz="2000" smtClean="0"/>
              <a:t>, </a:t>
            </a:r>
            <a:r>
              <a:rPr lang="en-US" sz="2000" b="1" smtClean="0">
                <a:solidFill>
                  <a:srgbClr val="F60000"/>
                </a:solidFill>
              </a:rPr>
              <a:t>v</a:t>
            </a:r>
            <a:r>
              <a:rPr lang="en-US" sz="2000" smtClean="0">
                <a:solidFill>
                  <a:srgbClr val="F60000"/>
                </a:solidFill>
              </a:rPr>
              <a:t>ine </a:t>
            </a:r>
            <a:r>
              <a:rPr lang="en-US" sz="2000" smtClean="0"/>
              <a:t>and </a:t>
            </a:r>
            <a:r>
              <a:rPr lang="en-US" sz="2000" b="1" smtClean="0">
                <a:solidFill>
                  <a:srgbClr val="F60000"/>
                </a:solidFill>
              </a:rPr>
              <a:t>w</a:t>
            </a:r>
            <a:r>
              <a:rPr lang="en-US" sz="2000" smtClean="0">
                <a:solidFill>
                  <a:srgbClr val="F60000"/>
                </a:solidFill>
              </a:rPr>
              <a:t>ine</a:t>
            </a:r>
            <a:r>
              <a:rPr lang="en-US" sz="2000" smtClean="0"/>
              <a:t>, </a:t>
            </a:r>
            <a:r>
              <a:rPr lang="en-US" sz="2000" smtClean="0">
                <a:solidFill>
                  <a:srgbClr val="F60000"/>
                </a:solidFill>
              </a:rPr>
              <a:t>sto</a:t>
            </a:r>
            <a:r>
              <a:rPr lang="en-US" sz="2000" b="1" smtClean="0">
                <a:solidFill>
                  <a:srgbClr val="F60000"/>
                </a:solidFill>
              </a:rPr>
              <a:t>p</a:t>
            </a:r>
            <a:r>
              <a:rPr lang="en-US" sz="2000" smtClean="0">
                <a:solidFill>
                  <a:srgbClr val="F60000"/>
                </a:solidFill>
              </a:rPr>
              <a:t> </a:t>
            </a:r>
            <a:r>
              <a:rPr lang="en-US" sz="2000" smtClean="0"/>
              <a:t>and </a:t>
            </a:r>
            <a:r>
              <a:rPr lang="en-US" sz="2000" smtClean="0">
                <a:solidFill>
                  <a:srgbClr val="F60000"/>
                </a:solidFill>
              </a:rPr>
              <a:t>sto</a:t>
            </a:r>
            <a:r>
              <a:rPr lang="en-US" sz="2000" b="1" smtClean="0">
                <a:solidFill>
                  <a:srgbClr val="F60000"/>
                </a:solidFill>
              </a:rPr>
              <a:t>ck</a:t>
            </a:r>
            <a:r>
              <a:rPr lang="en-US" sz="2000" smtClean="0"/>
              <a:t>.</a:t>
            </a:r>
            <a:endParaRPr lang="en-US" sz="2000" i="1" smtClean="0">
              <a:solidFill>
                <a:srgbClr val="0000CC"/>
              </a:solidFill>
            </a:endParaRPr>
          </a:p>
          <a:p>
            <a:pPr marL="339725" indent="-339725" eaLnBrk="1" hangingPunct="1">
              <a:lnSpc>
                <a:spcPct val="90000"/>
              </a:lnSpc>
              <a:spcBef>
                <a:spcPct val="0"/>
              </a:spcBef>
              <a:buFont typeface="Wingdings" pitchFamily="2" charset="2"/>
              <a:buNone/>
            </a:pPr>
            <a:r>
              <a:rPr lang="en-US" sz="2000" smtClean="0"/>
              <a:t>Others contain part or a longer word: </a:t>
            </a:r>
            <a:r>
              <a:rPr lang="en-US" sz="2000" b="1" smtClean="0">
                <a:solidFill>
                  <a:srgbClr val="542A00"/>
                </a:solidFill>
              </a:rPr>
              <a:t>nation </a:t>
            </a:r>
            <a:r>
              <a:rPr lang="en-US" sz="2000" smtClean="0"/>
              <a:t>and </a:t>
            </a:r>
            <a:r>
              <a:rPr lang="en-US" sz="2000" b="1" smtClean="0">
                <a:solidFill>
                  <a:srgbClr val="542A00"/>
                </a:solidFill>
              </a:rPr>
              <a:t>imagination</a:t>
            </a:r>
            <a:r>
              <a:rPr lang="en-US" sz="2000" smtClean="0"/>
              <a:t>, </a:t>
            </a:r>
            <a:r>
              <a:rPr lang="en-US" sz="2000" b="1" smtClean="0">
                <a:solidFill>
                  <a:srgbClr val="542A00"/>
                </a:solidFill>
              </a:rPr>
              <a:t>mind </a:t>
            </a:r>
            <a:r>
              <a:rPr lang="en-US" sz="2000" smtClean="0"/>
              <a:t>and </a:t>
            </a:r>
            <a:r>
              <a:rPr lang="en-US" sz="2000" b="1" smtClean="0">
                <a:solidFill>
                  <a:srgbClr val="542A00"/>
                </a:solidFill>
              </a:rPr>
              <a:t>remind</a:t>
            </a:r>
            <a:r>
              <a:rPr lang="en-US" sz="2000" smtClean="0"/>
              <a:t>, </a:t>
            </a:r>
            <a:r>
              <a:rPr lang="en-US" sz="2000" b="1" smtClean="0">
                <a:solidFill>
                  <a:srgbClr val="542A00"/>
                </a:solidFill>
              </a:rPr>
              <a:t>give </a:t>
            </a:r>
            <a:r>
              <a:rPr lang="en-US" sz="2000" smtClean="0"/>
              <a:t>and </a:t>
            </a:r>
            <a:r>
              <a:rPr lang="en-US" sz="2000" b="1" smtClean="0">
                <a:solidFill>
                  <a:srgbClr val="542A00"/>
                </a:solidFill>
              </a:rPr>
              <a:t>forgive</a:t>
            </a:r>
            <a:r>
              <a:rPr lang="en-US" sz="2000" smtClean="0"/>
              <a:t>, </a:t>
            </a:r>
            <a:r>
              <a:rPr lang="en-US" sz="2000" b="1" smtClean="0">
                <a:solidFill>
                  <a:srgbClr val="542A00"/>
                </a:solidFill>
              </a:rPr>
              <a:t>press </a:t>
            </a:r>
            <a:r>
              <a:rPr lang="en-US" sz="2000" smtClean="0"/>
              <a:t>and </a:t>
            </a:r>
            <a:r>
              <a:rPr lang="en-US" sz="2000" b="1" smtClean="0">
                <a:solidFill>
                  <a:srgbClr val="542A00"/>
                </a:solidFill>
              </a:rPr>
              <a:t>express</a:t>
            </a:r>
          </a:p>
          <a:p>
            <a:pPr marL="339725" indent="-339725" eaLnBrk="1" hangingPunct="1">
              <a:lnSpc>
                <a:spcPct val="90000"/>
              </a:lnSpc>
              <a:spcBef>
                <a:spcPct val="0"/>
              </a:spcBef>
              <a:buFont typeface="Wingdings" pitchFamily="2" charset="2"/>
              <a:buNone/>
            </a:pPr>
            <a:r>
              <a:rPr lang="en-US" sz="2000" smtClean="0"/>
              <a:t>Or two words to one word: </a:t>
            </a:r>
            <a:r>
              <a:rPr lang="en-US" sz="2000" b="1" smtClean="0">
                <a:solidFill>
                  <a:srgbClr val="015309"/>
                </a:solidFill>
              </a:rPr>
              <a:t>close it </a:t>
            </a:r>
            <a:r>
              <a:rPr lang="en-US" sz="2000" smtClean="0"/>
              <a:t>and </a:t>
            </a:r>
            <a:r>
              <a:rPr lang="en-US" sz="2000" b="1" smtClean="0">
                <a:solidFill>
                  <a:srgbClr val="015309"/>
                </a:solidFill>
              </a:rPr>
              <a:t>closet</a:t>
            </a:r>
            <a:r>
              <a:rPr lang="en-US" sz="2000" smtClean="0"/>
              <a:t>, </a:t>
            </a:r>
            <a:r>
              <a:rPr lang="en-US" sz="2000" b="1" smtClean="0">
                <a:solidFill>
                  <a:srgbClr val="015309"/>
                </a:solidFill>
              </a:rPr>
              <a:t>sent her </a:t>
            </a:r>
            <a:r>
              <a:rPr lang="en-US" sz="2000" smtClean="0"/>
              <a:t>and </a:t>
            </a:r>
            <a:r>
              <a:rPr lang="en-US" sz="2000" b="1" smtClean="0">
                <a:solidFill>
                  <a:srgbClr val="015309"/>
                </a:solidFill>
              </a:rPr>
              <a:t>center</a:t>
            </a:r>
            <a:r>
              <a:rPr lang="en-US" sz="2000" smtClean="0"/>
              <a:t>.</a:t>
            </a:r>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z="2000" smtClean="0"/>
          </a:p>
          <a:p>
            <a:pPr marL="339725" indent="-339725" eaLnBrk="1" hangingPunct="1">
              <a:lnSpc>
                <a:spcPct val="90000"/>
              </a:lnSpc>
              <a:spcBef>
                <a:spcPct val="0"/>
              </a:spcBef>
              <a:buFont typeface="Wingdings" pitchFamily="2" charset="2"/>
              <a:buNone/>
            </a:pPr>
            <a:endParaRPr lang="en-US" smtClean="0"/>
          </a:p>
          <a:p>
            <a:pPr marL="339725" indent="-339725" eaLnBrk="1" hangingPunct="1">
              <a:lnSpc>
                <a:spcPct val="90000"/>
              </a:lnSpc>
              <a:spcBef>
                <a:spcPct val="0"/>
              </a:spcBef>
              <a:buFont typeface="Wingdings" pitchFamily="2" charset="2"/>
              <a:buNone/>
            </a:pPr>
            <a:endParaRPr lang="en-US" smtClean="0"/>
          </a:p>
          <a:p>
            <a:pPr marL="339725" indent="-339725" eaLnBrk="1" hangingPunct="1">
              <a:lnSpc>
                <a:spcPct val="90000"/>
              </a:lnSpc>
              <a:spcBef>
                <a:spcPct val="0"/>
              </a:spcBef>
              <a:buFont typeface="Wingdings" pitchFamily="2" charset="2"/>
              <a:buNone/>
            </a:pPr>
            <a:endParaRPr lang="en-US" smtClean="0"/>
          </a:p>
          <a:p>
            <a:pPr marL="339725" indent="-339725" eaLnBrk="1" hangingPunct="1">
              <a:lnSpc>
                <a:spcPct val="90000"/>
              </a:lnSpc>
              <a:spcBef>
                <a:spcPct val="0"/>
              </a:spcBef>
              <a:buFont typeface="Wingdings" pitchFamily="2" charset="2"/>
              <a:buChar char="Ø"/>
            </a:pPr>
            <a:r>
              <a:rPr lang="en-US" sz="2000" smtClean="0"/>
              <a:t>If an answer choice contains a word that sounds like a word in the spoken sentence, </a:t>
            </a:r>
            <a:r>
              <a:rPr lang="en-US" sz="2000" b="1" smtClean="0">
                <a:solidFill>
                  <a:srgbClr val="0000CC"/>
                </a:solidFill>
              </a:rPr>
              <a:t>that choice is usually wrong</a:t>
            </a:r>
            <a:r>
              <a:rPr lang="en-US" sz="2000" smtClean="0"/>
              <a:t>.</a:t>
            </a:r>
          </a:p>
          <a:p>
            <a:pPr marL="339725" indent="-339725" eaLnBrk="1" hangingPunct="1">
              <a:lnSpc>
                <a:spcPct val="90000"/>
              </a:lnSpc>
              <a:spcBef>
                <a:spcPct val="0"/>
              </a:spcBef>
              <a:buFont typeface="Wingdings" pitchFamily="2" charset="2"/>
              <a:buChar char="Ø"/>
            </a:pPr>
            <a:r>
              <a:rPr lang="en-US" sz="2000" smtClean="0"/>
              <a:t>If an answer choice contains a word that sound exactly the same as the word in the spoken sentence, </a:t>
            </a:r>
            <a:r>
              <a:rPr lang="en-US" sz="2000" b="1" smtClean="0">
                <a:solidFill>
                  <a:srgbClr val="F60000"/>
                </a:solidFill>
              </a:rPr>
              <a:t>it’s not necessarily a correct answer</a:t>
            </a:r>
            <a:r>
              <a:rPr lang="en-US" sz="2000" smtClean="0"/>
              <a:t>.</a:t>
            </a:r>
          </a:p>
        </p:txBody>
      </p:sp>
      <p:sp>
        <p:nvSpPr>
          <p:cNvPr id="26628" name="Rectangle 3"/>
          <p:cNvSpPr>
            <a:spLocks noGrp="1" noChangeArrowheads="1"/>
          </p:cNvSpPr>
          <p:nvPr>
            <p:ph type="title"/>
          </p:nvPr>
        </p:nvSpPr>
        <p:spPr>
          <a:xfrm>
            <a:off x="992188" y="115888"/>
            <a:ext cx="8283575" cy="722312"/>
          </a:xfrm>
        </p:spPr>
        <p:txBody>
          <a:bodyPr/>
          <a:lstStyle/>
          <a:p>
            <a:pPr eaLnBrk="1" hangingPunct="1"/>
            <a:r>
              <a:rPr lang="en-US" sz="4000" smtClean="0"/>
              <a:t>Similar Sounds / Sounds Confusion</a:t>
            </a:r>
          </a:p>
        </p:txBody>
      </p:sp>
      <p:sp>
        <p:nvSpPr>
          <p:cNvPr id="355334" name="Rectangle 6"/>
          <p:cNvSpPr>
            <a:spLocks noChangeArrowheads="1"/>
          </p:cNvSpPr>
          <p:nvPr/>
        </p:nvSpPr>
        <p:spPr bwMode="auto">
          <a:xfrm>
            <a:off x="412750" y="2900363"/>
            <a:ext cx="8686800" cy="2687637"/>
          </a:xfrm>
          <a:prstGeom prst="rect">
            <a:avLst/>
          </a:prstGeom>
          <a:solidFill>
            <a:srgbClr val="DBC46F"/>
          </a:solidFill>
          <a:ln w="9525">
            <a:solidFill>
              <a:srgbClr val="CC0000"/>
            </a:solidFill>
            <a:miter lim="800000"/>
            <a:headEnd/>
            <a:tailEnd/>
          </a:ln>
        </p:spPr>
        <p:txBody>
          <a:bodyPr/>
          <a:lstStyle/>
          <a:p>
            <a:pPr marL="1489075" indent="-1489075">
              <a:spcBef>
                <a:spcPct val="0"/>
              </a:spcBef>
              <a:tabLst>
                <a:tab pos="1319213" algn="l"/>
                <a:tab pos="1893888" algn="l"/>
                <a:tab pos="4295775" algn="l"/>
              </a:tabLst>
            </a:pPr>
            <a:r>
              <a:rPr lang="en-US" sz="2000" dirty="0"/>
              <a:t>(Man)	: </a:t>
            </a:r>
            <a:r>
              <a:rPr lang="en-US" sz="2000" i="1" dirty="0"/>
              <a:t>I’ve never had</a:t>
            </a:r>
            <a:r>
              <a:rPr lang="en-US" sz="2000" b="1" i="1" dirty="0"/>
              <a:t> </a:t>
            </a:r>
            <a:r>
              <a:rPr lang="en-US" sz="2000" i="1" dirty="0"/>
              <a:t>this type of fruit before. I don’t know what to do with it.</a:t>
            </a:r>
            <a:endParaRPr lang="en-US" sz="2000" dirty="0"/>
          </a:p>
          <a:p>
            <a:pPr marL="1489075" indent="-1489075">
              <a:spcBef>
                <a:spcPct val="0"/>
              </a:spcBef>
              <a:tabLst>
                <a:tab pos="1319213" algn="l"/>
                <a:tab pos="1893888" algn="l"/>
                <a:tab pos="4295775" algn="l"/>
              </a:tabLst>
            </a:pPr>
            <a:r>
              <a:rPr lang="en-US" sz="2000" dirty="0"/>
              <a:t>(Woman)	: </a:t>
            </a:r>
            <a:r>
              <a:rPr lang="en-US" sz="2000" i="1" dirty="0"/>
              <a:t>You just have to peel it and eat it.</a:t>
            </a:r>
            <a:endParaRPr lang="en-US" sz="2000" dirty="0"/>
          </a:p>
          <a:p>
            <a:pPr marL="1489075" indent="-1489075">
              <a:spcBef>
                <a:spcPct val="0"/>
              </a:spcBef>
              <a:spcAft>
                <a:spcPct val="40000"/>
              </a:spcAft>
              <a:tabLst>
                <a:tab pos="1319213" algn="l"/>
                <a:tab pos="1893888" algn="l"/>
                <a:tab pos="4295775" algn="l"/>
              </a:tabLst>
            </a:pPr>
            <a:r>
              <a:rPr lang="en-US" sz="2000" dirty="0"/>
              <a:t>(Question)	: </a:t>
            </a:r>
            <a:r>
              <a:rPr lang="en-US" sz="2000" i="1" dirty="0"/>
              <a:t>What does the woman mean?</a:t>
            </a:r>
            <a:endParaRPr lang="en-US" sz="2000" dirty="0"/>
          </a:p>
          <a:p>
            <a:pPr marL="1489075" indent="-1489075">
              <a:spcBef>
                <a:spcPct val="0"/>
              </a:spcBef>
              <a:tabLst>
                <a:tab pos="1319213" algn="l"/>
                <a:tab pos="1893888" algn="l"/>
                <a:tab pos="4295775" algn="l"/>
              </a:tabLst>
            </a:pPr>
            <a:r>
              <a:rPr lang="en-US" sz="2000" dirty="0"/>
              <a:t>You read:	</a:t>
            </a:r>
            <a:r>
              <a:rPr lang="en-US" sz="2000" b="1" dirty="0"/>
              <a:t>(A)	She doesn’t feel like eating fruit.</a:t>
            </a:r>
          </a:p>
          <a:p>
            <a:pPr marL="1489075" indent="-1489075">
              <a:spcBef>
                <a:spcPct val="0"/>
              </a:spcBef>
              <a:tabLst>
                <a:tab pos="1319213" algn="l"/>
                <a:tab pos="1893888" algn="l"/>
                <a:tab pos="4295775" algn="l"/>
              </a:tabLst>
            </a:pPr>
            <a:r>
              <a:rPr lang="en-US" sz="2000" b="1" dirty="0"/>
              <a:t>	(B)	The man should take the pill before eating.</a:t>
            </a:r>
          </a:p>
          <a:p>
            <a:pPr marL="1489075" indent="-1489075">
              <a:spcBef>
                <a:spcPct val="0"/>
              </a:spcBef>
              <a:tabLst>
                <a:tab pos="1319213" algn="l"/>
                <a:tab pos="1893888" algn="l"/>
                <a:tab pos="4295775" algn="l"/>
              </a:tabLst>
            </a:pPr>
            <a:r>
              <a:rPr lang="en-US" sz="2000" b="1" dirty="0"/>
              <a:t>	(C)	The fruit shouldn’t be eaten until it’s been peeled.</a:t>
            </a:r>
          </a:p>
          <a:p>
            <a:pPr marL="1489075" indent="-1489075">
              <a:spcBef>
                <a:spcPct val="0"/>
              </a:spcBef>
              <a:spcAft>
                <a:spcPct val="40000"/>
              </a:spcAft>
              <a:tabLst>
                <a:tab pos="1319213" algn="l"/>
                <a:tab pos="1893888" algn="l"/>
                <a:tab pos="4295775" algn="l"/>
              </a:tabLst>
            </a:pPr>
            <a:r>
              <a:rPr lang="en-US" sz="2000" b="1" dirty="0"/>
              <a:t>	(D)	She isn’t familiar with this type of fruit either.</a:t>
            </a:r>
          </a:p>
        </p:txBody>
      </p:sp>
      <p:sp>
        <p:nvSpPr>
          <p:cNvPr id="6" name="AutoShape 5"/>
          <p:cNvSpPr>
            <a:spLocks noChangeArrowheads="1"/>
          </p:cNvSpPr>
          <p:nvPr/>
        </p:nvSpPr>
        <p:spPr bwMode="auto">
          <a:xfrm>
            <a:off x="1778000" y="4933497"/>
            <a:ext cx="488950" cy="241300"/>
          </a:xfrm>
          <a:prstGeom prst="flowChartSummingJunction">
            <a:avLst/>
          </a:prstGeom>
          <a:noFill/>
          <a:ln w="28575">
            <a:solidFill>
              <a:srgbClr val="F6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55330">
                                            <p:txEl>
                                              <p:pRg st="0" end="0"/>
                                            </p:txEl>
                                          </p:spTgt>
                                        </p:tgtEl>
                                        <p:attrNameLst>
                                          <p:attrName>style.visibility</p:attrName>
                                        </p:attrNameLst>
                                      </p:cBhvr>
                                      <p:to>
                                        <p:strVal val="visible"/>
                                      </p:to>
                                    </p:set>
                                    <p:animEffect transition="in" filter="wheel(4)">
                                      <p:cBhvr>
                                        <p:cTn id="7" dur="1000"/>
                                        <p:tgtEl>
                                          <p:spTgt spid="3553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55330">
                                            <p:txEl>
                                              <p:pRg st="1" end="1"/>
                                            </p:txEl>
                                          </p:spTgt>
                                        </p:tgtEl>
                                        <p:attrNameLst>
                                          <p:attrName>style.visibility</p:attrName>
                                        </p:attrNameLst>
                                      </p:cBhvr>
                                      <p:to>
                                        <p:strVal val="visible"/>
                                      </p:to>
                                    </p:set>
                                    <p:animEffect transition="in" filter="wheel(4)">
                                      <p:cBhvr>
                                        <p:cTn id="12" dur="1000"/>
                                        <p:tgtEl>
                                          <p:spTgt spid="3553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55330">
                                            <p:txEl>
                                              <p:pRg st="2" end="2"/>
                                            </p:txEl>
                                          </p:spTgt>
                                        </p:tgtEl>
                                        <p:attrNameLst>
                                          <p:attrName>style.visibility</p:attrName>
                                        </p:attrNameLst>
                                      </p:cBhvr>
                                      <p:to>
                                        <p:strVal val="visible"/>
                                      </p:to>
                                    </p:set>
                                    <p:animEffect transition="in" filter="wheel(4)">
                                      <p:cBhvr>
                                        <p:cTn id="17" dur="1000"/>
                                        <p:tgtEl>
                                          <p:spTgt spid="355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55330">
                                            <p:txEl>
                                              <p:pRg st="3" end="3"/>
                                            </p:txEl>
                                          </p:spTgt>
                                        </p:tgtEl>
                                        <p:attrNameLst>
                                          <p:attrName>style.visibility</p:attrName>
                                        </p:attrNameLst>
                                      </p:cBhvr>
                                      <p:to>
                                        <p:strVal val="visible"/>
                                      </p:to>
                                    </p:set>
                                    <p:animEffect transition="in" filter="wheel(4)">
                                      <p:cBhvr>
                                        <p:cTn id="22" dur="1000"/>
                                        <p:tgtEl>
                                          <p:spTgt spid="355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355334"/>
                                        </p:tgtEl>
                                        <p:attrNameLst>
                                          <p:attrName>style.visibility</p:attrName>
                                        </p:attrNameLst>
                                      </p:cBhvr>
                                      <p:to>
                                        <p:strVal val="visible"/>
                                      </p:to>
                                    </p:set>
                                    <p:animEffect transition="in" filter="wheel(8)">
                                      <p:cBhvr>
                                        <p:cTn id="27" dur="1000"/>
                                        <p:tgtEl>
                                          <p:spTgt spid="355334"/>
                                        </p:tgtEl>
                                      </p:cBhvr>
                                    </p:animEffect>
                                  </p:childTnLst>
                                </p:cTn>
                              </p:par>
                            </p:childTnLst>
                          </p:cTn>
                        </p:par>
                      </p:childTnLst>
                    </p:cTn>
                  </p:par>
                  <p:par>
                    <p:cTn id="28" fill="hold">
                      <p:stCondLst>
                        <p:cond delay="indefinite"/>
                      </p:stCondLst>
                      <p:childTnLst>
                        <p:par>
                          <p:cTn id="29" fill="hold">
                            <p:stCondLst>
                              <p:cond delay="0"/>
                            </p:stCondLst>
                            <p:childTnLst>
                              <p:par>
                                <p:cTn id="30" presetID="19"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2000" fill="hold"/>
                                        <p:tgtEl>
                                          <p:spTgt spid="6"/>
                                        </p:tgtEl>
                                        <p:attrNameLst>
                                          <p:attrName>ppt_w</p:attrName>
                                        </p:attrNameLst>
                                      </p:cBhvr>
                                      <p:tavLst>
                                        <p:tav tm="0" fmla="#ppt_w*sin(2.5*pi*$)">
                                          <p:val>
                                            <p:fltVal val="0"/>
                                          </p:val>
                                        </p:tav>
                                        <p:tav tm="100000">
                                          <p:val>
                                            <p:fltVal val="1"/>
                                          </p:val>
                                        </p:tav>
                                      </p:tavLst>
                                    </p:anim>
                                    <p:anim calcmode="lin" valueType="num">
                                      <p:cBhvr>
                                        <p:cTn id="33"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nodeType="clickEffect">
                                  <p:stCondLst>
                                    <p:cond delay="0"/>
                                  </p:stCondLst>
                                  <p:childTnLst>
                                    <p:set>
                                      <p:cBhvr>
                                        <p:cTn id="37" dur="1" fill="hold">
                                          <p:stCondLst>
                                            <p:cond delay="0"/>
                                          </p:stCondLst>
                                        </p:cTn>
                                        <p:tgtEl>
                                          <p:spTgt spid="355330">
                                            <p:txEl>
                                              <p:pRg st="14" end="14"/>
                                            </p:txEl>
                                          </p:spTgt>
                                        </p:tgtEl>
                                        <p:attrNameLst>
                                          <p:attrName>style.visibility</p:attrName>
                                        </p:attrNameLst>
                                      </p:cBhvr>
                                      <p:to>
                                        <p:strVal val="visible"/>
                                      </p:to>
                                    </p:set>
                                    <p:animEffect transition="in" filter="wheel(4)">
                                      <p:cBhvr>
                                        <p:cTn id="38" dur="1000"/>
                                        <p:tgtEl>
                                          <p:spTgt spid="355330">
                                            <p:txEl>
                                              <p:pRg st="14" end="1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nodeType="clickEffect">
                                  <p:stCondLst>
                                    <p:cond delay="0"/>
                                  </p:stCondLst>
                                  <p:childTnLst>
                                    <p:set>
                                      <p:cBhvr>
                                        <p:cTn id="42" dur="1" fill="hold">
                                          <p:stCondLst>
                                            <p:cond delay="0"/>
                                          </p:stCondLst>
                                        </p:cTn>
                                        <p:tgtEl>
                                          <p:spTgt spid="355330">
                                            <p:txEl>
                                              <p:pRg st="15" end="15"/>
                                            </p:txEl>
                                          </p:spTgt>
                                        </p:tgtEl>
                                        <p:attrNameLst>
                                          <p:attrName>style.visibility</p:attrName>
                                        </p:attrNameLst>
                                      </p:cBhvr>
                                      <p:to>
                                        <p:strVal val="visible"/>
                                      </p:to>
                                    </p:set>
                                    <p:animEffect transition="in" filter="wheel(4)">
                                      <p:cBhvr>
                                        <p:cTn id="43" dur="1000"/>
                                        <p:tgtEl>
                                          <p:spTgt spid="35533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5"/>
          <p:cNvSpPr>
            <a:spLocks noGrp="1"/>
          </p:cNvSpPr>
          <p:nvPr>
            <p:ph type="ftr" sz="quarter" idx="12"/>
          </p:nvPr>
        </p:nvSpPr>
        <p:spPr>
          <a:noFill/>
        </p:spPr>
        <p:txBody>
          <a:bodyPr/>
          <a:lstStyle/>
          <a:p>
            <a:endParaRPr lang="en-AU"/>
          </a:p>
          <a:p>
            <a:fld id="{95F8D378-A9CD-4FC6-A50E-1D02705D3B58}" type="slidenum">
              <a:rPr lang="en-AU" b="1"/>
              <a:pPr/>
              <a:t>9</a:t>
            </a:fld>
            <a:endParaRPr lang="en-AU" b="1"/>
          </a:p>
        </p:txBody>
      </p:sp>
      <p:sp>
        <p:nvSpPr>
          <p:cNvPr id="360450" name="Rectangle 2"/>
          <p:cNvSpPr>
            <a:spLocks noGrp="1" noChangeArrowheads="1"/>
          </p:cNvSpPr>
          <p:nvPr>
            <p:ph type="body" idx="1"/>
          </p:nvPr>
        </p:nvSpPr>
        <p:spPr>
          <a:xfrm>
            <a:off x="371475" y="1143000"/>
            <a:ext cx="8763000" cy="5715000"/>
          </a:xfrm>
          <a:solidFill>
            <a:srgbClr val="FDD7D7"/>
          </a:solidFill>
        </p:spPr>
        <p:txBody>
          <a:bodyPr/>
          <a:lstStyle/>
          <a:p>
            <a:pPr marL="457200" indent="-457200" eaLnBrk="1" hangingPunct="1">
              <a:spcBef>
                <a:spcPct val="0"/>
              </a:spcBef>
              <a:buFont typeface="Wingdings" pitchFamily="2" charset="2"/>
              <a:buNone/>
              <a:tabLst>
                <a:tab pos="979488" algn="l"/>
                <a:tab pos="5995988" algn="l"/>
              </a:tabLst>
            </a:pPr>
            <a:r>
              <a:rPr lang="en-US" sz="2000" dirty="0" smtClean="0">
                <a:hlinkClick r:id="rId2" action="ppaction://hlinkfile"/>
              </a:rPr>
              <a:t>1.</a:t>
            </a:r>
            <a:r>
              <a:rPr lang="en-US" sz="2000" dirty="0" smtClean="0"/>
              <a:t>	(A)	Get in a different lane.</a:t>
            </a:r>
          </a:p>
          <a:p>
            <a:pPr marL="457200" indent="-457200" eaLnBrk="1" hangingPunct="1">
              <a:spcBef>
                <a:spcPct val="0"/>
              </a:spcBef>
              <a:spcAft>
                <a:spcPct val="50000"/>
              </a:spcAft>
              <a:buFont typeface="Wingdings" pitchFamily="2" charset="2"/>
              <a:buNone/>
              <a:tabLst>
                <a:tab pos="979488" algn="l"/>
                <a:tab pos="5995988" algn="l"/>
              </a:tabLst>
            </a:pPr>
            <a:r>
              <a:rPr lang="en-US" sz="2000" dirty="0" smtClean="0"/>
              <a:t>	(B)	Stand in another line.</a:t>
            </a:r>
          </a:p>
          <a:p>
            <a:pPr marL="457200" indent="-457200" eaLnBrk="1" hangingPunct="1">
              <a:spcBef>
                <a:spcPct val="0"/>
              </a:spcBef>
              <a:buFont typeface="Wingdings" pitchFamily="2" charset="2"/>
              <a:buNone/>
              <a:tabLst>
                <a:tab pos="979488" algn="l"/>
                <a:tab pos="5995988" algn="l"/>
              </a:tabLst>
            </a:pPr>
            <a:r>
              <a:rPr lang="en-US" sz="2000" dirty="0" smtClean="0">
                <a:hlinkClick r:id="rId3" action="ppaction://hlinkfile"/>
              </a:rPr>
              <a:t>2.</a:t>
            </a:r>
            <a:r>
              <a:rPr lang="en-US" sz="2000" dirty="0" smtClean="0"/>
              <a:t>	(A)	Go down the slide.</a:t>
            </a:r>
          </a:p>
          <a:p>
            <a:pPr marL="457200" indent="-457200" eaLnBrk="1" hangingPunct="1">
              <a:spcBef>
                <a:spcPct val="0"/>
              </a:spcBef>
              <a:spcAft>
                <a:spcPct val="50000"/>
              </a:spcAft>
              <a:buFont typeface="Wingdings" pitchFamily="2" charset="2"/>
              <a:buNone/>
              <a:tabLst>
                <a:tab pos="979488" algn="l"/>
                <a:tab pos="5995988" algn="l"/>
              </a:tabLst>
            </a:pPr>
            <a:r>
              <a:rPr lang="en-US" sz="2000" dirty="0" smtClean="0"/>
              <a:t>	(B)	Play on the sled.</a:t>
            </a:r>
          </a:p>
          <a:p>
            <a:pPr marL="457200" indent="-457200" eaLnBrk="1" hangingPunct="1">
              <a:spcBef>
                <a:spcPct val="0"/>
              </a:spcBef>
              <a:buFont typeface="Wingdings" pitchFamily="2" charset="2"/>
              <a:buNone/>
              <a:tabLst>
                <a:tab pos="979488" algn="l"/>
                <a:tab pos="5995988" algn="l"/>
              </a:tabLst>
            </a:pPr>
            <a:r>
              <a:rPr lang="en-US" sz="2000" dirty="0" smtClean="0">
                <a:hlinkClick r:id="rId4" action="ppaction://hlinkfile"/>
              </a:rPr>
              <a:t>3.</a:t>
            </a:r>
            <a:r>
              <a:rPr lang="en-US" sz="2000" dirty="0" smtClean="0"/>
              <a:t>	(A)	Put them in a file.</a:t>
            </a:r>
          </a:p>
          <a:p>
            <a:pPr marL="457200" indent="-457200" eaLnBrk="1" hangingPunct="1">
              <a:spcBef>
                <a:spcPct val="0"/>
              </a:spcBef>
              <a:spcAft>
                <a:spcPct val="50000"/>
              </a:spcAft>
              <a:buFont typeface="Wingdings" pitchFamily="2" charset="2"/>
              <a:buNone/>
              <a:tabLst>
                <a:tab pos="979488" algn="l"/>
                <a:tab pos="5995988" algn="l"/>
              </a:tabLst>
            </a:pPr>
            <a:r>
              <a:rPr lang="en-US" sz="2000" dirty="0" smtClean="0"/>
              <a:t>	(B)	Throw them in a pile.</a:t>
            </a:r>
          </a:p>
          <a:p>
            <a:pPr marL="457200" indent="-457200" eaLnBrk="1" hangingPunct="1">
              <a:spcBef>
                <a:spcPct val="0"/>
              </a:spcBef>
              <a:buFont typeface="Wingdings" pitchFamily="2" charset="2"/>
              <a:buNone/>
              <a:tabLst>
                <a:tab pos="979488" algn="l"/>
                <a:tab pos="5995988" algn="l"/>
              </a:tabLst>
            </a:pPr>
            <a:r>
              <a:rPr lang="en-US" sz="2000" dirty="0" smtClean="0">
                <a:hlinkClick r:id="rId5" action="ppaction://hlinkfile"/>
              </a:rPr>
              <a:t>4.</a:t>
            </a:r>
            <a:r>
              <a:rPr lang="en-US" sz="2000" dirty="0" smtClean="0"/>
              <a:t>	(A)	He can’t shut his suitcase.</a:t>
            </a:r>
          </a:p>
          <a:p>
            <a:pPr marL="457200" indent="-457200" eaLnBrk="1" hangingPunct="1">
              <a:spcBef>
                <a:spcPct val="0"/>
              </a:spcBef>
              <a:spcAft>
                <a:spcPct val="50000"/>
              </a:spcAft>
              <a:buFont typeface="Wingdings" pitchFamily="2" charset="2"/>
              <a:buNone/>
              <a:tabLst>
                <a:tab pos="979488" algn="l"/>
                <a:tab pos="5995988" algn="l"/>
              </a:tabLst>
            </a:pPr>
            <a:r>
              <a:rPr lang="en-US" sz="2000" dirty="0" smtClean="0"/>
              <a:t>	(B)	His suitcase doesn’t fit in the closet.</a:t>
            </a:r>
          </a:p>
          <a:p>
            <a:pPr marL="457200" indent="-457200" eaLnBrk="1" hangingPunct="1">
              <a:spcBef>
                <a:spcPct val="0"/>
              </a:spcBef>
              <a:buFont typeface="Wingdings" pitchFamily="2" charset="2"/>
              <a:buNone/>
              <a:tabLst>
                <a:tab pos="979488" algn="l"/>
                <a:tab pos="5995988" algn="l"/>
              </a:tabLst>
            </a:pPr>
            <a:r>
              <a:rPr lang="en-US" sz="2000" dirty="0" smtClean="0">
                <a:hlinkClick r:id="rId6" action="ppaction://hlinkfile"/>
              </a:rPr>
              <a:t>5.</a:t>
            </a:r>
            <a:r>
              <a:rPr lang="en-US" sz="2000" dirty="0" smtClean="0"/>
              <a:t>	(A)	She made bread from whole wheat.</a:t>
            </a:r>
          </a:p>
          <a:p>
            <a:pPr marL="457200" indent="-457200" eaLnBrk="1" hangingPunct="1">
              <a:spcBef>
                <a:spcPct val="0"/>
              </a:spcBef>
              <a:spcAft>
                <a:spcPct val="50000"/>
              </a:spcAft>
              <a:buFont typeface="Wingdings" pitchFamily="2" charset="2"/>
              <a:buNone/>
              <a:tabLst>
                <a:tab pos="979488" algn="l"/>
                <a:tab pos="5995988" algn="l"/>
              </a:tabLst>
            </a:pPr>
            <a:r>
              <a:rPr lang="en-US" sz="2000" dirty="0" smtClean="0"/>
              <a:t>	(B)	She baked some white bread.</a:t>
            </a:r>
          </a:p>
        </p:txBody>
      </p:sp>
      <p:sp>
        <p:nvSpPr>
          <p:cNvPr id="27652" name="Rectangle 3"/>
          <p:cNvSpPr>
            <a:spLocks noGrp="1" noChangeArrowheads="1"/>
          </p:cNvSpPr>
          <p:nvPr>
            <p:ph type="title"/>
          </p:nvPr>
        </p:nvSpPr>
        <p:spPr>
          <a:xfrm>
            <a:off x="992188" y="115888"/>
            <a:ext cx="8283575" cy="722312"/>
          </a:xfrm>
        </p:spPr>
        <p:txBody>
          <a:bodyPr/>
          <a:lstStyle/>
          <a:p>
            <a:pPr eaLnBrk="1" hangingPunct="1"/>
            <a:r>
              <a:rPr lang="en-US" sz="4800" dirty="0" smtClean="0"/>
              <a:t> </a:t>
            </a:r>
            <a:r>
              <a:rPr lang="en-US" sz="3200" dirty="0" smtClean="0">
                <a:solidFill>
                  <a:srgbClr val="FFFF66"/>
                </a:solidFill>
                <a:hlinkClick r:id="rId7" action="ppaction://hlinkfile"/>
              </a:rPr>
              <a:t>p.3</a:t>
            </a:r>
            <a:r>
              <a:rPr lang="en-US" sz="3200" dirty="0" smtClean="0">
                <a:solidFill>
                  <a:srgbClr val="FFFF66"/>
                </a:solidFill>
              </a:rPr>
              <a:t>   </a:t>
            </a:r>
            <a:r>
              <a:rPr lang="en-US" sz="4800" dirty="0" smtClean="0"/>
              <a:t>Exercise 1</a:t>
            </a:r>
            <a:endParaRPr lang="en-US" sz="4800" dirty="0" smtClean="0">
              <a:solidFill>
                <a:srgbClr val="FCC0C0"/>
              </a:solidFill>
            </a:endParaRPr>
          </a:p>
        </p:txBody>
      </p:sp>
      <p:sp>
        <p:nvSpPr>
          <p:cNvPr id="360452" name="AutoShape 4"/>
          <p:cNvSpPr>
            <a:spLocks noChangeArrowheads="1"/>
          </p:cNvSpPr>
          <p:nvPr/>
        </p:nvSpPr>
        <p:spPr bwMode="auto">
          <a:xfrm>
            <a:off x="831850" y="153352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0453" name="AutoShape 5"/>
          <p:cNvSpPr>
            <a:spLocks noChangeArrowheads="1"/>
          </p:cNvSpPr>
          <p:nvPr/>
        </p:nvSpPr>
        <p:spPr bwMode="auto">
          <a:xfrm>
            <a:off x="835025" y="2298700"/>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0454" name="Rectangle 6"/>
          <p:cNvSpPr>
            <a:spLocks noChangeArrowheads="1"/>
          </p:cNvSpPr>
          <p:nvPr/>
        </p:nvSpPr>
        <p:spPr bwMode="auto">
          <a:xfrm>
            <a:off x="685800" y="5105400"/>
            <a:ext cx="8153400" cy="1635125"/>
          </a:xfrm>
          <a:prstGeom prst="rect">
            <a:avLst/>
          </a:prstGeom>
          <a:solidFill>
            <a:schemeClr val="folHlink"/>
          </a:solidFill>
          <a:ln w="9525">
            <a:solidFill>
              <a:srgbClr val="CC0000"/>
            </a:solidFill>
            <a:miter lim="800000"/>
            <a:headEnd/>
            <a:tailEnd/>
          </a:ln>
        </p:spPr>
        <p:txBody>
          <a:bodyPr tIns="91440" rIns="0" bIns="0"/>
          <a:lstStyle/>
          <a:p>
            <a:pPr marL="979488" indent="-979488">
              <a:spcBef>
                <a:spcPct val="20000"/>
              </a:spcBef>
              <a:tabLst>
                <a:tab pos="392113" algn="l"/>
                <a:tab pos="1935163" algn="l"/>
                <a:tab pos="4295775" algn="l"/>
              </a:tabLst>
            </a:pPr>
            <a:r>
              <a:rPr lang="en-US" sz="2000" i="1"/>
              <a:t>		lane – line</a:t>
            </a:r>
          </a:p>
          <a:p>
            <a:pPr marL="979488" indent="-979488">
              <a:spcBef>
                <a:spcPct val="20000"/>
              </a:spcBef>
              <a:tabLst>
                <a:tab pos="392113" algn="l"/>
                <a:tab pos="1935163" algn="l"/>
                <a:tab pos="4295775" algn="l"/>
              </a:tabLst>
            </a:pPr>
            <a:r>
              <a:rPr lang="en-US" sz="2000"/>
              <a:t>1.	 M:	I’ve never had to wait so long just to pay for a few groceries!</a:t>
            </a:r>
          </a:p>
          <a:p>
            <a:pPr marL="979488" indent="-979488">
              <a:spcBef>
                <a:spcPct val="20000"/>
              </a:spcBef>
              <a:tabLst>
                <a:tab pos="392113" algn="l"/>
                <a:tab pos="1935163" algn="l"/>
                <a:tab pos="4295775" algn="l"/>
              </a:tabLst>
            </a:pPr>
            <a:r>
              <a:rPr lang="en-US" sz="2000"/>
              <a:t>	 W:	I think you should </a:t>
            </a:r>
            <a:r>
              <a:rPr lang="en-US" sz="2000">
                <a:solidFill>
                  <a:srgbClr val="0000CC"/>
                </a:solidFill>
              </a:rPr>
              <a:t>get in another line</a:t>
            </a:r>
            <a:r>
              <a:rPr lang="en-US" sz="2000"/>
              <a:t>.</a:t>
            </a:r>
          </a:p>
          <a:p>
            <a:pPr marL="979488" indent="-979488">
              <a:spcBef>
                <a:spcPct val="20000"/>
              </a:spcBef>
              <a:tabLst>
                <a:tab pos="392113" algn="l"/>
                <a:tab pos="1935163" algn="l"/>
                <a:tab pos="4295775" algn="l"/>
              </a:tabLst>
            </a:pPr>
            <a:r>
              <a:rPr lang="en-US" sz="2000"/>
              <a:t>	 </a:t>
            </a:r>
            <a:r>
              <a:rPr lang="en-US" sz="2000" b="1"/>
              <a:t>Q:</a:t>
            </a:r>
            <a:r>
              <a:rPr lang="en-US" sz="2000"/>
              <a:t>	What does the woman suggest the man do?</a:t>
            </a:r>
          </a:p>
        </p:txBody>
      </p:sp>
      <p:sp>
        <p:nvSpPr>
          <p:cNvPr id="360455" name="AutoShape 7"/>
          <p:cNvSpPr>
            <a:spLocks noChangeArrowheads="1"/>
          </p:cNvSpPr>
          <p:nvPr/>
        </p:nvSpPr>
        <p:spPr bwMode="auto">
          <a:xfrm>
            <a:off x="835025" y="2752725"/>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0456" name="AutoShape 8"/>
          <p:cNvSpPr>
            <a:spLocks noChangeArrowheads="1"/>
          </p:cNvSpPr>
          <p:nvPr/>
        </p:nvSpPr>
        <p:spPr bwMode="auto">
          <a:xfrm>
            <a:off x="828675" y="3524250"/>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0457" name="AutoShape 9"/>
          <p:cNvSpPr>
            <a:spLocks noChangeArrowheads="1"/>
          </p:cNvSpPr>
          <p:nvPr/>
        </p:nvSpPr>
        <p:spPr bwMode="auto">
          <a:xfrm>
            <a:off x="828675" y="4279900"/>
            <a:ext cx="488950" cy="241300"/>
          </a:xfrm>
          <a:prstGeom prst="flowChartSummingJunction">
            <a:avLst/>
          </a:prstGeom>
          <a:noFill/>
          <a:ln w="28575">
            <a:solidFill>
              <a:srgbClr val="F60000"/>
            </a:solidFill>
            <a:miter lim="800000"/>
            <a:headEnd/>
            <a:tailEnd/>
          </a:ln>
        </p:spPr>
        <p:txBody>
          <a:bodyPr wrap="none" anchor="ctr"/>
          <a:lstStyle/>
          <a:p>
            <a:endParaRPr lang="en-US"/>
          </a:p>
        </p:txBody>
      </p:sp>
      <p:sp>
        <p:nvSpPr>
          <p:cNvPr id="360458" name="Rectangle 10"/>
          <p:cNvSpPr>
            <a:spLocks noChangeArrowheads="1"/>
          </p:cNvSpPr>
          <p:nvPr/>
        </p:nvSpPr>
        <p:spPr bwMode="auto">
          <a:xfrm>
            <a:off x="685800" y="5095875"/>
            <a:ext cx="8153400" cy="1635125"/>
          </a:xfrm>
          <a:prstGeom prst="rect">
            <a:avLst/>
          </a:prstGeom>
          <a:solidFill>
            <a:schemeClr val="folHlink"/>
          </a:solidFill>
          <a:ln w="9525">
            <a:solidFill>
              <a:srgbClr val="CC0000"/>
            </a:solidFill>
            <a:miter lim="800000"/>
            <a:headEnd/>
            <a:tailEnd/>
          </a:ln>
        </p:spPr>
        <p:txBody>
          <a:bodyPr tIns="91440" rIns="0" bIns="0"/>
          <a:lstStyle/>
          <a:p>
            <a:pPr marL="1023938" indent="-1023938">
              <a:lnSpc>
                <a:spcPct val="90000"/>
              </a:lnSpc>
              <a:spcBef>
                <a:spcPct val="15000"/>
              </a:spcBef>
              <a:tabLst>
                <a:tab pos="457200" algn="l"/>
                <a:tab pos="1935163" algn="l"/>
                <a:tab pos="4295775" algn="l"/>
              </a:tabLst>
            </a:pPr>
            <a:r>
              <a:rPr lang="en-US" sz="2000" i="1"/>
              <a:t>		slide – sled</a:t>
            </a:r>
          </a:p>
          <a:p>
            <a:pPr marL="1023938" indent="-1023938">
              <a:lnSpc>
                <a:spcPct val="90000"/>
              </a:lnSpc>
              <a:spcBef>
                <a:spcPct val="15000"/>
              </a:spcBef>
              <a:tabLst>
                <a:tab pos="457200" algn="l"/>
                <a:tab pos="1935163" algn="l"/>
                <a:tab pos="4295775" algn="l"/>
              </a:tabLst>
            </a:pPr>
            <a:r>
              <a:rPr lang="en-US" sz="2000"/>
              <a:t>2.	 M:	How’s your baby-sitting job go? </a:t>
            </a:r>
          </a:p>
          <a:p>
            <a:pPr marL="1023938" indent="-1023938">
              <a:lnSpc>
                <a:spcPct val="90000"/>
              </a:lnSpc>
              <a:spcBef>
                <a:spcPct val="15000"/>
              </a:spcBef>
              <a:tabLst>
                <a:tab pos="457200" algn="l"/>
                <a:tab pos="1935163" algn="l"/>
                <a:tab pos="4295775" algn="l"/>
              </a:tabLst>
            </a:pPr>
            <a:r>
              <a:rPr lang="en-US" sz="2000"/>
              <a:t>	 W:	Oh, fine–the children spent most of the day </a:t>
            </a:r>
            <a:r>
              <a:rPr lang="en-US" sz="2000">
                <a:solidFill>
                  <a:srgbClr val="0000CC"/>
                </a:solidFill>
              </a:rPr>
              <a:t>going down the hill on their new sled</a:t>
            </a:r>
            <a:r>
              <a:rPr lang="en-US" sz="2000"/>
              <a:t>. </a:t>
            </a:r>
          </a:p>
          <a:p>
            <a:pPr marL="1023938" indent="-1023938">
              <a:lnSpc>
                <a:spcPct val="90000"/>
              </a:lnSpc>
              <a:spcBef>
                <a:spcPct val="15000"/>
              </a:spcBef>
              <a:tabLst>
                <a:tab pos="457200" algn="l"/>
                <a:tab pos="1935163" algn="l"/>
                <a:tab pos="4295775" algn="l"/>
              </a:tabLst>
            </a:pPr>
            <a:r>
              <a:rPr lang="en-US" sz="2000"/>
              <a:t>	 </a:t>
            </a:r>
            <a:r>
              <a:rPr lang="en-US" sz="2000" b="1"/>
              <a:t>Q:</a:t>
            </a:r>
            <a:r>
              <a:rPr lang="en-US" sz="2000"/>
              <a:t>	What did the children do? </a:t>
            </a:r>
          </a:p>
        </p:txBody>
      </p:sp>
      <p:sp>
        <p:nvSpPr>
          <p:cNvPr id="360459" name="Rectangle 11"/>
          <p:cNvSpPr>
            <a:spLocks noChangeArrowheads="1"/>
          </p:cNvSpPr>
          <p:nvPr/>
        </p:nvSpPr>
        <p:spPr bwMode="auto">
          <a:xfrm>
            <a:off x="685800" y="5105400"/>
            <a:ext cx="8153400" cy="1635125"/>
          </a:xfrm>
          <a:prstGeom prst="rect">
            <a:avLst/>
          </a:prstGeom>
          <a:solidFill>
            <a:schemeClr val="folHlink"/>
          </a:solidFill>
          <a:ln w="9525">
            <a:solidFill>
              <a:srgbClr val="CC0000"/>
            </a:solidFill>
            <a:miter lim="800000"/>
            <a:headEnd/>
            <a:tailEnd/>
          </a:ln>
        </p:spPr>
        <p:txBody>
          <a:bodyPr tIns="91440" rIns="0" bIns="0"/>
          <a:lstStyle/>
          <a:p>
            <a:pPr marL="1154113" indent="-1154113">
              <a:lnSpc>
                <a:spcPct val="95000"/>
              </a:lnSpc>
              <a:spcBef>
                <a:spcPct val="30000"/>
              </a:spcBef>
              <a:tabLst>
                <a:tab pos="522288" algn="l"/>
                <a:tab pos="1935163" algn="l"/>
                <a:tab pos="4295775" algn="l"/>
              </a:tabLst>
            </a:pPr>
            <a:r>
              <a:rPr lang="en-US" sz="2000" i="1"/>
              <a:t>		file – pile</a:t>
            </a:r>
          </a:p>
          <a:p>
            <a:pPr marL="1154113" indent="-1154113">
              <a:lnSpc>
                <a:spcPct val="95000"/>
              </a:lnSpc>
              <a:spcBef>
                <a:spcPct val="30000"/>
              </a:spcBef>
              <a:tabLst>
                <a:tab pos="522288" algn="l"/>
                <a:tab pos="1935163" algn="l"/>
                <a:tab pos="4295775" algn="l"/>
              </a:tabLst>
            </a:pPr>
            <a:r>
              <a:rPr lang="en-US" sz="2000"/>
              <a:t>3.	 M:	Where should I put these letters for you? </a:t>
            </a:r>
          </a:p>
          <a:p>
            <a:pPr marL="1154113" indent="-1154113">
              <a:lnSpc>
                <a:spcPct val="95000"/>
              </a:lnSpc>
              <a:spcBef>
                <a:spcPct val="30000"/>
              </a:spcBef>
              <a:tabLst>
                <a:tab pos="522288" algn="l"/>
                <a:tab pos="1935163" algn="l"/>
                <a:tab pos="4295775" algn="l"/>
              </a:tabLst>
            </a:pPr>
            <a:r>
              <a:rPr lang="en-US" sz="2000"/>
              <a:t>	 W:	Oh, just </a:t>
            </a:r>
            <a:r>
              <a:rPr lang="en-US" sz="2000">
                <a:solidFill>
                  <a:srgbClr val="0000CC"/>
                </a:solidFill>
              </a:rPr>
              <a:t>toss them in that file</a:t>
            </a:r>
            <a:r>
              <a:rPr lang="en-US" sz="2000"/>
              <a:t>. </a:t>
            </a:r>
          </a:p>
          <a:p>
            <a:pPr marL="1154113" indent="-1154113">
              <a:lnSpc>
                <a:spcPct val="95000"/>
              </a:lnSpc>
              <a:spcBef>
                <a:spcPct val="30000"/>
              </a:spcBef>
              <a:tabLst>
                <a:tab pos="522288" algn="l"/>
                <a:tab pos="1935163" algn="l"/>
                <a:tab pos="4295775" algn="l"/>
              </a:tabLst>
            </a:pPr>
            <a:r>
              <a:rPr lang="en-US" sz="2000"/>
              <a:t>	 </a:t>
            </a:r>
            <a:r>
              <a:rPr lang="en-US" sz="2000" b="1"/>
              <a:t>Q:</a:t>
            </a:r>
            <a:r>
              <a:rPr lang="en-US" sz="2000"/>
              <a:t>	What does the woman tell the man to do with the letters? </a:t>
            </a:r>
          </a:p>
        </p:txBody>
      </p:sp>
      <p:sp>
        <p:nvSpPr>
          <p:cNvPr id="360460" name="Rectangle 12"/>
          <p:cNvSpPr>
            <a:spLocks noChangeArrowheads="1"/>
          </p:cNvSpPr>
          <p:nvPr/>
        </p:nvSpPr>
        <p:spPr bwMode="auto">
          <a:xfrm>
            <a:off x="685800" y="5105400"/>
            <a:ext cx="8153400" cy="1635125"/>
          </a:xfrm>
          <a:prstGeom prst="rect">
            <a:avLst/>
          </a:prstGeom>
          <a:solidFill>
            <a:schemeClr val="folHlink"/>
          </a:solidFill>
          <a:ln w="9525">
            <a:solidFill>
              <a:srgbClr val="CC0000"/>
            </a:solidFill>
            <a:miter lim="800000"/>
            <a:headEnd/>
            <a:tailEnd/>
          </a:ln>
        </p:spPr>
        <p:txBody>
          <a:bodyPr tIns="91440" rIns="0" bIns="0"/>
          <a:lstStyle/>
          <a:p>
            <a:pPr marL="1089025" indent="-1089025">
              <a:lnSpc>
                <a:spcPct val="95000"/>
              </a:lnSpc>
              <a:spcBef>
                <a:spcPct val="30000"/>
              </a:spcBef>
              <a:tabLst>
                <a:tab pos="522288" algn="l"/>
                <a:tab pos="1935163" algn="l"/>
                <a:tab pos="4295775" algn="l"/>
              </a:tabLst>
            </a:pPr>
            <a:r>
              <a:rPr lang="en-US" sz="2000" i="1"/>
              <a:t>		closet – close it</a:t>
            </a:r>
          </a:p>
          <a:p>
            <a:pPr marL="1089025" indent="-1089025">
              <a:lnSpc>
                <a:spcPct val="95000"/>
              </a:lnSpc>
              <a:spcBef>
                <a:spcPct val="30000"/>
              </a:spcBef>
              <a:tabLst>
                <a:tab pos="522288" algn="l"/>
                <a:tab pos="1935163" algn="l"/>
                <a:tab pos="4295775" algn="l"/>
              </a:tabLst>
            </a:pPr>
            <a:r>
              <a:rPr lang="en-US" sz="2000"/>
              <a:t>4.	 W:	Did you get your suitcase packed?  </a:t>
            </a:r>
          </a:p>
          <a:p>
            <a:pPr marL="1089025" indent="-1089025">
              <a:lnSpc>
                <a:spcPct val="95000"/>
              </a:lnSpc>
              <a:spcBef>
                <a:spcPct val="30000"/>
              </a:spcBef>
              <a:tabLst>
                <a:tab pos="522288" algn="l"/>
                <a:tab pos="1935163" algn="l"/>
                <a:tab pos="4295775" algn="l"/>
              </a:tabLst>
            </a:pPr>
            <a:r>
              <a:rPr lang="en-US" sz="2000"/>
              <a:t>	 M:	Yeah – but now </a:t>
            </a:r>
            <a:r>
              <a:rPr lang="en-US" sz="2000">
                <a:solidFill>
                  <a:srgbClr val="0000CC"/>
                </a:solidFill>
              </a:rPr>
              <a:t>I can’t close it</a:t>
            </a:r>
            <a:r>
              <a:rPr lang="en-US" sz="2000"/>
              <a:t>. </a:t>
            </a:r>
          </a:p>
          <a:p>
            <a:pPr marL="1089025" indent="-1089025">
              <a:lnSpc>
                <a:spcPct val="95000"/>
              </a:lnSpc>
              <a:spcBef>
                <a:spcPct val="30000"/>
              </a:spcBef>
              <a:tabLst>
                <a:tab pos="522288" algn="l"/>
                <a:tab pos="1935163" algn="l"/>
                <a:tab pos="4295775" algn="l"/>
              </a:tabLst>
            </a:pPr>
            <a:r>
              <a:rPr lang="en-US" sz="2000"/>
              <a:t>	 </a:t>
            </a:r>
            <a:r>
              <a:rPr lang="en-US" sz="2000" b="1"/>
              <a:t>Q:</a:t>
            </a:r>
            <a:r>
              <a:rPr lang="en-US" sz="2000"/>
              <a:t>	What does the man mean? </a:t>
            </a:r>
          </a:p>
        </p:txBody>
      </p:sp>
      <p:sp>
        <p:nvSpPr>
          <p:cNvPr id="360461" name="Rectangle 13"/>
          <p:cNvSpPr>
            <a:spLocks noChangeArrowheads="1"/>
          </p:cNvSpPr>
          <p:nvPr/>
        </p:nvSpPr>
        <p:spPr bwMode="auto">
          <a:xfrm>
            <a:off x="685800" y="5105400"/>
            <a:ext cx="8153400" cy="1635125"/>
          </a:xfrm>
          <a:prstGeom prst="rect">
            <a:avLst/>
          </a:prstGeom>
          <a:solidFill>
            <a:schemeClr val="folHlink"/>
          </a:solidFill>
          <a:ln w="9525">
            <a:solidFill>
              <a:srgbClr val="CC0000"/>
            </a:solidFill>
            <a:miter lim="800000"/>
            <a:headEnd/>
            <a:tailEnd/>
          </a:ln>
        </p:spPr>
        <p:txBody>
          <a:bodyPr tIns="91440" rIns="0" bIns="0"/>
          <a:lstStyle/>
          <a:p>
            <a:pPr marL="979488" indent="-979488">
              <a:lnSpc>
                <a:spcPct val="95000"/>
              </a:lnSpc>
              <a:spcBef>
                <a:spcPct val="30000"/>
              </a:spcBef>
              <a:tabLst>
                <a:tab pos="392113" algn="l"/>
                <a:tab pos="1023938" algn="l"/>
                <a:tab pos="4295775" algn="l"/>
              </a:tabLst>
            </a:pPr>
            <a:r>
              <a:rPr lang="en-US" sz="2000" i="1"/>
              <a:t>		wheat - white</a:t>
            </a:r>
          </a:p>
          <a:p>
            <a:pPr marL="979488" indent="-979488">
              <a:lnSpc>
                <a:spcPct val="95000"/>
              </a:lnSpc>
              <a:spcBef>
                <a:spcPct val="30000"/>
              </a:spcBef>
              <a:tabLst>
                <a:tab pos="392113" algn="l"/>
                <a:tab pos="1023938" algn="l"/>
                <a:tab pos="4295775" algn="l"/>
              </a:tabLst>
            </a:pPr>
            <a:r>
              <a:rPr lang="en-US" sz="2000"/>
              <a:t>5.	 W:	What kind of bread did Annie bake? </a:t>
            </a:r>
          </a:p>
          <a:p>
            <a:pPr marL="979488" indent="-979488">
              <a:lnSpc>
                <a:spcPct val="95000"/>
              </a:lnSpc>
              <a:spcBef>
                <a:spcPct val="30000"/>
              </a:spcBef>
              <a:tabLst>
                <a:tab pos="392113" algn="l"/>
                <a:tab pos="1023938" algn="l"/>
                <a:tab pos="4295775" algn="l"/>
              </a:tabLst>
            </a:pPr>
            <a:r>
              <a:rPr lang="en-US" sz="2000"/>
              <a:t>	 M:	My favorite – </a:t>
            </a:r>
            <a:r>
              <a:rPr lang="en-US" sz="2000">
                <a:solidFill>
                  <a:srgbClr val="0000CC"/>
                </a:solidFill>
              </a:rPr>
              <a:t>whole wheat bread</a:t>
            </a:r>
            <a:r>
              <a:rPr lang="en-US" sz="2000"/>
              <a:t>! </a:t>
            </a:r>
          </a:p>
          <a:p>
            <a:pPr marL="979488" indent="-979488">
              <a:lnSpc>
                <a:spcPct val="95000"/>
              </a:lnSpc>
              <a:spcBef>
                <a:spcPct val="30000"/>
              </a:spcBef>
              <a:tabLst>
                <a:tab pos="392113" algn="l"/>
                <a:tab pos="1023938" algn="l"/>
                <a:tab pos="4295775" algn="l"/>
              </a:tabLst>
            </a:pPr>
            <a:r>
              <a:rPr lang="en-US" sz="2000"/>
              <a:t>	 </a:t>
            </a:r>
            <a:r>
              <a:rPr lang="en-US" sz="2000" b="1"/>
              <a:t>Q:</a:t>
            </a:r>
            <a:r>
              <a:rPr lang="en-US" sz="2000"/>
              <a:t>	What is learned about Annie?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60450">
                                            <p:txEl>
                                              <p:pRg st="0" end="0"/>
                                            </p:txEl>
                                          </p:spTgt>
                                        </p:tgtEl>
                                        <p:attrNameLst>
                                          <p:attrName>style.visibility</p:attrName>
                                        </p:attrNameLst>
                                      </p:cBhvr>
                                      <p:to>
                                        <p:strVal val="visible"/>
                                      </p:to>
                                    </p:set>
                                    <p:animEffect transition="in" filter="wheel(4)">
                                      <p:cBhvr>
                                        <p:cTn id="7" dur="2000"/>
                                        <p:tgtEl>
                                          <p:spTgt spid="360450">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60450">
                                            <p:txEl>
                                              <p:pRg st="1" end="1"/>
                                            </p:txEl>
                                          </p:spTgt>
                                        </p:tgtEl>
                                        <p:attrNameLst>
                                          <p:attrName>style.visibility</p:attrName>
                                        </p:attrNameLst>
                                      </p:cBhvr>
                                      <p:to>
                                        <p:strVal val="visible"/>
                                      </p:to>
                                    </p:set>
                                    <p:animEffect transition="in" filter="wheel(4)">
                                      <p:cBhvr>
                                        <p:cTn id="10" dur="2000"/>
                                        <p:tgtEl>
                                          <p:spTgt spid="360450">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60450">
                                            <p:txEl>
                                              <p:pRg st="2" end="2"/>
                                            </p:txEl>
                                          </p:spTgt>
                                        </p:tgtEl>
                                        <p:attrNameLst>
                                          <p:attrName>style.visibility</p:attrName>
                                        </p:attrNameLst>
                                      </p:cBhvr>
                                      <p:to>
                                        <p:strVal val="visible"/>
                                      </p:to>
                                    </p:set>
                                    <p:animEffect transition="in" filter="wheel(4)">
                                      <p:cBhvr>
                                        <p:cTn id="13" dur="2000"/>
                                        <p:tgtEl>
                                          <p:spTgt spid="360450">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60450">
                                            <p:txEl>
                                              <p:pRg st="3" end="3"/>
                                            </p:txEl>
                                          </p:spTgt>
                                        </p:tgtEl>
                                        <p:attrNameLst>
                                          <p:attrName>style.visibility</p:attrName>
                                        </p:attrNameLst>
                                      </p:cBhvr>
                                      <p:to>
                                        <p:strVal val="visible"/>
                                      </p:to>
                                    </p:set>
                                    <p:animEffect transition="in" filter="wheel(4)">
                                      <p:cBhvr>
                                        <p:cTn id="16" dur="2000"/>
                                        <p:tgtEl>
                                          <p:spTgt spid="360450">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60450">
                                            <p:txEl>
                                              <p:pRg st="4" end="4"/>
                                            </p:txEl>
                                          </p:spTgt>
                                        </p:tgtEl>
                                        <p:attrNameLst>
                                          <p:attrName>style.visibility</p:attrName>
                                        </p:attrNameLst>
                                      </p:cBhvr>
                                      <p:to>
                                        <p:strVal val="visible"/>
                                      </p:to>
                                    </p:set>
                                    <p:animEffect transition="in" filter="wheel(4)">
                                      <p:cBhvr>
                                        <p:cTn id="19" dur="2000"/>
                                        <p:tgtEl>
                                          <p:spTgt spid="360450">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360450">
                                            <p:txEl>
                                              <p:pRg st="5" end="5"/>
                                            </p:txEl>
                                          </p:spTgt>
                                        </p:tgtEl>
                                        <p:attrNameLst>
                                          <p:attrName>style.visibility</p:attrName>
                                        </p:attrNameLst>
                                      </p:cBhvr>
                                      <p:to>
                                        <p:strVal val="visible"/>
                                      </p:to>
                                    </p:set>
                                    <p:animEffect transition="in" filter="wheel(4)">
                                      <p:cBhvr>
                                        <p:cTn id="22" dur="2000"/>
                                        <p:tgtEl>
                                          <p:spTgt spid="360450">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60450">
                                            <p:txEl>
                                              <p:pRg st="6" end="6"/>
                                            </p:txEl>
                                          </p:spTgt>
                                        </p:tgtEl>
                                        <p:attrNameLst>
                                          <p:attrName>style.visibility</p:attrName>
                                        </p:attrNameLst>
                                      </p:cBhvr>
                                      <p:to>
                                        <p:strVal val="visible"/>
                                      </p:to>
                                    </p:set>
                                    <p:animEffect transition="in" filter="wheel(4)">
                                      <p:cBhvr>
                                        <p:cTn id="25" dur="2000"/>
                                        <p:tgtEl>
                                          <p:spTgt spid="360450">
                                            <p:txEl>
                                              <p:pRg st="6" end="6"/>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60450">
                                            <p:txEl>
                                              <p:pRg st="7" end="7"/>
                                            </p:txEl>
                                          </p:spTgt>
                                        </p:tgtEl>
                                        <p:attrNameLst>
                                          <p:attrName>style.visibility</p:attrName>
                                        </p:attrNameLst>
                                      </p:cBhvr>
                                      <p:to>
                                        <p:strVal val="visible"/>
                                      </p:to>
                                    </p:set>
                                    <p:animEffect transition="in" filter="wheel(4)">
                                      <p:cBhvr>
                                        <p:cTn id="28" dur="2000"/>
                                        <p:tgtEl>
                                          <p:spTgt spid="360450">
                                            <p:txEl>
                                              <p:pRg st="7" end="7"/>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360450">
                                            <p:txEl>
                                              <p:pRg st="8" end="8"/>
                                            </p:txEl>
                                          </p:spTgt>
                                        </p:tgtEl>
                                        <p:attrNameLst>
                                          <p:attrName>style.visibility</p:attrName>
                                        </p:attrNameLst>
                                      </p:cBhvr>
                                      <p:to>
                                        <p:strVal val="visible"/>
                                      </p:to>
                                    </p:set>
                                    <p:animEffect transition="in" filter="wheel(4)">
                                      <p:cBhvr>
                                        <p:cTn id="31" dur="2000"/>
                                        <p:tgtEl>
                                          <p:spTgt spid="360450">
                                            <p:txEl>
                                              <p:pRg st="8" end="8"/>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360450">
                                            <p:txEl>
                                              <p:pRg st="9" end="9"/>
                                            </p:txEl>
                                          </p:spTgt>
                                        </p:tgtEl>
                                        <p:attrNameLst>
                                          <p:attrName>style.visibility</p:attrName>
                                        </p:attrNameLst>
                                      </p:cBhvr>
                                      <p:to>
                                        <p:strVal val="visible"/>
                                      </p:to>
                                    </p:set>
                                    <p:animEffect transition="in" filter="wheel(4)">
                                      <p:cBhvr>
                                        <p:cTn id="34" dur="2000"/>
                                        <p:tgtEl>
                                          <p:spTgt spid="360450">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8" fill="hold" grpId="0" nodeType="clickEffect">
                                  <p:stCondLst>
                                    <p:cond delay="0"/>
                                  </p:stCondLst>
                                  <p:childTnLst>
                                    <p:set>
                                      <p:cBhvr>
                                        <p:cTn id="38" dur="1" fill="hold">
                                          <p:stCondLst>
                                            <p:cond delay="0"/>
                                          </p:stCondLst>
                                        </p:cTn>
                                        <p:tgtEl>
                                          <p:spTgt spid="360454">
                                            <p:bg/>
                                          </p:spTgt>
                                        </p:tgtEl>
                                        <p:attrNameLst>
                                          <p:attrName>style.visibility</p:attrName>
                                        </p:attrNameLst>
                                      </p:cBhvr>
                                      <p:to>
                                        <p:strVal val="visible"/>
                                      </p:to>
                                    </p:set>
                                    <p:animEffect transition="in" filter="wheel(8)">
                                      <p:cBhvr>
                                        <p:cTn id="39" dur="1000"/>
                                        <p:tgtEl>
                                          <p:spTgt spid="360454">
                                            <p:bg/>
                                          </p:spTgt>
                                        </p:tgtEl>
                                      </p:cBhvr>
                                    </p:animEffect>
                                  </p:childTnLst>
                                </p:cTn>
                              </p:par>
                              <p:par>
                                <p:cTn id="40" presetID="21" presetClass="entr" presetSubtype="8" fill="hold" grpId="0" nodeType="withEffect">
                                  <p:stCondLst>
                                    <p:cond delay="0"/>
                                  </p:stCondLst>
                                  <p:childTnLst>
                                    <p:set>
                                      <p:cBhvr>
                                        <p:cTn id="41" dur="1" fill="hold">
                                          <p:stCondLst>
                                            <p:cond delay="0"/>
                                          </p:stCondLst>
                                        </p:cTn>
                                        <p:tgtEl>
                                          <p:spTgt spid="360454">
                                            <p:txEl>
                                              <p:pRg st="0" end="0"/>
                                            </p:txEl>
                                          </p:spTgt>
                                        </p:tgtEl>
                                        <p:attrNameLst>
                                          <p:attrName>style.visibility</p:attrName>
                                        </p:attrNameLst>
                                      </p:cBhvr>
                                      <p:to>
                                        <p:strVal val="visible"/>
                                      </p:to>
                                    </p:set>
                                    <p:animEffect transition="in" filter="wheel(8)">
                                      <p:cBhvr>
                                        <p:cTn id="42" dur="1000"/>
                                        <p:tgtEl>
                                          <p:spTgt spid="36045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0454">
                                            <p:txEl>
                                              <p:pRg st="1" end="1"/>
                                            </p:txEl>
                                          </p:spTgt>
                                        </p:tgtEl>
                                        <p:attrNameLst>
                                          <p:attrName>style.visibility</p:attrName>
                                        </p:attrNameLst>
                                      </p:cBhvr>
                                      <p:to>
                                        <p:strVal val="visible"/>
                                      </p:to>
                                    </p:set>
                                    <p:animEffect transition="in" filter="checkerboard(across)">
                                      <p:cBhvr>
                                        <p:cTn id="47" dur="500"/>
                                        <p:tgtEl>
                                          <p:spTgt spid="360454">
                                            <p:txEl>
                                              <p:pRg st="1" end="1"/>
                                            </p:txEl>
                                          </p:spTgt>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360454">
                                            <p:txEl>
                                              <p:pRg st="2" end="2"/>
                                            </p:txEl>
                                          </p:spTgt>
                                        </p:tgtEl>
                                        <p:attrNameLst>
                                          <p:attrName>style.visibility</p:attrName>
                                        </p:attrNameLst>
                                      </p:cBhvr>
                                      <p:to>
                                        <p:strVal val="visible"/>
                                      </p:to>
                                    </p:set>
                                    <p:animEffect transition="in" filter="checkerboard(across)">
                                      <p:cBhvr>
                                        <p:cTn id="50" dur="500"/>
                                        <p:tgtEl>
                                          <p:spTgt spid="360454">
                                            <p:txEl>
                                              <p:pRg st="2" end="2"/>
                                            </p:txEl>
                                          </p:spTgt>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360454">
                                            <p:txEl>
                                              <p:pRg st="3" end="3"/>
                                            </p:txEl>
                                          </p:spTgt>
                                        </p:tgtEl>
                                        <p:attrNameLst>
                                          <p:attrName>style.visibility</p:attrName>
                                        </p:attrNameLst>
                                      </p:cBhvr>
                                      <p:to>
                                        <p:strVal val="visible"/>
                                      </p:to>
                                    </p:set>
                                    <p:animEffect transition="in" filter="checkerboard(across)">
                                      <p:cBhvr>
                                        <p:cTn id="53" dur="500"/>
                                        <p:tgtEl>
                                          <p:spTgt spid="360454">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9" presetClass="entr" presetSubtype="10" fill="hold" grpId="0" nodeType="clickEffect">
                                  <p:stCondLst>
                                    <p:cond delay="0"/>
                                  </p:stCondLst>
                                  <p:childTnLst>
                                    <p:set>
                                      <p:cBhvr>
                                        <p:cTn id="57" dur="1" fill="hold">
                                          <p:stCondLst>
                                            <p:cond delay="0"/>
                                          </p:stCondLst>
                                        </p:cTn>
                                        <p:tgtEl>
                                          <p:spTgt spid="360452"/>
                                        </p:tgtEl>
                                        <p:attrNameLst>
                                          <p:attrName>style.visibility</p:attrName>
                                        </p:attrNameLst>
                                      </p:cBhvr>
                                      <p:to>
                                        <p:strVal val="visible"/>
                                      </p:to>
                                    </p:set>
                                    <p:anim calcmode="lin" valueType="num">
                                      <p:cBhvr>
                                        <p:cTn id="58" dur="2000" fill="hold"/>
                                        <p:tgtEl>
                                          <p:spTgt spid="360452"/>
                                        </p:tgtEl>
                                        <p:attrNameLst>
                                          <p:attrName>ppt_w</p:attrName>
                                        </p:attrNameLst>
                                      </p:cBhvr>
                                      <p:tavLst>
                                        <p:tav tm="0" fmla="#ppt_w*sin(2.5*pi*$)">
                                          <p:val>
                                            <p:fltVal val="0"/>
                                          </p:val>
                                        </p:tav>
                                        <p:tav tm="100000">
                                          <p:val>
                                            <p:fltVal val="1"/>
                                          </p:val>
                                        </p:tav>
                                      </p:tavLst>
                                    </p:anim>
                                    <p:anim calcmode="lin" valueType="num">
                                      <p:cBhvr>
                                        <p:cTn id="59" dur="2000" fill="hold"/>
                                        <p:tgtEl>
                                          <p:spTgt spid="360452"/>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360454">
                                            <p:txEl>
                                              <p:pRg st="0" end="0"/>
                                            </p:txEl>
                                          </p:spTgt>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60454">
                                            <p:txEl>
                                              <p:pRg st="1" end="1"/>
                                            </p:txEl>
                                          </p:spTgt>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60454">
                                            <p:txEl>
                                              <p:pRg st="2" end="2"/>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360454">
                                            <p:txEl>
                                              <p:pRg st="3" end="3"/>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360454">
                                            <p:bg/>
                                          </p:spTgt>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1" presetClass="entr" presetSubtype="8" fill="hold" grpId="0" nodeType="clickEffect">
                                  <p:stCondLst>
                                    <p:cond delay="0"/>
                                  </p:stCondLst>
                                  <p:childTnLst>
                                    <p:set>
                                      <p:cBhvr>
                                        <p:cTn id="75" dur="1" fill="hold">
                                          <p:stCondLst>
                                            <p:cond delay="0"/>
                                          </p:stCondLst>
                                        </p:cTn>
                                        <p:tgtEl>
                                          <p:spTgt spid="360458">
                                            <p:bg/>
                                          </p:spTgt>
                                        </p:tgtEl>
                                        <p:attrNameLst>
                                          <p:attrName>style.visibility</p:attrName>
                                        </p:attrNameLst>
                                      </p:cBhvr>
                                      <p:to>
                                        <p:strVal val="visible"/>
                                      </p:to>
                                    </p:set>
                                    <p:animEffect transition="in" filter="wheel(8)">
                                      <p:cBhvr>
                                        <p:cTn id="76" dur="1000"/>
                                        <p:tgtEl>
                                          <p:spTgt spid="360458">
                                            <p:bg/>
                                          </p:spTgt>
                                        </p:tgtEl>
                                      </p:cBhvr>
                                    </p:animEffect>
                                  </p:childTnLst>
                                </p:cTn>
                              </p:par>
                              <p:par>
                                <p:cTn id="77" presetID="21" presetClass="entr" presetSubtype="8" fill="hold" grpId="0" nodeType="withEffect">
                                  <p:stCondLst>
                                    <p:cond delay="0"/>
                                  </p:stCondLst>
                                  <p:childTnLst>
                                    <p:set>
                                      <p:cBhvr>
                                        <p:cTn id="78" dur="1" fill="hold">
                                          <p:stCondLst>
                                            <p:cond delay="0"/>
                                          </p:stCondLst>
                                        </p:cTn>
                                        <p:tgtEl>
                                          <p:spTgt spid="360458">
                                            <p:txEl>
                                              <p:pRg st="0" end="0"/>
                                            </p:txEl>
                                          </p:spTgt>
                                        </p:tgtEl>
                                        <p:attrNameLst>
                                          <p:attrName>style.visibility</p:attrName>
                                        </p:attrNameLst>
                                      </p:cBhvr>
                                      <p:to>
                                        <p:strVal val="visible"/>
                                      </p:to>
                                    </p:set>
                                    <p:animEffect transition="in" filter="wheel(8)">
                                      <p:cBhvr>
                                        <p:cTn id="79" dur="1000"/>
                                        <p:tgtEl>
                                          <p:spTgt spid="36045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360458">
                                            <p:txEl>
                                              <p:pRg st="1" end="1"/>
                                            </p:txEl>
                                          </p:spTgt>
                                        </p:tgtEl>
                                        <p:attrNameLst>
                                          <p:attrName>style.visibility</p:attrName>
                                        </p:attrNameLst>
                                      </p:cBhvr>
                                      <p:to>
                                        <p:strVal val="visible"/>
                                      </p:to>
                                    </p:set>
                                    <p:animEffect transition="in" filter="checkerboard(across)">
                                      <p:cBhvr>
                                        <p:cTn id="84" dur="500"/>
                                        <p:tgtEl>
                                          <p:spTgt spid="360458">
                                            <p:txEl>
                                              <p:pRg st="1" end="1"/>
                                            </p:txEl>
                                          </p:spTgt>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360458">
                                            <p:txEl>
                                              <p:pRg st="2" end="2"/>
                                            </p:txEl>
                                          </p:spTgt>
                                        </p:tgtEl>
                                        <p:attrNameLst>
                                          <p:attrName>style.visibility</p:attrName>
                                        </p:attrNameLst>
                                      </p:cBhvr>
                                      <p:to>
                                        <p:strVal val="visible"/>
                                      </p:to>
                                    </p:set>
                                    <p:animEffect transition="in" filter="checkerboard(across)">
                                      <p:cBhvr>
                                        <p:cTn id="87" dur="500"/>
                                        <p:tgtEl>
                                          <p:spTgt spid="360458">
                                            <p:txEl>
                                              <p:pRg st="2" end="2"/>
                                            </p:txEl>
                                          </p:spTgt>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360458">
                                            <p:txEl>
                                              <p:pRg st="3" end="3"/>
                                            </p:txEl>
                                          </p:spTgt>
                                        </p:tgtEl>
                                        <p:attrNameLst>
                                          <p:attrName>style.visibility</p:attrName>
                                        </p:attrNameLst>
                                      </p:cBhvr>
                                      <p:to>
                                        <p:strVal val="visible"/>
                                      </p:to>
                                    </p:set>
                                    <p:animEffect transition="in" filter="checkerboard(across)">
                                      <p:cBhvr>
                                        <p:cTn id="90" dur="500"/>
                                        <p:tgtEl>
                                          <p:spTgt spid="360458">
                                            <p:txEl>
                                              <p:pRg st="3" end="3"/>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9" presetClass="entr" presetSubtype="10" fill="hold" grpId="0" nodeType="clickEffect">
                                  <p:stCondLst>
                                    <p:cond delay="0"/>
                                  </p:stCondLst>
                                  <p:childTnLst>
                                    <p:set>
                                      <p:cBhvr>
                                        <p:cTn id="94" dur="1" fill="hold">
                                          <p:stCondLst>
                                            <p:cond delay="0"/>
                                          </p:stCondLst>
                                        </p:cTn>
                                        <p:tgtEl>
                                          <p:spTgt spid="360453"/>
                                        </p:tgtEl>
                                        <p:attrNameLst>
                                          <p:attrName>style.visibility</p:attrName>
                                        </p:attrNameLst>
                                      </p:cBhvr>
                                      <p:to>
                                        <p:strVal val="visible"/>
                                      </p:to>
                                    </p:set>
                                    <p:anim calcmode="lin" valueType="num">
                                      <p:cBhvr>
                                        <p:cTn id="95" dur="2000" fill="hold"/>
                                        <p:tgtEl>
                                          <p:spTgt spid="360453"/>
                                        </p:tgtEl>
                                        <p:attrNameLst>
                                          <p:attrName>ppt_w</p:attrName>
                                        </p:attrNameLst>
                                      </p:cBhvr>
                                      <p:tavLst>
                                        <p:tav tm="0" fmla="#ppt_w*sin(2.5*pi*$)">
                                          <p:val>
                                            <p:fltVal val="0"/>
                                          </p:val>
                                        </p:tav>
                                        <p:tav tm="100000">
                                          <p:val>
                                            <p:fltVal val="1"/>
                                          </p:val>
                                        </p:tav>
                                      </p:tavLst>
                                    </p:anim>
                                    <p:anim calcmode="lin" valueType="num">
                                      <p:cBhvr>
                                        <p:cTn id="96" dur="2000" fill="hold"/>
                                        <p:tgtEl>
                                          <p:spTgt spid="360453"/>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360458">
                                            <p:txEl>
                                              <p:pRg st="0" end="0"/>
                                            </p:txEl>
                                          </p:spTgt>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360458">
                                            <p:txEl>
                                              <p:pRg st="1" end="1"/>
                                            </p:txEl>
                                          </p:spTgt>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360458">
                                            <p:txEl>
                                              <p:pRg st="2" end="2"/>
                                            </p:txEl>
                                          </p:spTgt>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60458">
                                            <p:txEl>
                                              <p:pRg st="3" end="3"/>
                                            </p:txEl>
                                          </p:spTgt>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360458">
                                            <p:bg/>
                                          </p:spTgt>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21" presetClass="entr" presetSubtype="8" fill="hold" grpId="0" nodeType="clickEffect">
                                  <p:stCondLst>
                                    <p:cond delay="0"/>
                                  </p:stCondLst>
                                  <p:childTnLst>
                                    <p:set>
                                      <p:cBhvr>
                                        <p:cTn id="112" dur="1" fill="hold">
                                          <p:stCondLst>
                                            <p:cond delay="0"/>
                                          </p:stCondLst>
                                        </p:cTn>
                                        <p:tgtEl>
                                          <p:spTgt spid="360459">
                                            <p:bg/>
                                          </p:spTgt>
                                        </p:tgtEl>
                                        <p:attrNameLst>
                                          <p:attrName>style.visibility</p:attrName>
                                        </p:attrNameLst>
                                      </p:cBhvr>
                                      <p:to>
                                        <p:strVal val="visible"/>
                                      </p:to>
                                    </p:set>
                                    <p:animEffect transition="in" filter="wheel(8)">
                                      <p:cBhvr>
                                        <p:cTn id="113" dur="1000"/>
                                        <p:tgtEl>
                                          <p:spTgt spid="360459">
                                            <p:bg/>
                                          </p:spTgt>
                                        </p:tgtEl>
                                      </p:cBhvr>
                                    </p:animEffect>
                                  </p:childTnLst>
                                </p:cTn>
                              </p:par>
                              <p:par>
                                <p:cTn id="114" presetID="21" presetClass="entr" presetSubtype="8" fill="hold" grpId="0" nodeType="withEffect">
                                  <p:stCondLst>
                                    <p:cond delay="0"/>
                                  </p:stCondLst>
                                  <p:childTnLst>
                                    <p:set>
                                      <p:cBhvr>
                                        <p:cTn id="115" dur="1" fill="hold">
                                          <p:stCondLst>
                                            <p:cond delay="0"/>
                                          </p:stCondLst>
                                        </p:cTn>
                                        <p:tgtEl>
                                          <p:spTgt spid="360459">
                                            <p:txEl>
                                              <p:pRg st="0" end="0"/>
                                            </p:txEl>
                                          </p:spTgt>
                                        </p:tgtEl>
                                        <p:attrNameLst>
                                          <p:attrName>style.visibility</p:attrName>
                                        </p:attrNameLst>
                                      </p:cBhvr>
                                      <p:to>
                                        <p:strVal val="visible"/>
                                      </p:to>
                                    </p:set>
                                    <p:animEffect transition="in" filter="wheel(8)">
                                      <p:cBhvr>
                                        <p:cTn id="116" dur="1000"/>
                                        <p:tgtEl>
                                          <p:spTgt spid="360459">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0" nodeType="clickEffect">
                                  <p:stCondLst>
                                    <p:cond delay="0"/>
                                  </p:stCondLst>
                                  <p:childTnLst>
                                    <p:set>
                                      <p:cBhvr>
                                        <p:cTn id="120" dur="1" fill="hold">
                                          <p:stCondLst>
                                            <p:cond delay="0"/>
                                          </p:stCondLst>
                                        </p:cTn>
                                        <p:tgtEl>
                                          <p:spTgt spid="360459">
                                            <p:txEl>
                                              <p:pRg st="1" end="1"/>
                                            </p:txEl>
                                          </p:spTgt>
                                        </p:tgtEl>
                                        <p:attrNameLst>
                                          <p:attrName>style.visibility</p:attrName>
                                        </p:attrNameLst>
                                      </p:cBhvr>
                                      <p:to>
                                        <p:strVal val="visible"/>
                                      </p:to>
                                    </p:set>
                                    <p:animEffect transition="in" filter="checkerboard(across)">
                                      <p:cBhvr>
                                        <p:cTn id="121" dur="500"/>
                                        <p:tgtEl>
                                          <p:spTgt spid="360459">
                                            <p:txEl>
                                              <p:pRg st="1" end="1"/>
                                            </p:txEl>
                                          </p:spTgt>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60459">
                                            <p:txEl>
                                              <p:pRg st="2" end="2"/>
                                            </p:txEl>
                                          </p:spTgt>
                                        </p:tgtEl>
                                        <p:attrNameLst>
                                          <p:attrName>style.visibility</p:attrName>
                                        </p:attrNameLst>
                                      </p:cBhvr>
                                      <p:to>
                                        <p:strVal val="visible"/>
                                      </p:to>
                                    </p:set>
                                    <p:animEffect transition="in" filter="checkerboard(across)">
                                      <p:cBhvr>
                                        <p:cTn id="124" dur="500"/>
                                        <p:tgtEl>
                                          <p:spTgt spid="360459">
                                            <p:txEl>
                                              <p:pRg st="2" end="2"/>
                                            </p:txEl>
                                          </p:spTgt>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60459">
                                            <p:txEl>
                                              <p:pRg st="3" end="3"/>
                                            </p:txEl>
                                          </p:spTgt>
                                        </p:tgtEl>
                                        <p:attrNameLst>
                                          <p:attrName>style.visibility</p:attrName>
                                        </p:attrNameLst>
                                      </p:cBhvr>
                                      <p:to>
                                        <p:strVal val="visible"/>
                                      </p:to>
                                    </p:set>
                                    <p:animEffect transition="in" filter="checkerboard(across)">
                                      <p:cBhvr>
                                        <p:cTn id="127" dur="500"/>
                                        <p:tgtEl>
                                          <p:spTgt spid="360459">
                                            <p:txEl>
                                              <p:pRg st="3" end="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9" presetClass="entr" presetSubtype="10" fill="hold" grpId="0" nodeType="clickEffect">
                                  <p:stCondLst>
                                    <p:cond delay="0"/>
                                  </p:stCondLst>
                                  <p:childTnLst>
                                    <p:set>
                                      <p:cBhvr>
                                        <p:cTn id="131" dur="1" fill="hold">
                                          <p:stCondLst>
                                            <p:cond delay="0"/>
                                          </p:stCondLst>
                                        </p:cTn>
                                        <p:tgtEl>
                                          <p:spTgt spid="360455"/>
                                        </p:tgtEl>
                                        <p:attrNameLst>
                                          <p:attrName>style.visibility</p:attrName>
                                        </p:attrNameLst>
                                      </p:cBhvr>
                                      <p:to>
                                        <p:strVal val="visible"/>
                                      </p:to>
                                    </p:set>
                                    <p:anim calcmode="lin" valueType="num">
                                      <p:cBhvr>
                                        <p:cTn id="132" dur="2000" fill="hold"/>
                                        <p:tgtEl>
                                          <p:spTgt spid="360455"/>
                                        </p:tgtEl>
                                        <p:attrNameLst>
                                          <p:attrName>ppt_w</p:attrName>
                                        </p:attrNameLst>
                                      </p:cBhvr>
                                      <p:tavLst>
                                        <p:tav tm="0" fmla="#ppt_w*sin(2.5*pi*$)">
                                          <p:val>
                                            <p:fltVal val="0"/>
                                          </p:val>
                                        </p:tav>
                                        <p:tav tm="100000">
                                          <p:val>
                                            <p:fltVal val="1"/>
                                          </p:val>
                                        </p:tav>
                                      </p:tavLst>
                                    </p:anim>
                                    <p:anim calcmode="lin" valueType="num">
                                      <p:cBhvr>
                                        <p:cTn id="133" dur="2000" fill="hold"/>
                                        <p:tgtEl>
                                          <p:spTgt spid="360455"/>
                                        </p:tgtEl>
                                        <p:attrNameLst>
                                          <p:attrName>ppt_h</p:attrName>
                                        </p:attrNameLst>
                                      </p:cBhvr>
                                      <p:tavLst>
                                        <p:tav tm="0">
                                          <p:val>
                                            <p:strVal val="#ppt_h"/>
                                          </p:val>
                                        </p:tav>
                                        <p:tav tm="100000">
                                          <p:val>
                                            <p:strVal val="#ppt_h"/>
                                          </p:val>
                                        </p:tav>
                                      </p:tavLst>
                                    </p:anim>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grpId="1" nodeType="clickEffect">
                                  <p:stCondLst>
                                    <p:cond delay="0"/>
                                  </p:stCondLst>
                                  <p:childTnLst>
                                    <p:set>
                                      <p:cBhvr>
                                        <p:cTn id="137" dur="1" fill="hold">
                                          <p:stCondLst>
                                            <p:cond delay="0"/>
                                          </p:stCondLst>
                                        </p:cTn>
                                        <p:tgtEl>
                                          <p:spTgt spid="360459">
                                            <p:txEl>
                                              <p:pRg st="0" end="0"/>
                                            </p:txEl>
                                          </p:spTgt>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360459">
                                            <p:txEl>
                                              <p:pRg st="1" end="1"/>
                                            </p:txEl>
                                          </p:spTgt>
                                        </p:tgtEl>
                                        <p:attrNameLst>
                                          <p:attrName>style.visibility</p:attrName>
                                        </p:attrNameLst>
                                      </p:cBhvr>
                                      <p:to>
                                        <p:strVal val="hidden"/>
                                      </p:to>
                                    </p:set>
                                  </p:childTnLst>
                                </p:cTn>
                              </p:par>
                              <p:par>
                                <p:cTn id="140" presetID="1" presetClass="exit" presetSubtype="0" fill="hold" grpId="1" nodeType="withEffect">
                                  <p:stCondLst>
                                    <p:cond delay="0"/>
                                  </p:stCondLst>
                                  <p:childTnLst>
                                    <p:set>
                                      <p:cBhvr>
                                        <p:cTn id="141" dur="1" fill="hold">
                                          <p:stCondLst>
                                            <p:cond delay="0"/>
                                          </p:stCondLst>
                                        </p:cTn>
                                        <p:tgtEl>
                                          <p:spTgt spid="360459">
                                            <p:txEl>
                                              <p:pRg st="2" end="2"/>
                                            </p:txEl>
                                          </p:spTgt>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360459">
                                            <p:txEl>
                                              <p:pRg st="3" end="3"/>
                                            </p:txEl>
                                          </p:spTgt>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360459">
                                            <p:bg/>
                                          </p:spTgt>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21" presetClass="entr" presetSubtype="8" fill="hold" grpId="0" nodeType="clickEffect">
                                  <p:stCondLst>
                                    <p:cond delay="0"/>
                                  </p:stCondLst>
                                  <p:childTnLst>
                                    <p:set>
                                      <p:cBhvr>
                                        <p:cTn id="149" dur="1" fill="hold">
                                          <p:stCondLst>
                                            <p:cond delay="0"/>
                                          </p:stCondLst>
                                        </p:cTn>
                                        <p:tgtEl>
                                          <p:spTgt spid="360460">
                                            <p:bg/>
                                          </p:spTgt>
                                        </p:tgtEl>
                                        <p:attrNameLst>
                                          <p:attrName>style.visibility</p:attrName>
                                        </p:attrNameLst>
                                      </p:cBhvr>
                                      <p:to>
                                        <p:strVal val="visible"/>
                                      </p:to>
                                    </p:set>
                                    <p:animEffect transition="in" filter="wheel(8)">
                                      <p:cBhvr>
                                        <p:cTn id="150" dur="1000"/>
                                        <p:tgtEl>
                                          <p:spTgt spid="360460">
                                            <p:bg/>
                                          </p:spTgt>
                                        </p:tgtEl>
                                      </p:cBhvr>
                                    </p:animEffect>
                                  </p:childTnLst>
                                </p:cTn>
                              </p:par>
                              <p:par>
                                <p:cTn id="151" presetID="21" presetClass="entr" presetSubtype="8" fill="hold" grpId="0" nodeType="withEffect">
                                  <p:stCondLst>
                                    <p:cond delay="0"/>
                                  </p:stCondLst>
                                  <p:childTnLst>
                                    <p:set>
                                      <p:cBhvr>
                                        <p:cTn id="152" dur="1" fill="hold">
                                          <p:stCondLst>
                                            <p:cond delay="0"/>
                                          </p:stCondLst>
                                        </p:cTn>
                                        <p:tgtEl>
                                          <p:spTgt spid="360460">
                                            <p:txEl>
                                              <p:pRg st="0" end="0"/>
                                            </p:txEl>
                                          </p:spTgt>
                                        </p:tgtEl>
                                        <p:attrNameLst>
                                          <p:attrName>style.visibility</p:attrName>
                                        </p:attrNameLst>
                                      </p:cBhvr>
                                      <p:to>
                                        <p:strVal val="visible"/>
                                      </p:to>
                                    </p:set>
                                    <p:animEffect transition="in" filter="wheel(8)">
                                      <p:cBhvr>
                                        <p:cTn id="153" dur="1000"/>
                                        <p:tgtEl>
                                          <p:spTgt spid="360460">
                                            <p:txEl>
                                              <p:pRg st="0" end="0"/>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5" presetClass="entr" presetSubtype="10" fill="hold" grpId="0" nodeType="clickEffect">
                                  <p:stCondLst>
                                    <p:cond delay="0"/>
                                  </p:stCondLst>
                                  <p:childTnLst>
                                    <p:set>
                                      <p:cBhvr>
                                        <p:cTn id="157" dur="1" fill="hold">
                                          <p:stCondLst>
                                            <p:cond delay="0"/>
                                          </p:stCondLst>
                                        </p:cTn>
                                        <p:tgtEl>
                                          <p:spTgt spid="360460">
                                            <p:txEl>
                                              <p:pRg st="1" end="1"/>
                                            </p:txEl>
                                          </p:spTgt>
                                        </p:tgtEl>
                                        <p:attrNameLst>
                                          <p:attrName>style.visibility</p:attrName>
                                        </p:attrNameLst>
                                      </p:cBhvr>
                                      <p:to>
                                        <p:strVal val="visible"/>
                                      </p:to>
                                    </p:set>
                                    <p:animEffect transition="in" filter="checkerboard(across)">
                                      <p:cBhvr>
                                        <p:cTn id="158" dur="500"/>
                                        <p:tgtEl>
                                          <p:spTgt spid="360460">
                                            <p:txEl>
                                              <p:pRg st="1" end="1"/>
                                            </p:txEl>
                                          </p:spTgt>
                                        </p:tgtEl>
                                      </p:cBhvr>
                                    </p:animEffect>
                                  </p:childTnLst>
                                </p:cTn>
                              </p:par>
                              <p:par>
                                <p:cTn id="159" presetID="5" presetClass="entr" presetSubtype="10" fill="hold" grpId="0" nodeType="withEffect">
                                  <p:stCondLst>
                                    <p:cond delay="0"/>
                                  </p:stCondLst>
                                  <p:childTnLst>
                                    <p:set>
                                      <p:cBhvr>
                                        <p:cTn id="160" dur="1" fill="hold">
                                          <p:stCondLst>
                                            <p:cond delay="0"/>
                                          </p:stCondLst>
                                        </p:cTn>
                                        <p:tgtEl>
                                          <p:spTgt spid="360460">
                                            <p:txEl>
                                              <p:pRg st="2" end="2"/>
                                            </p:txEl>
                                          </p:spTgt>
                                        </p:tgtEl>
                                        <p:attrNameLst>
                                          <p:attrName>style.visibility</p:attrName>
                                        </p:attrNameLst>
                                      </p:cBhvr>
                                      <p:to>
                                        <p:strVal val="visible"/>
                                      </p:to>
                                    </p:set>
                                    <p:animEffect transition="in" filter="checkerboard(across)">
                                      <p:cBhvr>
                                        <p:cTn id="161" dur="500"/>
                                        <p:tgtEl>
                                          <p:spTgt spid="360460">
                                            <p:txEl>
                                              <p:pRg st="2" end="2"/>
                                            </p:txEl>
                                          </p:spTgt>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360460">
                                            <p:txEl>
                                              <p:pRg st="3" end="3"/>
                                            </p:txEl>
                                          </p:spTgt>
                                        </p:tgtEl>
                                        <p:attrNameLst>
                                          <p:attrName>style.visibility</p:attrName>
                                        </p:attrNameLst>
                                      </p:cBhvr>
                                      <p:to>
                                        <p:strVal val="visible"/>
                                      </p:to>
                                    </p:set>
                                    <p:animEffect transition="in" filter="checkerboard(across)">
                                      <p:cBhvr>
                                        <p:cTn id="164" dur="500"/>
                                        <p:tgtEl>
                                          <p:spTgt spid="360460">
                                            <p:txEl>
                                              <p:pRg st="3" end="3"/>
                                            </p:txEl>
                                          </p:spTgt>
                                        </p:tgtEl>
                                      </p:cBhvr>
                                    </p:animEffect>
                                  </p:childTnLst>
                                </p:cTn>
                              </p:par>
                            </p:childTnLst>
                          </p:cTn>
                        </p:par>
                      </p:childTnLst>
                    </p:cTn>
                  </p:par>
                  <p:par>
                    <p:cTn id="165" fill="hold">
                      <p:stCondLst>
                        <p:cond delay="indefinite"/>
                      </p:stCondLst>
                      <p:childTnLst>
                        <p:par>
                          <p:cTn id="166" fill="hold">
                            <p:stCondLst>
                              <p:cond delay="0"/>
                            </p:stCondLst>
                            <p:childTnLst>
                              <p:par>
                                <p:cTn id="167" presetID="19" presetClass="entr" presetSubtype="10" fill="hold" grpId="0" nodeType="clickEffect">
                                  <p:stCondLst>
                                    <p:cond delay="0"/>
                                  </p:stCondLst>
                                  <p:childTnLst>
                                    <p:set>
                                      <p:cBhvr>
                                        <p:cTn id="168" dur="1" fill="hold">
                                          <p:stCondLst>
                                            <p:cond delay="0"/>
                                          </p:stCondLst>
                                        </p:cTn>
                                        <p:tgtEl>
                                          <p:spTgt spid="360456"/>
                                        </p:tgtEl>
                                        <p:attrNameLst>
                                          <p:attrName>style.visibility</p:attrName>
                                        </p:attrNameLst>
                                      </p:cBhvr>
                                      <p:to>
                                        <p:strVal val="visible"/>
                                      </p:to>
                                    </p:set>
                                    <p:anim calcmode="lin" valueType="num">
                                      <p:cBhvr>
                                        <p:cTn id="169" dur="2000" fill="hold"/>
                                        <p:tgtEl>
                                          <p:spTgt spid="360456"/>
                                        </p:tgtEl>
                                        <p:attrNameLst>
                                          <p:attrName>ppt_w</p:attrName>
                                        </p:attrNameLst>
                                      </p:cBhvr>
                                      <p:tavLst>
                                        <p:tav tm="0" fmla="#ppt_w*sin(2.5*pi*$)">
                                          <p:val>
                                            <p:fltVal val="0"/>
                                          </p:val>
                                        </p:tav>
                                        <p:tav tm="100000">
                                          <p:val>
                                            <p:fltVal val="1"/>
                                          </p:val>
                                        </p:tav>
                                      </p:tavLst>
                                    </p:anim>
                                    <p:anim calcmode="lin" valueType="num">
                                      <p:cBhvr>
                                        <p:cTn id="170" dur="2000" fill="hold"/>
                                        <p:tgtEl>
                                          <p:spTgt spid="360456"/>
                                        </p:tgtEl>
                                        <p:attrNameLst>
                                          <p:attrName>ppt_h</p:attrName>
                                        </p:attrNameLst>
                                      </p:cBhvr>
                                      <p:tavLst>
                                        <p:tav tm="0">
                                          <p:val>
                                            <p:strVal val="#ppt_h"/>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1" nodeType="clickEffect">
                                  <p:stCondLst>
                                    <p:cond delay="0"/>
                                  </p:stCondLst>
                                  <p:childTnLst>
                                    <p:set>
                                      <p:cBhvr>
                                        <p:cTn id="174" dur="1" fill="hold">
                                          <p:stCondLst>
                                            <p:cond delay="0"/>
                                          </p:stCondLst>
                                        </p:cTn>
                                        <p:tgtEl>
                                          <p:spTgt spid="360460">
                                            <p:txEl>
                                              <p:pRg st="0" end="0"/>
                                            </p:txEl>
                                          </p:spTgt>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360460">
                                            <p:txEl>
                                              <p:pRg st="1" end="1"/>
                                            </p:txEl>
                                          </p:spTgt>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360460">
                                            <p:txEl>
                                              <p:pRg st="2" end="2"/>
                                            </p:txEl>
                                          </p:spTgt>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360460">
                                            <p:txEl>
                                              <p:pRg st="3" end="3"/>
                                            </p:txEl>
                                          </p:spTgt>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360460">
                                            <p:bg/>
                                          </p:spTgt>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21" presetClass="entr" presetSubtype="8" fill="hold" grpId="0" nodeType="clickEffect">
                                  <p:stCondLst>
                                    <p:cond delay="0"/>
                                  </p:stCondLst>
                                  <p:childTnLst>
                                    <p:set>
                                      <p:cBhvr>
                                        <p:cTn id="186" dur="1" fill="hold">
                                          <p:stCondLst>
                                            <p:cond delay="0"/>
                                          </p:stCondLst>
                                        </p:cTn>
                                        <p:tgtEl>
                                          <p:spTgt spid="360461">
                                            <p:bg/>
                                          </p:spTgt>
                                        </p:tgtEl>
                                        <p:attrNameLst>
                                          <p:attrName>style.visibility</p:attrName>
                                        </p:attrNameLst>
                                      </p:cBhvr>
                                      <p:to>
                                        <p:strVal val="visible"/>
                                      </p:to>
                                    </p:set>
                                    <p:animEffect transition="in" filter="wheel(8)">
                                      <p:cBhvr>
                                        <p:cTn id="187" dur="1000"/>
                                        <p:tgtEl>
                                          <p:spTgt spid="360461">
                                            <p:bg/>
                                          </p:spTgt>
                                        </p:tgtEl>
                                      </p:cBhvr>
                                    </p:animEffect>
                                  </p:childTnLst>
                                </p:cTn>
                              </p:par>
                              <p:par>
                                <p:cTn id="188" presetID="21" presetClass="entr" presetSubtype="8" fill="hold" grpId="0" nodeType="withEffect">
                                  <p:stCondLst>
                                    <p:cond delay="0"/>
                                  </p:stCondLst>
                                  <p:childTnLst>
                                    <p:set>
                                      <p:cBhvr>
                                        <p:cTn id="189" dur="1" fill="hold">
                                          <p:stCondLst>
                                            <p:cond delay="0"/>
                                          </p:stCondLst>
                                        </p:cTn>
                                        <p:tgtEl>
                                          <p:spTgt spid="360461">
                                            <p:txEl>
                                              <p:pRg st="0" end="0"/>
                                            </p:txEl>
                                          </p:spTgt>
                                        </p:tgtEl>
                                        <p:attrNameLst>
                                          <p:attrName>style.visibility</p:attrName>
                                        </p:attrNameLst>
                                      </p:cBhvr>
                                      <p:to>
                                        <p:strVal val="visible"/>
                                      </p:to>
                                    </p:set>
                                    <p:animEffect transition="in" filter="wheel(8)">
                                      <p:cBhvr>
                                        <p:cTn id="190" dur="1000"/>
                                        <p:tgtEl>
                                          <p:spTgt spid="360461">
                                            <p:txEl>
                                              <p:pRg st="0" end="0"/>
                                            </p:txEl>
                                          </p:spTgt>
                                        </p:tgtEl>
                                      </p:cBhvr>
                                    </p:animEffect>
                                  </p:childTnLst>
                                </p:cTn>
                              </p:par>
                            </p:childTnLst>
                          </p:cTn>
                        </p:par>
                      </p:childTnLst>
                    </p:cTn>
                  </p:par>
                  <p:par>
                    <p:cTn id="191" fill="hold">
                      <p:stCondLst>
                        <p:cond delay="indefinite"/>
                      </p:stCondLst>
                      <p:childTnLst>
                        <p:par>
                          <p:cTn id="192" fill="hold">
                            <p:stCondLst>
                              <p:cond delay="0"/>
                            </p:stCondLst>
                            <p:childTnLst>
                              <p:par>
                                <p:cTn id="193" presetID="5" presetClass="entr" presetSubtype="10" fill="hold" grpId="0" nodeType="clickEffect">
                                  <p:stCondLst>
                                    <p:cond delay="0"/>
                                  </p:stCondLst>
                                  <p:childTnLst>
                                    <p:set>
                                      <p:cBhvr>
                                        <p:cTn id="194" dur="1" fill="hold">
                                          <p:stCondLst>
                                            <p:cond delay="0"/>
                                          </p:stCondLst>
                                        </p:cTn>
                                        <p:tgtEl>
                                          <p:spTgt spid="360461">
                                            <p:txEl>
                                              <p:pRg st="1" end="1"/>
                                            </p:txEl>
                                          </p:spTgt>
                                        </p:tgtEl>
                                        <p:attrNameLst>
                                          <p:attrName>style.visibility</p:attrName>
                                        </p:attrNameLst>
                                      </p:cBhvr>
                                      <p:to>
                                        <p:strVal val="visible"/>
                                      </p:to>
                                    </p:set>
                                    <p:animEffect transition="in" filter="checkerboard(across)">
                                      <p:cBhvr>
                                        <p:cTn id="195" dur="500"/>
                                        <p:tgtEl>
                                          <p:spTgt spid="360461">
                                            <p:txEl>
                                              <p:pRg st="1" end="1"/>
                                            </p:txEl>
                                          </p:spTgt>
                                        </p:tgtEl>
                                      </p:cBhvr>
                                    </p:animEffect>
                                  </p:childTnLst>
                                </p:cTn>
                              </p:par>
                              <p:par>
                                <p:cTn id="196" presetID="5" presetClass="entr" presetSubtype="10" fill="hold" grpId="0" nodeType="withEffect">
                                  <p:stCondLst>
                                    <p:cond delay="0"/>
                                  </p:stCondLst>
                                  <p:childTnLst>
                                    <p:set>
                                      <p:cBhvr>
                                        <p:cTn id="197" dur="1" fill="hold">
                                          <p:stCondLst>
                                            <p:cond delay="0"/>
                                          </p:stCondLst>
                                        </p:cTn>
                                        <p:tgtEl>
                                          <p:spTgt spid="360461">
                                            <p:txEl>
                                              <p:pRg st="2" end="2"/>
                                            </p:txEl>
                                          </p:spTgt>
                                        </p:tgtEl>
                                        <p:attrNameLst>
                                          <p:attrName>style.visibility</p:attrName>
                                        </p:attrNameLst>
                                      </p:cBhvr>
                                      <p:to>
                                        <p:strVal val="visible"/>
                                      </p:to>
                                    </p:set>
                                    <p:animEffect transition="in" filter="checkerboard(across)">
                                      <p:cBhvr>
                                        <p:cTn id="198" dur="500"/>
                                        <p:tgtEl>
                                          <p:spTgt spid="360461">
                                            <p:txEl>
                                              <p:pRg st="2" end="2"/>
                                            </p:txEl>
                                          </p:spTgt>
                                        </p:tgtEl>
                                      </p:cBhvr>
                                    </p:animEffect>
                                  </p:childTnLst>
                                </p:cTn>
                              </p:par>
                              <p:par>
                                <p:cTn id="199" presetID="5" presetClass="entr" presetSubtype="10" fill="hold" grpId="0" nodeType="withEffect">
                                  <p:stCondLst>
                                    <p:cond delay="0"/>
                                  </p:stCondLst>
                                  <p:childTnLst>
                                    <p:set>
                                      <p:cBhvr>
                                        <p:cTn id="200" dur="1" fill="hold">
                                          <p:stCondLst>
                                            <p:cond delay="0"/>
                                          </p:stCondLst>
                                        </p:cTn>
                                        <p:tgtEl>
                                          <p:spTgt spid="360461">
                                            <p:txEl>
                                              <p:pRg st="3" end="3"/>
                                            </p:txEl>
                                          </p:spTgt>
                                        </p:tgtEl>
                                        <p:attrNameLst>
                                          <p:attrName>style.visibility</p:attrName>
                                        </p:attrNameLst>
                                      </p:cBhvr>
                                      <p:to>
                                        <p:strVal val="visible"/>
                                      </p:to>
                                    </p:set>
                                    <p:animEffect transition="in" filter="checkerboard(across)">
                                      <p:cBhvr>
                                        <p:cTn id="201" dur="500"/>
                                        <p:tgtEl>
                                          <p:spTgt spid="360461">
                                            <p:txEl>
                                              <p:pRg st="3" end="3"/>
                                            </p:txEl>
                                          </p:spTgt>
                                        </p:tgtEl>
                                      </p:cBhvr>
                                    </p:animEffect>
                                  </p:childTnLst>
                                </p:cTn>
                              </p:par>
                            </p:childTnLst>
                          </p:cTn>
                        </p:par>
                      </p:childTnLst>
                    </p:cTn>
                  </p:par>
                  <p:par>
                    <p:cTn id="202" fill="hold">
                      <p:stCondLst>
                        <p:cond delay="indefinite"/>
                      </p:stCondLst>
                      <p:childTnLst>
                        <p:par>
                          <p:cTn id="203" fill="hold">
                            <p:stCondLst>
                              <p:cond delay="0"/>
                            </p:stCondLst>
                            <p:childTnLst>
                              <p:par>
                                <p:cTn id="204" presetID="19" presetClass="entr" presetSubtype="10" fill="hold" grpId="0" nodeType="clickEffect">
                                  <p:stCondLst>
                                    <p:cond delay="0"/>
                                  </p:stCondLst>
                                  <p:childTnLst>
                                    <p:set>
                                      <p:cBhvr>
                                        <p:cTn id="205" dur="1" fill="hold">
                                          <p:stCondLst>
                                            <p:cond delay="0"/>
                                          </p:stCondLst>
                                        </p:cTn>
                                        <p:tgtEl>
                                          <p:spTgt spid="360457"/>
                                        </p:tgtEl>
                                        <p:attrNameLst>
                                          <p:attrName>style.visibility</p:attrName>
                                        </p:attrNameLst>
                                      </p:cBhvr>
                                      <p:to>
                                        <p:strVal val="visible"/>
                                      </p:to>
                                    </p:set>
                                    <p:anim calcmode="lin" valueType="num">
                                      <p:cBhvr>
                                        <p:cTn id="206" dur="2000" fill="hold"/>
                                        <p:tgtEl>
                                          <p:spTgt spid="360457"/>
                                        </p:tgtEl>
                                        <p:attrNameLst>
                                          <p:attrName>ppt_w</p:attrName>
                                        </p:attrNameLst>
                                      </p:cBhvr>
                                      <p:tavLst>
                                        <p:tav tm="0" fmla="#ppt_w*sin(2.5*pi*$)">
                                          <p:val>
                                            <p:fltVal val="0"/>
                                          </p:val>
                                        </p:tav>
                                        <p:tav tm="100000">
                                          <p:val>
                                            <p:fltVal val="1"/>
                                          </p:val>
                                        </p:tav>
                                      </p:tavLst>
                                    </p:anim>
                                    <p:anim calcmode="lin" valueType="num">
                                      <p:cBhvr>
                                        <p:cTn id="207" dur="2000" fill="hold"/>
                                        <p:tgtEl>
                                          <p:spTgt spid="36045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2" grpId="0" animBg="1"/>
      <p:bldP spid="360453" grpId="0" animBg="1"/>
      <p:bldP spid="360454" grpId="0" build="allAtOnce" animBg="1"/>
      <p:bldP spid="360454" grpId="1" build="allAtOnce" animBg="1"/>
      <p:bldP spid="360455" grpId="0" animBg="1"/>
      <p:bldP spid="360456" grpId="0" animBg="1"/>
      <p:bldP spid="360457" grpId="0" animBg="1"/>
      <p:bldP spid="360458" grpId="0" build="allAtOnce" animBg="1"/>
      <p:bldP spid="360458" grpId="1" build="allAtOnce" animBg="1"/>
      <p:bldP spid="360459" grpId="0" build="allAtOnce" animBg="1"/>
      <p:bldP spid="360459" grpId="1" build="allAtOnce" animBg="1"/>
      <p:bldP spid="360460" grpId="0" build="allAtOnce" animBg="1"/>
      <p:bldP spid="360460" grpId="1" build="allAtOnce" animBg="1"/>
      <p:bldP spid="360461" grpId="0" build="allAtOnce"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OEFL Preparation&amp;quot;&quot;/&gt;&lt;property id=&quot;20307&quot; value=&quot;388&quot;/&gt;&lt;/object&gt;&lt;object type=&quot;3&quot; unique_id=&quot;10005&quot;&gt;&lt;property id=&quot;20148&quot; value=&quot;5&quot;/&gt;&lt;property id=&quot;20300&quot; value=&quot;Slide 2 - &amp;quot;TOEFL - Listening Comprehension&amp;quot;&quot;/&gt;&lt;property id=&quot;20307&quot; value=&quot;406&quot;/&gt;&lt;/object&gt;&lt;object type=&quot;3&quot; unique_id=&quot;10006&quot;&gt;&lt;property id=&quot;20148&quot; value=&quot;5&quot;/&gt;&lt;property id=&quot;20300&quot; value=&quot;Slide 3 - &amp;quot;Score Conversion : (Lst+Str+Rd):3x10&amp;quot;&quot;/&gt;&lt;property id=&quot;20307&quot; value=&quot;453&quot;/&gt;&lt;/object&gt;&lt;object type=&quot;3&quot; unique_id=&quot;10007&quot;&gt;&lt;property id=&quot;20148&quot; value=&quot;5&quot;/&gt;&lt;property id=&quot;20300&quot; value=&quot;Slide 4 - &amp;quot;General Strategies: Listening&amp;quot;&quot;/&gt;&lt;property id=&quot;20307&quot; value=&quot;430&quot;/&gt;&lt;/object&gt;&lt;object type=&quot;3&quot; unique_id=&quot;10008&quot;&gt;&lt;property id=&quot;20148&quot; value=&quot;5&quot;/&gt;&lt;property id=&quot;20300&quot; value=&quot;Slide 5 - &amp;quot;Sample Question&amp;quot;&quot;/&gt;&lt;property id=&quot;20307&quot; value=&quot;429&quot;/&gt;&lt;/object&gt;&lt;object type=&quot;3&quot; unique_id=&quot;10009&quot;&gt;&lt;property id=&quot;20148&quot; value=&quot;5&quot;/&gt;&lt;property id=&quot;20300&quot; value=&quot;Slide 6 - &amp;quot;Anticipating Questions&amp;quot;&quot;/&gt;&lt;property id=&quot;20307&quot; value=&quot;409&quot;/&gt;&lt;/object&gt;&lt;object type=&quot;3&quot; unique_id=&quot;10010&quot;&gt;&lt;property id=&quot;20148&quot; value=&quot;5&quot;/&gt;&lt;property id=&quot;20300&quot; value=&quot;Slide 7 - &amp;quot; pp.4-5  Exercise 1. Set A&amp;quot;&quot;/&gt;&lt;property id=&quot;20307&quot; value=&quot;432&quot;/&gt;&lt;/object&gt;&lt;object type=&quot;3&quot; unique_id=&quot;10011&quot;&gt;&lt;property id=&quot;20148&quot; value=&quot;5&quot;/&gt;&lt;property id=&quot;20300&quot; value=&quot;Slide 8 - &amp;quot; pp.4-5  Exercise 1. Set B&amp;quot;&quot;/&gt;&lt;property id=&quot;20307&quot; value=&quot;433&quot;/&gt;&lt;/object&gt;&lt;object type=&quot;3&quot; unique_id=&quot;10012&quot;&gt;&lt;property id=&quot;20148&quot; value=&quot;5&quot;/&gt;&lt;property id=&quot;20300&quot; value=&quot;Slide 9 - &amp;quot; pp.4-5  Exercise 1. Set C&amp;quot;&quot;/&gt;&lt;property id=&quot;20307&quot; value=&quot;435&quot;/&gt;&lt;/object&gt;&lt;object type=&quot;3&quot; unique_id=&quot;10013&quot;&gt;&lt;property id=&quot;20148&quot; value=&quot;5&quot;/&gt;&lt;property id=&quot;20300&quot; value=&quot;Slide 10 - &amp;quot;Similar Sounds / Sounds Confusion&amp;quot;&quot;/&gt;&lt;property id=&quot;20307&quot; value=&quot;438&quot;/&gt;&lt;/object&gt;&lt;object type=&quot;3&quot; unique_id=&quot;10014&quot;&gt;&lt;property id=&quot;20148&quot; value=&quot;5&quot;/&gt;&lt;property id=&quot;20300&quot; value=&quot;Slide 11 - &amp;quot;Similar Sounds / Sounds Confusion&amp;quot;&quot;/&gt;&lt;property id=&quot;20307&quot; value=&quot;441&quot;/&gt;&lt;/object&gt;&lt;object type=&quot;3&quot; unique_id=&quot;10015&quot;&gt;&lt;property id=&quot;20148&quot; value=&quot;5&quot;/&gt;&lt;property id=&quot;20300&quot; value=&quot;Slide 12 - &amp;quot;Similar Sounds / Sounds Confusion&amp;quot;&quot;/&gt;&lt;property id=&quot;20307&quot; value=&quot;437&quot;/&gt;&lt;/object&gt;&lt;object type=&quot;3&quot; unique_id=&quot;10016&quot;&gt;&lt;property id=&quot;20148&quot; value=&quot;5&quot;/&gt;&lt;property id=&quot;20300&quot; value=&quot;Slide 13 - &amp;quot; p.7   Exercise 3&amp;quot;&quot;/&gt;&lt;property id=&quot;20307&quot; value=&quot;442&quot;/&gt;&lt;/object&gt;&lt;object type=&quot;3&quot; unique_id=&quot;10017&quot;&gt;&lt;property id=&quot;20148&quot; value=&quot;5&quot;/&gt;&lt;property id=&quot;20300&quot; value=&quot;Slide 14 - &amp;quot; p.7   Exercise 3&amp;quot;&quot;/&gt;&lt;property id=&quot;20307&quot; value=&quot;443&quot;/&gt;&lt;/object&gt;&lt;object type=&quot;3&quot; unique_id=&quot;10018&quot;&gt;&lt;property id=&quot;20148&quot; value=&quot;5&quot;/&gt;&lt;property id=&quot;20300&quot; value=&quot;Slide 15 - &amp;quot; p.7   Exercise 3&amp;quot;&quot;/&gt;&lt;property id=&quot;20307&quot; value=&quot;445&quot;/&gt;&lt;/object&gt;&lt;object type=&quot;3&quot; unique_id=&quot;10019&quot;&gt;&lt;property id=&quot;20148&quot; value=&quot;5&quot;/&gt;&lt;property id=&quot;20300&quot; value=&quot;Slide 16 - &amp;quot; p.8   Exercise 4&amp;quot;&quot;/&gt;&lt;property id=&quot;20307&quot; value=&quot;448&quot;/&gt;&lt;/object&gt;&lt;object type=&quot;3&quot; unique_id=&quot;10020&quot;&gt;&lt;property id=&quot;20148&quot; value=&quot;5&quot;/&gt;&lt;property id=&quot;20300&quot; value=&quot;Slide 17 - &amp;quot; p.8   Exercise 4&amp;quot;&quot;/&gt;&lt;property id=&quot;20307&quot; value=&quot;450&quot;/&gt;&lt;/object&gt;&lt;object type=&quot;3&quot; unique_id=&quot;10021&quot;&gt;&lt;property id=&quot;20148&quot; value=&quot;5&quot;/&gt;&lt;property id=&quot;20300&quot; value=&quot;Slide 18 - &amp;quot; p.8   Exercise 4&amp;quot;&quot;/&gt;&lt;property id=&quot;20307&quot; value=&quot;451&quot;/&gt;&lt;/object&gt;&lt;object type=&quot;3&quot; unique_id=&quot;10022&quot;&gt;&lt;property id=&quot;20148&quot; value=&quot;5&quot;/&gt;&lt;property id=&quot;20300&quot; value=&quot;Slide 19 - &amp;quot;3.  TEENS and TENS&amp;quot;&quot;/&gt;&lt;property id=&quot;20307&quot; value=&quot;458&quot;/&gt;&lt;/object&gt;&lt;object type=&quot;3&quot; unique_id=&quot;10023&quot;&gt;&lt;property id=&quot;20148&quot; value=&quot;5&quot;/&gt;&lt;property id=&quot;20300&quot; value=&quot;Slide 20 - &amp;quot; pp.9-10   Exercise 3&amp;quot;&quot;/&gt;&lt;property id=&quot;20307&quot; value=&quot;459&quot;/&gt;&lt;/object&gt;&lt;object type=&quot;3&quot; unique_id=&quot;10024&quot;&gt;&lt;property id=&quot;20148&quot; value=&quot;5&quot;/&gt;&lt;property id=&quot;20300&quot; value=&quot;Slide 21 - &amp;quot; pp.9-10   Exercise 3&amp;quot;&quot;/&gt;&lt;property id=&quot;20307&quot; value=&quot;460&quot;/&gt;&lt;/object&gt;&lt;object type=&quot;3&quot; unique_id=&quot;10025&quot;&gt;&lt;property id=&quot;20148&quot; value=&quot;5&quot;/&gt;&lt;property id=&quot;20300&quot; value=&quot;Slide 22 - &amp;quot;Homonyms&amp;quot;&quot;/&gt;&lt;property id=&quot;20307&quot; value=&quot;461&quot;/&gt;&lt;/object&gt;&lt;object type=&quot;3&quot; unique_id=&quot;10026&quot;&gt;&lt;property id=&quot;20148&quot; value=&quot;5&quot;/&gt;&lt;property id=&quot;20300&quot; value=&quot;Slide 23 - &amp;quot;Words with Multiple Meanings&amp;quot;&quot;/&gt;&lt;property id=&quot;20307&quot; value=&quot;462&quot;/&gt;&lt;/object&gt;&lt;object type=&quot;3&quot; unique_id=&quot;10027&quot;&gt;&lt;property id=&quot;20148&quot; value=&quot;5&quot;/&gt;&lt;property id=&quot;20300&quot; value=&quot;Slide 24 - &amp;quot;Exercise 1&amp;quot;&quot;/&gt;&lt;property id=&quot;20307&quot; value=&quot;463&quot;/&gt;&lt;/object&gt;&lt;object type=&quot;3&quot; unique_id=&quot;10028&quot;&gt;&lt;property id=&quot;20148&quot; value=&quot;5&quot;/&gt;&lt;property id=&quot;20300&quot; value=&quot;Slide 25 - &amp;quot;Exercise 1&amp;quot;&quot;/&gt;&lt;property id=&quot;20307&quot; value=&quot;464&quot;/&gt;&lt;/object&gt;&lt;object type=&quot;3&quot; unique_id=&quot;10029&quot;&gt;&lt;property id=&quot;20148&quot; value=&quot;5&quot;/&gt;&lt;property id=&quot;20300&quot; value=&quot;Slide 26 - &amp;quot;Exercise 1&amp;quot;&quot;/&gt;&lt;property id=&quot;20307&quot; value=&quot;465&quot;/&gt;&lt;/object&gt;&lt;object type=&quot;3&quot; unique_id=&quot;10030&quot;&gt;&lt;property id=&quot;20148&quot; value=&quot;5&quot;/&gt;&lt;property id=&quot;20300&quot; value=&quot;Slide 27 - &amp;quot;p.12   Exercise 2&amp;quot;&quot;/&gt;&lt;property id=&quot;20307&quot; value=&quot;466&quot;/&gt;&lt;/object&gt;&lt;object type=&quot;3&quot; unique_id=&quot;10031&quot;&gt;&lt;property id=&quot;20148&quot; value=&quot;5&quot;/&gt;&lt;property id=&quot;20300&quot; value=&quot;Slide 28 - &amp;quot;p.12   Exercise 2&amp;quot;&quot;/&gt;&lt;property id=&quot;20307&quot; value=&quot;467&quot;/&gt;&lt;/object&gt;&lt;object type=&quot;3&quot; unique_id=&quot;10032&quot;&gt;&lt;property id=&quot;20148&quot; value=&quot;5&quot;/&gt;&lt;property id=&quot;20300&quot; value=&quot;Slide 29 - &amp;quot;p.13     Exercise 3&amp;quot;&quot;/&gt;&lt;property id=&quot;20307&quot; value=&quot;468&quot;/&gt;&lt;/object&gt;&lt;object type=&quot;3&quot; unique_id=&quot;10035&quot;&gt;&lt;property id=&quot;20148&quot; value=&quot;5&quot;/&gt;&lt;property id=&quot;20300&quot; value=&quot;Slide 164 - &amp;quot;Sekian, terimakasih&amp;quot;&quot;/&gt;&lt;property id=&quot;20307&quot; value=&quot;385&quot;/&gt;&lt;/object&gt;&lt;object type=&quot;3&quot; unique_id=&quot;10750&quot;&gt;&lt;property id=&quot;20148&quot; value=&quot;5&quot;/&gt;&lt;property id=&quot;20300&quot; value=&quot;Slide 30 - &amp;quot;p.13     Exercise 3&amp;quot;&quot;/&gt;&lt;property id=&quot;20307&quot; value=&quot;471&quot;/&gt;&lt;/object&gt;&lt;object type=&quot;3&quot; unique_id=&quot;10751&quot;&gt;&lt;property id=&quot;20148&quot; value=&quot;5&quot;/&gt;&lt;property id=&quot;20300&quot; value=&quot;Slide 31 - &amp;quot;p.13     Exercise 3&amp;quot;&quot;/&gt;&lt;property id=&quot;20307&quot; value=&quot;472&quot;/&gt;&lt;/object&gt;&lt;object type=&quot;3&quot; unique_id=&quot;10752&quot;&gt;&lt;property id=&quot;20148&quot; value=&quot;5&quot;/&gt;&lt;property id=&quot;20300&quot; value=&quot;Slide 32 - &amp;quot;5. IDIOMATIC EXPRESSIONS&amp;quot;&quot;/&gt;&lt;property id=&quot;20307&quot; value=&quot;473&quot;/&gt;&lt;/object&gt;&lt;object type=&quot;3&quot; unique_id=&quot;10753&quot;&gt;&lt;property id=&quot;20148&quot; value=&quot;5&quot;/&gt;&lt;property id=&quot;20300&quot; value=&quot;Slide 33 - &amp;quot;p.15   Exercise 1 – Set A&amp;quot;&quot;/&gt;&lt;property id=&quot;20307&quot; value=&quot;474&quot;/&gt;&lt;/object&gt;&lt;object type=&quot;3&quot; unique_id=&quot;10754&quot;&gt;&lt;property id=&quot;20148&quot; value=&quot;5&quot;/&gt;&lt;property id=&quot;20300&quot; value=&quot;Slide 34 - &amp;quot;p.15   Exercise 1 – Set A&amp;quot;&quot;/&gt;&lt;property id=&quot;20307&quot; value=&quot;475&quot;/&gt;&lt;/object&gt;&lt;object type=&quot;3&quot; unique_id=&quot;10755&quot;&gt;&lt;property id=&quot;20148&quot; value=&quot;5&quot;/&gt;&lt;property id=&quot;20300&quot; value=&quot;Slide 35 - &amp;quot;p.15   Exercise 1 – Set B&amp;quot;&quot;/&gt;&lt;property id=&quot;20307&quot; value=&quot;476&quot;/&gt;&lt;/object&gt;&lt;object type=&quot;3&quot; unique_id=&quot;10756&quot;&gt;&lt;property id=&quot;20148&quot; value=&quot;5&quot;/&gt;&lt;property id=&quot;20300&quot; value=&quot;Slide 36 - &amp;quot;p.15    Exercise 1 – Set B&amp;quot;&quot;/&gt;&lt;property id=&quot;20307&quot; value=&quot;477&quot;/&gt;&lt;/object&gt;&lt;object type=&quot;3&quot; unique_id=&quot;10757&quot;&gt;&lt;property id=&quot;20148&quot; value=&quot;5&quot;/&gt;&lt;property id=&quot;20300&quot; value=&quot;Slide 37 - &amp;quot;p.16   Exercise 1 – Set C&amp;quot;&quot;/&gt;&lt;property id=&quot;20307&quot; value=&quot;478&quot;/&gt;&lt;/object&gt;&lt;object type=&quot;3&quot; unique_id=&quot;10758&quot;&gt;&lt;property id=&quot;20148&quot; value=&quot;5&quot;/&gt;&lt;property id=&quot;20300&quot; value=&quot;Slide 38 - &amp;quot;p.16   Exercise 1 – Set C&amp;quot;&quot;/&gt;&lt;property id=&quot;20307&quot; value=&quot;479&quot;/&gt;&lt;/object&gt;&lt;object type=&quot;3&quot; unique_id=&quot;10759&quot;&gt;&lt;property id=&quot;20148&quot; value=&quot;5&quot;/&gt;&lt;property id=&quot;20300&quot; value=&quot;Slide 39 - &amp;quot;p.16   Exercise 2&amp;quot;&quot;/&gt;&lt;property id=&quot;20307&quot; value=&quot;480&quot;/&gt;&lt;/object&gt;&lt;object type=&quot;3&quot; unique_id=&quot;10760&quot;&gt;&lt;property id=&quot;20148&quot; value=&quot;5&quot;/&gt;&lt;property id=&quot;20300&quot; value=&quot;Slide 40 - &amp;quot;p.16   Exercise 2&amp;quot;&quot;/&gt;&lt;property id=&quot;20307&quot; value=&quot;481&quot;/&gt;&lt;/object&gt;&lt;object type=&quot;3&quot; unique_id=&quot;10761&quot;&gt;&lt;property id=&quot;20148&quot; value=&quot;5&quot;/&gt;&lt;property id=&quot;20300&quot; value=&quot;Slide 41 - &amp;quot;p.16   Exercise 2&amp;quot;&quot;/&gt;&lt;property id=&quot;20307&quot; value=&quot;482&quot;/&gt;&lt;/object&gt;&lt;object type=&quot;3&quot; unique_id=&quot;10762&quot;&gt;&lt;property id=&quot;20148&quot; value=&quot;5&quot;/&gt;&lt;property id=&quot;20300&quot; value=&quot;Slide 42 - &amp;quot;p.17   Exercise 2&amp;quot;&quot;/&gt;&lt;property id=&quot;20307&quot; value=&quot;483&quot;/&gt;&lt;/object&gt;&lt;object type=&quot;3&quot; unique_id=&quot;10763&quot;&gt;&lt;property id=&quot;20148&quot; value=&quot;5&quot;/&gt;&lt;property id=&quot;20300&quot; value=&quot;Slide 43 - &amp;quot;p.17   Exercise 2&amp;quot;&quot;/&gt;&lt;property id=&quot;20307&quot; value=&quot;484&quot;/&gt;&lt;/object&gt;&lt;object type=&quot;3&quot; unique_id=&quot;10764&quot;&gt;&lt;property id=&quot;20148&quot; value=&quot;5&quot;/&gt;&lt;property id=&quot;20300&quot; value=&quot;Slide 44 - &amp;quot;p.17   Exercise 3&amp;quot;&quot;/&gt;&lt;property id=&quot;20307&quot; value=&quot;485&quot;/&gt;&lt;/object&gt;&lt;object type=&quot;3&quot; unique_id=&quot;10765&quot;&gt;&lt;property id=&quot;20148&quot; value=&quot;5&quot;/&gt;&lt;property id=&quot;20300&quot; value=&quot;Slide 45 - &amp;quot;p.17   Exercise 3&amp;quot;&quot;/&gt;&lt;property id=&quot;20307&quot; value=&quot;486&quot;/&gt;&lt;/object&gt;&lt;object type=&quot;3&quot; unique_id=&quot;10766&quot;&gt;&lt;property id=&quot;20148&quot; value=&quot;5&quot;/&gt;&lt;property id=&quot;20300&quot; value=&quot;Slide 46 - &amp;quot;p.17   Exercise 3&amp;quot;&quot;/&gt;&lt;property id=&quot;20307&quot; value=&quot;487&quot;/&gt;&lt;/object&gt;&lt;object type=&quot;3&quot; unique_id=&quot;10767&quot;&gt;&lt;property id=&quot;20148&quot; value=&quot;5&quot;/&gt;&lt;property id=&quot;20300&quot; value=&quot;Slide 47 - &amp;quot;p.17   Exercise 3&amp;quot;&quot;/&gt;&lt;property id=&quot;20307&quot; value=&quot;488&quot;/&gt;&lt;/object&gt;&lt;object type=&quot;3&quot; unique_id=&quot;11942&quot;&gt;&lt;property id=&quot;20148&quot; value=&quot;5&quot;/&gt;&lt;property id=&quot;20300&quot; value=&quot;Slide 48 - &amp;quot;6. NEGATIVE EXPRESSIONS&amp;quot;&quot;/&gt;&lt;property id=&quot;20307&quot; value=&quot;489&quot;/&gt;&lt;/object&gt;&lt;object type=&quot;3&quot; unique_id=&quot;11943&quot;&gt;&lt;property id=&quot;20148&quot; value=&quot;5&quot;/&gt;&lt;property id=&quot;20300&quot; value=&quot;Slide 49 - &amp;quot;p.19   Exercise 1&amp;quot;&quot;/&gt;&lt;property id=&quot;20307&quot; value=&quot;490&quot;/&gt;&lt;/object&gt;&lt;object type=&quot;3&quot; unique_id=&quot;11944&quot;&gt;&lt;property id=&quot;20148&quot; value=&quot;5&quot;/&gt;&lt;property id=&quot;20300&quot; value=&quot;Slide 50 - &amp;quot;p.19   Exercise 1&amp;quot;&quot;/&gt;&lt;property id=&quot;20307&quot; value=&quot;491&quot;/&gt;&lt;/object&gt;&lt;object type=&quot;3&quot; unique_id=&quot;11945&quot;&gt;&lt;property id=&quot;20148&quot; value=&quot;5&quot;/&gt;&lt;property id=&quot;20300&quot; value=&quot;Slide 51 - &amp;quot;p.19   Exercise 1&amp;quot;&quot;/&gt;&lt;property id=&quot;20307&quot; value=&quot;492&quot;/&gt;&lt;/object&gt;&lt;object type=&quot;3&quot; unique_id=&quot;11946&quot;&gt;&lt;property id=&quot;20148&quot; value=&quot;5&quot;/&gt;&lt;property id=&quot;20300&quot; value=&quot;Slide 52 - &amp;quot;p.19   Exercise 1&amp;quot;&quot;/&gt;&lt;property id=&quot;20307&quot; value=&quot;493&quot;/&gt;&lt;/object&gt;&lt;object type=&quot;3&quot; unique_id=&quot;11947&quot;&gt;&lt;property id=&quot;20148&quot; value=&quot;5&quot;/&gt;&lt;property id=&quot;20300&quot; value=&quot;Slide 53 - &amp;quot;“ALMOST NEGATIVES”&amp;quot;&quot;/&gt;&lt;property id=&quot;20307&quot; value=&quot;494&quot;/&gt;&lt;/object&gt;&lt;object type=&quot;3&quot; unique_id=&quot;11948&quot;&gt;&lt;property id=&quot;20148&quot; value=&quot;5&quot;/&gt;&lt;property id=&quot;20300&quot; value=&quot;Slide 54 - &amp;quot;p.20   Exercise 2&amp;quot;&quot;/&gt;&lt;property id=&quot;20307&quot; value=&quot;495&quot;/&gt;&lt;/object&gt;&lt;object type=&quot;3&quot; unique_id=&quot;11949&quot;&gt;&lt;property id=&quot;20148&quot; value=&quot;5&quot;/&gt;&lt;property id=&quot;20300&quot; value=&quot;Slide 55 - &amp;quot;p.20   Exercise 2&amp;quot;&quot;/&gt;&lt;property id=&quot;20307&quot; value=&quot;496&quot;/&gt;&lt;/object&gt;&lt;object type=&quot;3&quot; unique_id=&quot;11950&quot;&gt;&lt;property id=&quot;20148&quot; value=&quot;5&quot;/&gt;&lt;property id=&quot;20300&quot; value=&quot;Slide 56 - &amp;quot;p.20-21   Exercise 2&amp;quot;&quot;/&gt;&lt;property id=&quot;20307&quot; value=&quot;497&quot;/&gt;&lt;/object&gt;&lt;object type=&quot;3&quot; unique_id=&quot;11951&quot;&gt;&lt;property id=&quot;20148&quot; value=&quot;5&quot;/&gt;&lt;property id=&quot;20300&quot; value=&quot;Slide 57 - &amp;quot;p.21   Exercise 2&amp;quot;&quot;/&gt;&lt;property id=&quot;20307&quot; value=&quot;498&quot;/&gt;&lt;/object&gt;&lt;object type=&quot;3&quot; unique_id=&quot;11952&quot;&gt;&lt;property id=&quot;20148&quot; value=&quot;5&quot;/&gt;&lt;property id=&quot;20300&quot; value=&quot;Slide 58 - &amp;quot;p.21   Exercise 3&amp;quot;&quot;/&gt;&lt;property id=&quot;20307&quot; value=&quot;499&quot;/&gt;&lt;/object&gt;&lt;object type=&quot;3&quot; unique_id=&quot;11953&quot;&gt;&lt;property id=&quot;20148&quot; value=&quot;5&quot;/&gt;&lt;property id=&quot;20300&quot; value=&quot;Slide 59 - &amp;quot;p.21   Exercise 3&amp;quot;&quot;/&gt;&lt;property id=&quot;20307&quot; value=&quot;500&quot;/&gt;&lt;/object&gt;&lt;object type=&quot;3&quot; unique_id=&quot;11954&quot;&gt;&lt;property id=&quot;20148&quot; value=&quot;5&quot;/&gt;&lt;property id=&quot;20300&quot; value=&quot;Slide 60 - &amp;quot;p.21   Exercise 3&amp;quot;&quot;/&gt;&lt;property id=&quot;20307&quot; value=&quot;501&quot;/&gt;&lt;/object&gt;&lt;object type=&quot;3&quot; unique_id=&quot;11955&quot;&gt;&lt;property id=&quot;20148&quot; value=&quot;5&quot;/&gt;&lt;property id=&quot;20300&quot; value=&quot;Slide 61 - &amp;quot;p.21   Exercise 3&amp;quot;&quot;/&gt;&lt;property id=&quot;20307&quot; value=&quot;502&quot;/&gt;&lt;/object&gt;&lt;object type=&quot;3&quot; unique_id=&quot;16441&quot;&gt;&lt;property id=&quot;20148&quot; value=&quot;5&quot;/&gt;&lt;property id=&quot;20300&quot; value=&quot;Slide 62 - &amp;quot;7. INFERENCE QUESTIONS&amp;quot;&quot;/&gt;&lt;property id=&quot;20307&quot; value=&quot;503&quot;/&gt;&lt;/object&gt;&lt;object type=&quot;3&quot; unique_id=&quot;16442&quot;&gt;&lt;property id=&quot;20148&quot; value=&quot;5&quot;/&gt;&lt;property id=&quot;20300&quot; value=&quot;Slide 63 - &amp;quot;p.22   Exercise 1&amp;quot;&quot;/&gt;&lt;property id=&quot;20307&quot; value=&quot;504&quot;/&gt;&lt;/object&gt;&lt;object type=&quot;3&quot; unique_id=&quot;16443&quot;&gt;&lt;property id=&quot;20148&quot; value=&quot;5&quot;/&gt;&lt;property id=&quot;20300&quot; value=&quot;Slide 64 - &amp;quot;p.22   Exercise 1&amp;quot;&quot;/&gt;&lt;property id=&quot;20307&quot; value=&quot;505&quot;/&gt;&lt;/object&gt;&lt;object type=&quot;3&quot; unique_id=&quot;16444&quot;&gt;&lt;property id=&quot;20148&quot; value=&quot;5&quot;/&gt;&lt;property id=&quot;20300&quot; value=&quot;Slide 65 - &amp;quot;p.23   Exercise 1&amp;quot;&quot;/&gt;&lt;property id=&quot;20307&quot; value=&quot;506&quot;/&gt;&lt;/object&gt;&lt;object type=&quot;3&quot; unique_id=&quot;16445&quot;&gt;&lt;property id=&quot;20148&quot; value=&quot;5&quot;/&gt;&lt;property id=&quot;20300&quot; value=&quot;Slide 66 - &amp;quot;p.23   Exercise 1&amp;quot;&quot;/&gt;&lt;property id=&quot;20307&quot; value=&quot;507&quot;/&gt;&lt;/object&gt;&lt;object type=&quot;3&quot; unique_id=&quot;16446&quot;&gt;&lt;property id=&quot;20148&quot; value=&quot;5&quot;/&gt;&lt;property id=&quot;20300&quot; value=&quot;Slide 67 - &amp;quot;p.23   Exercise 1&amp;quot;&quot;/&gt;&lt;property id=&quot;20307&quot; value=&quot;508&quot;/&gt;&lt;/object&gt;&lt;object type=&quot;3&quot; unique_id=&quot;16447&quot;&gt;&lt;property id=&quot;20148&quot; value=&quot;5&quot;/&gt;&lt;property id=&quot;20300&quot; value=&quot;Slide 68 - &amp;quot;8. (DIS)AGREEMENT&amp;quot;&quot;/&gt;&lt;property id=&quot;20307&quot; value=&quot;509&quot;/&gt;&lt;/object&gt;&lt;object type=&quot;3&quot; unique_id=&quot;16448&quot;&gt;&lt;property id=&quot;20148&quot; value=&quot;5&quot;/&gt;&lt;property id=&quot;20300&quot; value=&quot;Slide 69&quot;/&gt;&lt;property id=&quot;20307&quot; value=&quot;510&quot;/&gt;&lt;/object&gt;&lt;object type=&quot;3&quot; unique_id=&quot;16449&quot;&gt;&lt;property id=&quot;20148&quot; value=&quot;5&quot;/&gt;&lt;property id=&quot;20300&quot; value=&quot;Slide 70 - &amp;quot;p.25   Exercise 1 (IDENTIFYING)&amp;quot;&quot;/&gt;&lt;property id=&quot;20307&quot; value=&quot;511&quot;/&gt;&lt;/object&gt;&lt;object type=&quot;3&quot; unique_id=&quot;16450&quot;&gt;&lt;property id=&quot;20148&quot; value=&quot;5&quot;/&gt;&lt;property id=&quot;20300&quot; value=&quot;Slide 71 - &amp;quot;p.25   Exercise 1 (IDENTIFYING)&amp;quot;&quot;/&gt;&lt;property id=&quot;20307&quot; value=&quot;512&quot;/&gt;&lt;/object&gt;&lt;object type=&quot;3&quot; unique_id=&quot;16451&quot;&gt;&lt;property id=&quot;20148&quot; value=&quot;5&quot;/&gt;&lt;property id=&quot;20300&quot; value=&quot;Slide 72 - &amp;quot;p.25   Exercise 2&amp;quot;&quot;/&gt;&lt;property id=&quot;20307&quot; value=&quot;513&quot;/&gt;&lt;/object&gt;&lt;object type=&quot;3&quot; unique_id=&quot;16452&quot;&gt;&lt;property id=&quot;20148&quot; value=&quot;5&quot;/&gt;&lt;property id=&quot;20300&quot; value=&quot;Slide 73 - &amp;quot;p.25   Exercise 2&amp;quot;&quot;/&gt;&lt;property id=&quot;20307&quot; value=&quot;514&quot;/&gt;&lt;/object&gt;&lt;object type=&quot;3&quot; unique_id=&quot;16453&quot;&gt;&lt;property id=&quot;20148&quot; value=&quot;5&quot;/&gt;&lt;property id=&quot;20300&quot; value=&quot;Slide 74 - &amp;quot;p.25   Exercise 2&amp;quot;&quot;/&gt;&lt;property id=&quot;20307&quot; value=&quot;515&quot;/&gt;&lt;/object&gt;&lt;object type=&quot;3&quot; unique_id=&quot;16454&quot;&gt;&lt;property id=&quot;20148&quot; value=&quot;5&quot;/&gt;&lt;property id=&quot;20300&quot; value=&quot;Slide 75 - &amp;quot;p.25   Exercise 2&amp;quot;&quot;/&gt;&lt;property id=&quot;20307&quot; value=&quot;516&quot;/&gt;&lt;/object&gt;&lt;object type=&quot;3&quot; unique_id=&quot;16455&quot;&gt;&lt;property id=&quot;20148&quot; value=&quot;5&quot;/&gt;&lt;property id=&quot;20300&quot; value=&quot;Slide 76 - &amp;quot;9. SUGGESTIONS…&amp;quot;&quot;/&gt;&lt;property id=&quot;20307&quot; value=&quot;517&quot;/&gt;&lt;/object&gt;&lt;object type=&quot;3&quot; unique_id=&quot;16456&quot;&gt;&lt;property id=&quot;20148&quot; value=&quot;5&quot;/&gt;&lt;property id=&quot;20300&quot; value=&quot;Slide 77 - &amp;quot;…INVITATIONS…&amp;quot;&quot;/&gt;&lt;property id=&quot;20307&quot; value=&quot;518&quot;/&gt;&lt;/object&gt;&lt;object type=&quot;3&quot; unique_id=&quot;16457&quot;&gt;&lt;property id=&quot;20148&quot; value=&quot;5&quot;/&gt;&lt;property id=&quot;20300&quot; value=&quot;Slide 78 - &amp;quot;…OFFERS…&amp;quot;&quot;/&gt;&lt;property id=&quot;20307&quot; value=&quot;519&quot;/&gt;&lt;/object&gt;&lt;object type=&quot;3&quot; unique_id=&quot;16458&quot;&gt;&lt;property id=&quot;20148&quot; value=&quot;5&quot;/&gt;&lt;property id=&quot;20300&quot; value=&quot;Slide 79 - &amp;quot;…&amp;amp; REQUESTS&amp;quot;&quot;/&gt;&lt;property id=&quot;20307&quot; value=&quot;520&quot;/&gt;&lt;/object&gt;&lt;object type=&quot;3&quot; unique_id=&quot;16459&quot;&gt;&lt;property id=&quot;20148&quot; value=&quot;5&quot;/&gt;&lt;property id=&quot;20300&quot; value=&quot;Slide 80 - &amp;quot;p.28   Exercise 1&amp;quot;&quot;/&gt;&lt;property id=&quot;20307&quot; value=&quot;521&quot;/&gt;&lt;/object&gt;&lt;object type=&quot;3&quot; unique_id=&quot;16460&quot;&gt;&lt;property id=&quot;20148&quot; value=&quot;5&quot;/&gt;&lt;property id=&quot;20300&quot; value=&quot;Slide 81 - &amp;quot;p.28   Exercise 1&amp;quot;&quot;/&gt;&lt;property id=&quot;20307&quot; value=&quot;522&quot;/&gt;&lt;/object&gt;&lt;object type=&quot;3&quot; unique_id=&quot;16461&quot;&gt;&lt;property id=&quot;20148&quot; value=&quot;5&quot;/&gt;&lt;property id=&quot;20300&quot; value=&quot;Slide 82 - &amp;quot;p.28   Exercise 1&amp;quot;&quot;/&gt;&lt;property id=&quot;20307&quot; value=&quot;523&quot;/&gt;&lt;/object&gt;&lt;object type=&quot;3&quot; unique_id=&quot;16462&quot;&gt;&lt;property id=&quot;20148&quot; value=&quot;5&quot;/&gt;&lt;property id=&quot;20300&quot; value=&quot;Slide 83 - &amp;quot;p.28   Exercise 1&amp;quot;&quot;/&gt;&lt;property id=&quot;20307&quot; value=&quot;524&quot;/&gt;&lt;/object&gt;&lt;object type=&quot;3&quot; unique_id=&quot;16463&quot;&gt;&lt;property id=&quot;20148&quot; value=&quot;5&quot;/&gt;&lt;property id=&quot;20300&quot; value=&quot;Slide 84 - &amp;quot;p.28   Exercise 2&amp;quot;&quot;/&gt;&lt;property id=&quot;20307&quot; value=&quot;525&quot;/&gt;&lt;/object&gt;&lt;object type=&quot;3&quot; unique_id=&quot;16464&quot;&gt;&lt;property id=&quot;20148&quot; value=&quot;5&quot;/&gt;&lt;property id=&quot;20300&quot; value=&quot;Slide 85 - &amp;quot;p.28   Exercise 2&amp;quot;&quot;/&gt;&lt;property id=&quot;20307&quot; value=&quot;526&quot;/&gt;&lt;/object&gt;&lt;object type=&quot;3&quot; unique_id=&quot;16465&quot;&gt;&lt;property id=&quot;20148&quot; value=&quot;5&quot;/&gt;&lt;property id=&quot;20300&quot; value=&quot;Slide 86 - &amp;quot;p.28   Exercise 2&amp;quot;&quot;/&gt;&lt;property id=&quot;20307&quot; value=&quot;527&quot;/&gt;&lt;/object&gt;&lt;object type=&quot;3&quot; unique_id=&quot;16466&quot;&gt;&lt;property id=&quot;20148&quot; value=&quot;5&quot;/&gt;&lt;property id=&quot;20300&quot; value=&quot;Slide 87 - &amp;quot;p.29   Exercise 2&amp;quot;&quot;/&gt;&lt;property id=&quot;20307&quot; value=&quot;528&quot;/&gt;&lt;/object&gt;&lt;object type=&quot;3&quot; unique_id=&quot;16467&quot;&gt;&lt;property id=&quot;20148&quot; value=&quot;5&quot;/&gt;&lt;property id=&quot;20300&quot; value=&quot;Slide 88 - &amp;quot;p.29   Exercise 2&amp;quot;&quot;/&gt;&lt;property id=&quot;20307&quot; value=&quot;529&quot;/&gt;&lt;/object&gt;&lt;object type=&quot;3&quot; unique_id=&quot;16468&quot;&gt;&lt;property id=&quot;20148&quot; value=&quot;5&quot;/&gt;&lt;property id=&quot;20300&quot; value=&quot;Slide 89 - &amp;quot;p.29   Exercise 2&amp;quot;&quot;/&gt;&lt;property id=&quot;20307&quot; value=&quot;530&quot;/&gt;&lt;/object&gt;&lt;object type=&quot;3&quot; unique_id=&quot;16469&quot;&gt;&lt;property id=&quot;20148&quot; value=&quot;5&quot;/&gt;&lt;property id=&quot;20300&quot; value=&quot;Slide 90 - &amp;quot;10. CONTRADICTIONS…&amp;quot;&quot;/&gt;&lt;property id=&quot;20307&quot; value=&quot;531&quot;/&gt;&lt;/object&gt;&lt;object type=&quot;3&quot; unique_id=&quot;16470&quot;&gt;&lt;property id=&quot;20148&quot; value=&quot;5&quot;/&gt;&lt;property id=&quot;20300&quot; value=&quot;Slide 91 - &amp;quot;…ASSUMPTIONS…&amp;quot;&quot;/&gt;&lt;property id=&quot;20307&quot; value=&quot;532&quot;/&gt;&lt;/object&gt;&lt;object type=&quot;3&quot; unique_id=&quot;16471&quot;&gt;&lt;property id=&quot;20148&quot; value=&quot;5&quot;/&gt;&lt;property id=&quot;20300&quot; value=&quot;Slide 92 - &amp;quot;…&amp;amp; QUESTIONS&amp;quot;&quot;/&gt;&lt;property id=&quot;20307&quot; value=&quot;533&quot;/&gt;&lt;/object&gt;&lt;object type=&quot;3&quot; unique_id=&quot;16472&quot;&gt;&lt;property id=&quot;20148&quot; value=&quot;5&quot;/&gt;&lt;property id=&quot;20300&quot; value=&quot;Slide 93 - &amp;quot;p.31   Exercise 1&amp;quot;&quot;/&gt;&lt;property id=&quot;20307&quot; value=&quot;534&quot;/&gt;&lt;/object&gt;&lt;object type=&quot;3&quot; unique_id=&quot;16473&quot;&gt;&lt;property id=&quot;20148&quot; value=&quot;5&quot;/&gt;&lt;property id=&quot;20300&quot; value=&quot;Slide 94 - &amp;quot;p.31-32   Exercise 2&amp;quot;&quot;/&gt;&lt;property id=&quot;20307&quot; value=&quot;535&quot;/&gt;&lt;/object&gt;&lt;object type=&quot;3&quot; unique_id=&quot;16474&quot;&gt;&lt;property id=&quot;20148&quot; value=&quot;5&quot;/&gt;&lt;property id=&quot;20300&quot; value=&quot;Slide 95 - &amp;quot;p.32   Exercise 2&amp;quot;&quot;/&gt;&lt;property id=&quot;20307&quot; value=&quot;536&quot;/&gt;&lt;/object&gt;&lt;object type=&quot;3&quot; unique_id=&quot;16475&quot;&gt;&lt;property id=&quot;20148&quot; value=&quot;5&quot;/&gt;&lt;property id=&quot;20300&quot; value=&quot;Slide 96 - &amp;quot;p.32   Exercise 2&amp;quot;&quot;/&gt;&lt;property id=&quot;20307&quot; value=&quot;537&quot;/&gt;&lt;/object&gt;&lt;object type=&quot;3&quot; unique_id=&quot;16476&quot;&gt;&lt;property id=&quot;20148&quot; value=&quot;5&quot;/&gt;&lt;property id=&quot;20300&quot; value=&quot;Slide 97 - &amp;quot;p.32   Exercise 2&amp;quot;&quot;/&gt;&lt;property id=&quot;20307&quot; value=&quot;538&quot;/&gt;&lt;/object&gt;&lt;object type=&quot;3&quot; unique_id=&quot;16477&quot;&gt;&lt;property id=&quot;20148&quot; value=&quot;5&quot;/&gt;&lt;property id=&quot;20300&quot; value=&quot;Slide 98 - &amp;quot;p.32   Exercise 2&amp;quot;&quot;/&gt;&lt;property id=&quot;20307&quot; value=&quot;539&quot;/&gt;&lt;/object&gt;&lt;object type=&quot;3&quot; unique_id=&quot;16478&quot;&gt;&lt;property id=&quot;20148&quot; value=&quot;5&quot;/&gt;&lt;property id=&quot;20300&quot; value=&quot;Slide 99 - &amp;quot;11. Activities, Plans, Topics, Problems&amp;quot;&quot;/&gt;&lt;property id=&quot;20307&quot; value=&quot;540&quot;/&gt;&lt;/object&gt;&lt;object type=&quot;3&quot; unique_id=&quot;16479&quot;&gt;&lt;property id=&quot;20148&quot; value=&quot;5&quot;/&gt;&lt;property id=&quot;20300&quot; value=&quot;Slide 100 - &amp;quot;p.34   Exercise 1&amp;quot;&quot;/&gt;&lt;property id=&quot;20307&quot; value=&quot;541&quot;/&gt;&lt;/object&gt;&lt;object type=&quot;3&quot; unique_id=&quot;16480&quot;&gt;&lt;property id=&quot;20148&quot; value=&quot;5&quot;/&gt;&lt;property id=&quot;20300&quot; value=&quot;Slide 101 - &amp;quot;p.34   Exercise 1&amp;quot;&quot;/&gt;&lt;property id=&quot;20307&quot; value=&quot;542&quot;/&gt;&lt;/object&gt;&lt;object type=&quot;3&quot; unique_id=&quot;16481&quot;&gt;&lt;property id=&quot;20148&quot; value=&quot;5&quot;/&gt;&lt;property id=&quot;20300&quot; value=&quot;Slide 102 - &amp;quot;p.34   Exercise 1&amp;quot;&quot;/&gt;&lt;property id=&quot;20307&quot; value=&quot;543&quot;/&gt;&lt;/object&gt;&lt;object type=&quot;3&quot; unique_id=&quot;16482&quot;&gt;&lt;property id=&quot;20148&quot; value=&quot;5&quot;/&gt;&lt;property id=&quot;20300&quot; value=&quot;Slide 103 - &amp;quot;p.34   Exercise 1&amp;quot;&quot;/&gt;&lt;property id=&quot;20307&quot; value=&quot;544&quot;/&gt;&lt;/object&gt;&lt;object type=&quot;3&quot; unique_id=&quot;16483&quot;&gt;&lt;property id=&quot;20148&quot; value=&quot;5&quot;/&gt;&lt;property id=&quot;20300&quot; value=&quot;Slide 104 - &amp;quot;p.34   Exercise 1&amp;quot;&quot;/&gt;&lt;property id=&quot;20307&quot; value=&quot;545&quot;/&gt;&lt;/object&gt;&lt;object type=&quot;3&quot; unique_id=&quot;16484&quot;&gt;&lt;property id=&quot;20148&quot; value=&quot;5&quot;/&gt;&lt;property id=&quot;20300&quot; value=&quot;Slide 105 - &amp;quot;p.35   Exercise 2&amp;quot;&quot;/&gt;&lt;property id=&quot;20307&quot; value=&quot;546&quot;/&gt;&lt;/object&gt;&lt;object type=&quot;3&quot; unique_id=&quot;16485&quot;&gt;&lt;property id=&quot;20148&quot; value=&quot;5&quot;/&gt;&lt;property id=&quot;20300&quot; value=&quot;Slide 106 - &amp;quot;p.35   Exercise 2&amp;quot;&quot;/&gt;&lt;property id=&quot;20307&quot; value=&quot;547&quot;/&gt;&lt;/object&gt;&lt;object type=&quot;3&quot; unique_id=&quot;16486&quot;&gt;&lt;property id=&quot;20148&quot; value=&quot;5&quot;/&gt;&lt;property id=&quot;20300&quot; value=&quot;Slide 107 - &amp;quot;p.35   Exercise 2&amp;quot;&quot;/&gt;&lt;property id=&quot;20307&quot; value=&quot;548&quot;/&gt;&lt;/object&gt;&lt;object type=&quot;3&quot; unique_id=&quot;16487&quot;&gt;&lt;property id=&quot;20148&quot; value=&quot;5&quot;/&gt;&lt;property id=&quot;20300&quot; value=&quot;Slide 108 - &amp;quot;p.35   Exercise 2&amp;quot;&quot;/&gt;&lt;property id=&quot;20307&quot; value=&quot;549&quot;/&gt;&lt;/object&gt;&lt;object type=&quot;3&quot; unique_id=&quot;16488&quot;&gt;&lt;property id=&quot;20148&quot; value=&quot;5&quot;/&gt;&lt;property id=&quot;20300&quot; value=&quot;Slide 109 - &amp;quot;p.35   Exercise 2&amp;quot;&quot;/&gt;&lt;property id=&quot;20307&quot; value=&quot;550&quot;/&gt;&lt;/object&gt;&lt;object type=&quot;3&quot; unique_id=&quot;16489&quot;&gt;&lt;property id=&quot;20148&quot; value=&quot;5&quot;/&gt;&lt;property id=&quot;20300&quot; value=&quot;Slide 110 - &amp;quot;12.  SPECIAL STRUCTURE:&amp;#x0D;&amp;#x0A;Causatives, Wishes, Conditionals&amp;quot;&quot;/&gt;&lt;property id=&quot;20307&quot; value=&quot;551&quot;/&gt;&lt;/object&gt;&lt;object type=&quot;3&quot; unique_id=&quot;16490&quot;&gt;&lt;property id=&quot;20148&quot; value=&quot;5&quot;/&gt;&lt;property id=&quot;20300&quot; value=&quot;Slide 119 - &amp;quot;p.38   Exercise 1&amp;quot;&quot;/&gt;&lt;property id=&quot;20307&quot; value=&quot;552&quot;/&gt;&lt;/object&gt;&lt;object type=&quot;3&quot; unique_id=&quot;16491&quot;&gt;&lt;property id=&quot;20148&quot; value=&quot;5&quot;/&gt;&lt;property id=&quot;20300&quot; value=&quot;Slide 120 - &amp;quot;p.38   Exercise 1&amp;quot;&quot;/&gt;&lt;property id=&quot;20307&quot; value=&quot;553&quot;/&gt;&lt;/object&gt;&lt;object type=&quot;3&quot; unique_id=&quot;16492&quot;&gt;&lt;property id=&quot;20148&quot; value=&quot;5&quot;/&gt;&lt;property id=&quot;20300&quot; value=&quot;Slide 121 - &amp;quot;p.38   Exercise 1&amp;quot;&quot;/&gt;&lt;property id=&quot;20307&quot; value=&quot;554&quot;/&gt;&lt;/object&gt;&lt;object type=&quot;3&quot; unique_id=&quot;16493&quot;&gt;&lt;property id=&quot;20148&quot; value=&quot;5&quot;/&gt;&lt;property id=&quot;20300&quot; value=&quot;Slide 122 - &amp;quot;p.38   Exercise 1&amp;quot;&quot;/&gt;&lt;property id=&quot;20307&quot; value=&quot;555&quot;/&gt;&lt;/object&gt;&lt;object type=&quot;3&quot; unique_id=&quot;16494&quot;&gt;&lt;property id=&quot;20148&quot; value=&quot;5&quot;/&gt;&lt;property id=&quot;20300&quot; value=&quot;Slide 123 - &amp;quot;p.38   Exercise 1&amp;quot;&quot;/&gt;&lt;property id=&quot;20307&quot; value=&quot;556&quot;/&gt;&lt;/object&gt;&lt;object type=&quot;3&quot; unique_id=&quot;16495&quot;&gt;&lt;property id=&quot;20148&quot; value=&quot;5&quot;/&gt;&lt;property id=&quot;20300&quot; value=&quot;Slide 124 - &amp;quot;p.38   Exercise 1&amp;quot;&quot;/&gt;&lt;property id=&quot;20307&quot; value=&quot;557&quot;/&gt;&lt;/object&gt;&lt;object type=&quot;3&quot; unique_id=&quot;16496&quot;&gt;&lt;property id=&quot;20148&quot; value=&quot;5&quot;/&gt;&lt;property id=&quot;20300&quot; value=&quot;Slide 125 - &amp;quot;p.39   MINI TEST 1&amp;quot;&quot;/&gt;&lt;property id=&quot;20307&quot; value=&quot;558&quot;/&gt;&lt;/object&gt;&lt;object type=&quot;3&quot; unique_id=&quot;16497&quot;&gt;&lt;property id=&quot;20148&quot; value=&quot;5&quot;/&gt;&lt;property id=&quot;20300&quot; value=&quot;Slide 126 - &amp;quot;p.39   MINI TEST 1&amp;quot;&quot;/&gt;&lt;property id=&quot;20307&quot; value=&quot;559&quot;/&gt;&lt;/object&gt;&lt;object type=&quot;3&quot; unique_id=&quot;16498&quot;&gt;&lt;property id=&quot;20148&quot; value=&quot;5&quot;/&gt;&lt;property id=&quot;20300&quot; value=&quot;Slide 127 - &amp;quot;p.39   MINI TEST 1&amp;quot;&quot;/&gt;&lt;property id=&quot;20307&quot; value=&quot;560&quot;/&gt;&lt;/object&gt;&lt;object type=&quot;3&quot; unique_id=&quot;16499&quot;&gt;&lt;property id=&quot;20148&quot; value=&quot;5&quot;/&gt;&lt;property id=&quot;20300&quot; value=&quot;Slide 128 - &amp;quot;p.39   MINI TEST 1&amp;quot;&quot;/&gt;&lt;property id=&quot;20307&quot; value=&quot;561&quot;/&gt;&lt;/object&gt;&lt;object type=&quot;3&quot; unique_id=&quot;16500&quot;&gt;&lt;property id=&quot;20148&quot; value=&quot;5&quot;/&gt;&lt;property id=&quot;20300&quot; value=&quot;Slide 129 - &amp;quot;p.39   MINI TEST 1&amp;quot;&quot;/&gt;&lt;property id=&quot;20307&quot; value=&quot;562&quot;/&gt;&lt;/object&gt;&lt;object type=&quot;3&quot; unique_id=&quot;16501&quot;&gt;&lt;property id=&quot;20148&quot; value=&quot;5&quot;/&gt;&lt;property id=&quot;20300&quot; value=&quot;Slide 130 - &amp;quot;p.39   MINI TEST 1&amp;quot;&quot;/&gt;&lt;property id=&quot;20307&quot; value=&quot;563&quot;/&gt;&lt;/object&gt;&lt;object type=&quot;3&quot; unique_id=&quot;16502&quot;&gt;&lt;property id=&quot;20148&quot; value=&quot;5&quot;/&gt;&lt;property id=&quot;20300&quot; value=&quot;Slide 131 - &amp;quot;p.40   MINI TEST 1&amp;quot;&quot;/&gt;&lt;property id=&quot;20307&quot; value=&quot;564&quot;/&gt;&lt;/object&gt;&lt;object type=&quot;3&quot; unique_id=&quot;16503&quot;&gt;&lt;property id=&quot;20148&quot; value=&quot;5&quot;/&gt;&lt;property id=&quot;20300&quot; value=&quot;Slide 132 - &amp;quot;p.40   MINI TEST 1&amp;quot;&quot;/&gt;&lt;property id=&quot;20307&quot; value=&quot;565&quot;/&gt;&lt;/object&gt;&lt;object type=&quot;3&quot; unique_id=&quot;16504&quot;&gt;&lt;property id=&quot;20148&quot; value=&quot;5&quot;/&gt;&lt;property id=&quot;20300&quot; value=&quot;Slide 133 - &amp;quot;p.40   MINI TEST 1&amp;quot;&quot;/&gt;&lt;property id=&quot;20307&quot; value=&quot;566&quot;/&gt;&lt;/object&gt;&lt;object type=&quot;3&quot; unique_id=&quot;16505&quot;&gt;&lt;property id=&quot;20148&quot; value=&quot;5&quot;/&gt;&lt;property id=&quot;20300&quot; value=&quot;Slide 134 - &amp;quot;p.40   MINI TEST 1&amp;quot;&quot;/&gt;&lt;property id=&quot;20307&quot; value=&quot;567&quot;/&gt;&lt;/object&gt;&lt;object type=&quot;3&quot; unique_id=&quot;16506&quot;&gt;&lt;property id=&quot;20148&quot; value=&quot;5&quot;/&gt;&lt;property id=&quot;20300&quot; value=&quot;Slide 135 - &amp;quot;Sekian, terimakasih&amp;quot;&quot;/&gt;&lt;property id=&quot;20307&quot; value=&quot;568&quot;/&gt;&lt;/object&gt;&lt;object type=&quot;3&quot; unique_id=&quot;18603&quot;&gt;&lt;property id=&quot;20148&quot; value=&quot;5&quot;/&gt;&lt;property id=&quot;20300&quot; value=&quot;Slide 111 - &amp;quot;12.  SPECIAL STRUCTURE:&amp;#x0D;&amp;#x0A;CAUSATIVES&amp;quot;&quot;/&gt;&lt;property id=&quot;20307&quot; value=&quot;569&quot;/&gt;&lt;/object&gt;&lt;object type=&quot;3&quot; unique_id=&quot;18604&quot;&gt;&lt;property id=&quot;20148&quot; value=&quot;5&quot;/&gt;&lt;property id=&quot;20300&quot; value=&quot;Slide 112 - &amp;quot;Conditional Sentences&amp;quot;&quot;/&gt;&lt;property id=&quot;20307&quot; value=&quot;570&quot;/&gt;&lt;/object&gt;&lt;object type=&quot;3&quot; unique_id=&quot;18605&quot;&gt;&lt;property id=&quot;20148&quot; value=&quot;5&quot;/&gt;&lt;property id=&quot;20300&quot; value=&quot;Slide 113&quot;/&gt;&lt;property id=&quot;20307&quot; value=&quot;571&quot;/&gt;&lt;/object&gt;&lt;object type=&quot;3&quot; unique_id=&quot;18606&quot;&gt;&lt;property id=&quot;20148&quot; value=&quot;5&quot;/&gt;&lt;property id=&quot;20300&quot; value=&quot;Slide 114 - &amp;quot;Conditional II:  Contrary to Fact in the Present/Future &amp;quot;&quot;/&gt;&lt;property id=&quot;20307&quot; value=&quot;572&quot;/&gt;&lt;/object&gt;&lt;object type=&quot;3&quot; unique_id=&quot;18607&quot;&gt;&lt;property id=&quot;20148&quot; value=&quot;5&quot;/&gt;&lt;property id=&quot;20300&quot; value=&quot;Slide 115 - &amp;quot;Conditional III:  Contrary to Fact in the Past&amp;quot;&quot;/&gt;&lt;property id=&quot;20307&quot; value=&quot;573&quot;/&gt;&lt;/object&gt;&lt;object type=&quot;3&quot; unique_id=&quot;18608&quot;&gt;&lt;property id=&quot;20148&quot; value=&quot;5&quot;/&gt;&lt;property id=&quot;20300&quot; value=&quot;Slide 116 - &amp;quot;Using COULD, MIGHT, and SHOULD in Conditional Sentences.&amp;quot;&quot;/&gt;&lt;property id=&quot;20307&quot; value=&quot;574&quot;/&gt;&lt;/object&gt;&lt;object type=&quot;3&quot; unique_id=&quot;18609&quot;&gt;&lt;property id=&quot;20148&quot; value=&quot;5&quot;/&gt;&lt;property id=&quot;20300&quot; value=&quot;Slide 117 - &amp;quot;Omitting IF in Conditional Sentences&amp;quot;&quot;/&gt;&lt;property id=&quot;20307&quot; value=&quot;575&quot;/&gt;&lt;/object&gt;&lt;object type=&quot;3&quot; unique_id=&quot;18610&quot;&gt;&lt;property id=&quot;20148&quot; value=&quot;5&quot;/&gt;&lt;property id=&quot;20300&quot; value=&quot;Slide 118 - &amp;quot; “Wish” for Contrary-to-Fact Situations&amp;quot;&quot;/&gt;&lt;property id=&quot;20307&quot; value=&quot;577&quot;/&gt;&lt;/object&gt;&lt;object type=&quot;3&quot; unique_id=&quot;24032&quot;&gt;&lt;property id=&quot;20148&quot; value=&quot;5&quot;/&gt;&lt;property id=&quot;20300&quot; value=&quot;Slide 136 - &amp;quot;TOEFL Preparation&amp;quot;&quot;/&gt;&lt;property id=&quot;20307&quot; value=&quot;578&quot;/&gt;&lt;/object&gt;&lt;object type=&quot;3&quot; unique_id=&quot;24033&quot;&gt;&lt;property id=&quot;20148&quot; value=&quot;5&quot;/&gt;&lt;property id=&quot;20300&quot; value=&quot;Slide 137 - &amp;quot;OVERVIEW QUESTIONS&amp;quot;&quot;/&gt;&lt;property id=&quot;20307&quot; value=&quot;579&quot;/&gt;&lt;/object&gt;&lt;object type=&quot;3&quot; unique_id=&quot;24034&quot;&gt;&lt;property id=&quot;20148&quot; value=&quot;5&quot;/&gt;&lt;property id=&quot;20300&quot; value=&quot;Slide 138 - &amp;quot;OVERVIEW QUESTIONS&amp;quot;&quot;/&gt;&lt;property id=&quot;20307&quot; value=&quot;580&quot;/&gt;&lt;/object&gt;&lt;object type=&quot;3&quot; unique_id=&quot;24035&quot;&gt;&lt;property id=&quot;20148&quot; value=&quot;5&quot;/&gt;&lt;property id=&quot;20300&quot; value=&quot;Slide 139 - &amp;quot;Overview Questions: Part B&amp;quot;&quot;/&gt;&lt;property id=&quot;20307&quot; value=&quot;581&quot;/&gt;&lt;/object&gt;&lt;object type=&quot;3&quot; unique_id=&quot;24036&quot;&gt;&lt;property id=&quot;20148&quot; value=&quot;5&quot;/&gt;&lt;property id=&quot;20300&quot; value=&quot;Slide 140 - &amp;quot;Questions 1-2&amp;quot;&quot;/&gt;&lt;property id=&quot;20307&quot; value=&quot;582&quot;/&gt;&lt;/object&gt;&lt;object type=&quot;3&quot; unique_id=&quot;24037&quot;&gt;&lt;property id=&quot;20148&quot; value=&quot;5&quot;/&gt;&lt;property id=&quot;20300&quot; value=&quot;Slide 141 - &amp;quot;Overview - Part B&amp;quot;&quot;/&gt;&lt;property id=&quot;20307&quot; value=&quot;583&quot;/&gt;&lt;/object&gt;&lt;object type=&quot;3&quot; unique_id=&quot;24038&quot;&gt;&lt;property id=&quot;20148&quot; value=&quot;5&quot;/&gt;&lt;property id=&quot;20300&quot; value=&quot;Slide 142 - &amp;quot;Overview - Part B&amp;quot;&quot;/&gt;&lt;property id=&quot;20307&quot; value=&quot;584&quot;/&gt;&lt;/object&gt;&lt;object type=&quot;3&quot; unique_id=&quot;24039&quot;&gt;&lt;property id=&quot;20148&quot; value=&quot;5&quot;/&gt;&lt;property id=&quot;20300&quot; value=&quot;Slide 143 - &amp;quot;Overview - Part B&amp;quot;&quot;/&gt;&lt;property id=&quot;20307&quot; value=&quot;585&quot;/&gt;&lt;/object&gt;&lt;object type=&quot;3&quot; unique_id=&quot;24040&quot;&gt;&lt;property id=&quot;20148&quot; value=&quot;5&quot;/&gt;&lt;property id=&quot;20300&quot; value=&quot;Slide 144 - &amp;quot;Overview Questions: Part C&amp;quot;&quot;/&gt;&lt;property id=&quot;20307&quot; value=&quot;586&quot;/&gt;&lt;/object&gt;&lt;object type=&quot;3&quot; unique_id=&quot;24041&quot;&gt;&lt;property id=&quot;20148&quot; value=&quot;5&quot;/&gt;&lt;property id=&quot;20300&quot; value=&quot;Slide 145 - &amp;quot;Overview - Part C&amp;quot;&quot;/&gt;&lt;property id=&quot;20307&quot; value=&quot;587&quot;/&gt;&lt;/object&gt;&lt;object type=&quot;3&quot; unique_id=&quot;24042&quot;&gt;&lt;property id=&quot;20148&quot; value=&quot;5&quot;/&gt;&lt;property id=&quot;20300&quot; value=&quot;Slide 146 - &amp;quot;Overview - Part C&amp;quot;&quot;/&gt;&lt;property id=&quot;20307&quot; value=&quot;588&quot;/&gt;&lt;/object&gt;&lt;object type=&quot;3&quot; unique_id=&quot;24043&quot;&gt;&lt;property id=&quot;20148&quot; value=&quot;5&quot;/&gt;&lt;property id=&quot;20300&quot; value=&quot;Slide 147 - &amp;quot;Overview - Part C&amp;quot;&quot;/&gt;&lt;property id=&quot;20307&quot; value=&quot;589&quot;/&gt;&lt;/object&gt;&lt;object type=&quot;3&quot; unique_id=&quot;24044&quot;&gt;&lt;property id=&quot;20148&quot; value=&quot;5&quot;/&gt;&lt;property id=&quot;20300&quot; value=&quot;Slide 148 - &amp;quot;Detail Questions: Part B&amp;quot;&quot;/&gt;&lt;property id=&quot;20307&quot; value=&quot;590&quot;/&gt;&lt;/object&gt;&lt;object type=&quot;3&quot; unique_id=&quot;24045&quot;&gt;&lt;property id=&quot;20148&quot; value=&quot;5&quot;/&gt;&lt;property id=&quot;20300&quot; value=&quot;Slide 149 - &amp;quot;Detail Questions: Part B&amp;quot;&quot;/&gt;&lt;property id=&quot;20307&quot; value=&quot;591&quot;/&gt;&lt;/object&gt;&lt;object type=&quot;3&quot; unique_id=&quot;24046&quot;&gt;&lt;property id=&quot;20148&quot; value=&quot;5&quot;/&gt;&lt;property id=&quot;20300&quot; value=&quot;Slide 150 - &amp;quot;Detail Questions: Part B&amp;quot;&quot;/&gt;&lt;property id=&quot;20307&quot; value=&quot;592&quot;/&gt;&lt;/object&gt;&lt;object type=&quot;3&quot; unique_id=&quot;24047&quot;&gt;&lt;property id=&quot;20148&quot; value=&quot;5&quot;/&gt;&lt;property id=&quot;20300&quot; value=&quot;Slide 151 - &amp;quot;Detail Questions: Part B&amp;quot;&quot;/&gt;&lt;property id=&quot;20307&quot; value=&quot;593&quot;/&gt;&lt;/object&gt;&lt;object type=&quot;3&quot; unique_id=&quot;24048&quot;&gt;&lt;property id=&quot;20148&quot; value=&quot;5&quot;/&gt;&lt;property id=&quot;20300&quot; value=&quot;Slide 152 - &amp;quot;Detail Questions: Part B&amp;quot;&quot;/&gt;&lt;property id=&quot;20307&quot; value=&quot;594&quot;/&gt;&lt;/object&gt;&lt;object type=&quot;3&quot; unique_id=&quot;24049&quot;&gt;&lt;property id=&quot;20148&quot; value=&quot;5&quot;/&gt;&lt;property id=&quot;20300&quot; value=&quot;Slide 153 - &amp;quot;Detail Questions: Part B&amp;quot;&quot;/&gt;&lt;property id=&quot;20307&quot; value=&quot;595&quot;/&gt;&lt;/object&gt;&lt;object type=&quot;3&quot; unique_id=&quot;24050&quot;&gt;&lt;property id=&quot;20148&quot; value=&quot;5&quot;/&gt;&lt;property id=&quot;20300&quot; value=&quot;Slide 154 - &amp;quot;Detail Questions: Part C&amp;quot;&quot;/&gt;&lt;property id=&quot;20307&quot; value=&quot;596&quot;/&gt;&lt;/object&gt;&lt;object type=&quot;3&quot; unique_id=&quot;24051&quot;&gt;&lt;property id=&quot;20148&quot; value=&quot;5&quot;/&gt;&lt;property id=&quot;20300&quot; value=&quot;Slide 155 - &amp;quot;Detail Questions: Part C&amp;quot;&quot;/&gt;&lt;property id=&quot;20307&quot; value=&quot;597&quot;/&gt;&lt;/object&gt;&lt;object type=&quot;3&quot; unique_id=&quot;24052&quot;&gt;&lt;property id=&quot;20148&quot; value=&quot;5&quot;/&gt;&lt;property id=&quot;20300&quot; value=&quot;Slide 156 - &amp;quot;Detail Questions: Part C&amp;quot;&quot;/&gt;&lt;property id=&quot;20307&quot; value=&quot;598&quot;/&gt;&lt;/object&gt;&lt;object type=&quot;3&quot; unique_id=&quot;24053&quot;&gt;&lt;property id=&quot;20148&quot; value=&quot;5&quot;/&gt;&lt;property id=&quot;20300&quot; value=&quot;Slide 157 - &amp;quot;Detail Questions: Part C&amp;quot;&quot;/&gt;&lt;property id=&quot;20307&quot; value=&quot;599&quot;/&gt;&lt;/object&gt;&lt;object type=&quot;3&quot; unique_id=&quot;24054&quot;&gt;&lt;property id=&quot;20148&quot; value=&quot;5&quot;/&gt;&lt;property id=&quot;20300&quot; value=&quot;Slide 158 - &amp;quot;Review Practice: Part B&amp;quot;&quot;/&gt;&lt;property id=&quot;20307&quot; value=&quot;600&quot;/&gt;&lt;/object&gt;&lt;object type=&quot;3&quot; unique_id=&quot;24055&quot;&gt;&lt;property id=&quot;20148&quot; value=&quot;5&quot;/&gt;&lt;property id=&quot;20300&quot; value=&quot;Slide 159 - &amp;quot;Review Practice: Part B&amp;quot;&quot;/&gt;&lt;property id=&quot;20307&quot; value=&quot;601&quot;/&gt;&lt;/object&gt;&lt;object type=&quot;3&quot; unique_id=&quot;24056&quot;&gt;&lt;property id=&quot;20148&quot; value=&quot;5&quot;/&gt;&lt;property id=&quot;20300&quot; value=&quot;Slide 160 - &amp;quot;Review Practice: Part B&amp;quot;&quot;/&gt;&lt;property id=&quot;20307&quot; value=&quot;602&quot;/&gt;&lt;/object&gt;&lt;object type=&quot;3&quot; unique_id=&quot;24057&quot;&gt;&lt;property id=&quot;20148&quot; value=&quot;5&quot;/&gt;&lt;property id=&quot;20300&quot; value=&quot;Slide 161 - &amp;quot;Review Practice: Part C&amp;quot;&quot;/&gt;&lt;property id=&quot;20307&quot; value=&quot;603&quot;/&gt;&lt;/object&gt;&lt;object type=&quot;3&quot; unique_id=&quot;24058&quot;&gt;&lt;property id=&quot;20148&quot; value=&quot;5&quot;/&gt;&lt;property id=&quot;20300&quot; value=&quot;Slide 162 - &amp;quot;Review Practice: Part C&amp;quot;&quot;/&gt;&lt;property id=&quot;20307&quot; value=&quot;604&quot;/&gt;&lt;/object&gt;&lt;object type=&quot;3&quot; unique_id=&quot;24059&quot;&gt;&lt;property id=&quot;20148&quot; value=&quot;5&quot;/&gt;&lt;property id=&quot;20300&quot; value=&quot;Slide 163 - &amp;quot;Review Practice: Part C&amp;quot;&quot;/&gt;&lt;property id=&quot;20307&quot; value=&quot;605&quot;/&gt;&lt;/object&gt;&lt;/object&gt;&lt;/object&gt;&lt;/database&gt;"/>
  <p:tag name="SECTOMILLISECCONVERTED" val="1"/>
</p:tagLst>
</file>

<file path=ppt/theme/theme1.xml><?xml version="1.0" encoding="utf-8"?>
<a:theme xmlns:a="http://schemas.openxmlformats.org/drawingml/2006/main" name="Yosa A. Alzuhdy">
  <a:themeElements>
    <a:clrScheme name="Yosa A. Alzuh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Yosa A. Alzuhd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25888"/>
        </a:solidFill>
        <a:ln w="9525" cap="flat" cmpd="sng" algn="ctr">
          <a:solidFill>
            <a:srgbClr val="4B2B2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10000"/>
          </a:spcBef>
          <a:spcAft>
            <a:spcPct val="0"/>
          </a:spcAft>
          <a:buClr>
            <a:srgbClr val="FF0000"/>
          </a:buClr>
          <a:buSzTx/>
          <a:buFont typeface="Wingdings" pitchFamily="2" charset="2"/>
          <a:buNone/>
          <a:tabLst>
            <a:tab pos="577850" algn="l"/>
            <a:tab pos="1082675" algn="l"/>
            <a:tab pos="4524375" algn="l"/>
            <a:tab pos="5029200" algn="l"/>
          </a:tabLst>
          <a:defRPr kumimoji="0" lang="en-US" sz="2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rgbClr val="F25888"/>
        </a:solidFill>
        <a:ln w="9525" cap="flat" cmpd="sng" algn="ctr">
          <a:solidFill>
            <a:srgbClr val="4B2B2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10000"/>
          </a:spcBef>
          <a:spcAft>
            <a:spcPct val="0"/>
          </a:spcAft>
          <a:buClr>
            <a:srgbClr val="FF0000"/>
          </a:buClr>
          <a:buSzTx/>
          <a:buFont typeface="Wingdings" pitchFamily="2" charset="2"/>
          <a:buNone/>
          <a:tabLst>
            <a:tab pos="577850" algn="l"/>
            <a:tab pos="1082675" algn="l"/>
            <a:tab pos="4524375" algn="l"/>
            <a:tab pos="5029200" algn="l"/>
          </a:tabLst>
          <a:defRPr kumimoji="0" lang="en-US" sz="2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Yosa A. Alzuh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Yosa A. Alzuhd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Yosa A. Alzuhd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Yosa A. Alzuhd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Yosa A. Alzuhd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Yosa A. Alzuhd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Yosa A. Alzuhd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Yosa A. Alzuhd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Yosa A. Alzuhd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Yosa A. Alzuhd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Yosa A. Alzuhd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Yosa A. Alzuhd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36001</TotalTime>
  <Words>683</Words>
  <Application>Microsoft Office PowerPoint</Application>
  <PresentationFormat>On-screen Show (4:3)</PresentationFormat>
  <Paragraphs>300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Yosa A. Alzuhdy</vt:lpstr>
      <vt:lpstr>Listening Skill #1</vt:lpstr>
      <vt:lpstr>TOEFL - Listening Comprehension</vt:lpstr>
      <vt:lpstr>General Strategies: Listening</vt:lpstr>
      <vt:lpstr>Sample Question</vt:lpstr>
      <vt:lpstr>Anticipating Questions</vt:lpstr>
      <vt:lpstr> p.2  Exercise 0</vt:lpstr>
      <vt:lpstr> p.2  Exercise 0</vt:lpstr>
      <vt:lpstr>Similar Sounds / Sounds Confusion</vt:lpstr>
      <vt:lpstr> p.3   Exercise 1</vt:lpstr>
      <vt:lpstr> p.3   Exercise 1</vt:lpstr>
      <vt:lpstr> p.3   Exercise 1</vt:lpstr>
      <vt:lpstr>Quiz  --  Review</vt:lpstr>
      <vt:lpstr>Sekian, terimakasih</vt:lpstr>
    </vt:vector>
  </TitlesOfParts>
  <Company>Fujitsu Indonesia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Sentences</dc:title>
  <dc:creator>Yosa A. Alzuhdy</dc:creator>
  <cp:lastModifiedBy>Yosa A. Alzuhdy</cp:lastModifiedBy>
  <cp:revision>452</cp:revision>
  <dcterms:created xsi:type="dcterms:W3CDTF">2006-10-15T19:30:25Z</dcterms:created>
  <dcterms:modified xsi:type="dcterms:W3CDTF">2016-10-06T13:07:42Z</dcterms:modified>
</cp:coreProperties>
</file>