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32"/>
  </p:notesMasterIdLst>
  <p:handoutMasterIdLst>
    <p:handoutMasterId r:id="rId33"/>
  </p:handoutMasterIdLst>
  <p:sldIdLst>
    <p:sldId id="511" r:id="rId2"/>
    <p:sldId id="717" r:id="rId3"/>
    <p:sldId id="718" r:id="rId4"/>
    <p:sldId id="726" r:id="rId5"/>
    <p:sldId id="727" r:id="rId6"/>
    <p:sldId id="728" r:id="rId7"/>
    <p:sldId id="729" r:id="rId8"/>
    <p:sldId id="730" r:id="rId9"/>
    <p:sldId id="731" r:id="rId10"/>
    <p:sldId id="694" r:id="rId11"/>
    <p:sldId id="695" r:id="rId12"/>
    <p:sldId id="696" r:id="rId13"/>
    <p:sldId id="697" r:id="rId14"/>
    <p:sldId id="701" r:id="rId15"/>
    <p:sldId id="702" r:id="rId16"/>
    <p:sldId id="703" r:id="rId17"/>
    <p:sldId id="708" r:id="rId18"/>
    <p:sldId id="709" r:id="rId19"/>
    <p:sldId id="711" r:id="rId20"/>
    <p:sldId id="712" r:id="rId21"/>
    <p:sldId id="713" r:id="rId22"/>
    <p:sldId id="716" r:id="rId23"/>
    <p:sldId id="680" r:id="rId24"/>
    <p:sldId id="724" r:id="rId25"/>
    <p:sldId id="725" r:id="rId26"/>
    <p:sldId id="720" r:id="rId27"/>
    <p:sldId id="721" r:id="rId28"/>
    <p:sldId id="722" r:id="rId29"/>
    <p:sldId id="723" r:id="rId30"/>
    <p:sldId id="719" r:id="rId31"/>
  </p:sldIdLst>
  <p:sldSz cx="9144000" cy="6858000" type="screen4x3"/>
  <p:notesSz cx="6858000" cy="9144000"/>
  <p:custDataLst>
    <p:tags r:id="rId34"/>
  </p:custDataLst>
  <p:defaultTextStyle>
    <a:defPPr>
      <a:defRPr lang="en-US"/>
    </a:defPPr>
    <a:lvl1pPr algn="l" rtl="0" fontAlgn="base">
      <a:spcBef>
        <a:spcPct val="10000"/>
      </a:spcBef>
      <a:spcAft>
        <a:spcPct val="0"/>
      </a:spcAft>
      <a:buClr>
        <a:srgbClr val="FF0000"/>
      </a:buClr>
      <a:buFont typeface="Wingdings" pitchFamily="2" charset="2"/>
      <a:defRPr sz="2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10000"/>
      </a:spcBef>
      <a:spcAft>
        <a:spcPct val="0"/>
      </a:spcAft>
      <a:buClr>
        <a:srgbClr val="FF0000"/>
      </a:buClr>
      <a:buFont typeface="Wingdings" pitchFamily="2" charset="2"/>
      <a:defRPr sz="2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10000"/>
      </a:spcBef>
      <a:spcAft>
        <a:spcPct val="0"/>
      </a:spcAft>
      <a:buClr>
        <a:srgbClr val="FF0000"/>
      </a:buClr>
      <a:buFont typeface="Wingdings" pitchFamily="2" charset="2"/>
      <a:defRPr sz="2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10000"/>
      </a:spcBef>
      <a:spcAft>
        <a:spcPct val="0"/>
      </a:spcAft>
      <a:buClr>
        <a:srgbClr val="FF0000"/>
      </a:buClr>
      <a:buFont typeface="Wingdings" pitchFamily="2" charset="2"/>
      <a:defRPr sz="2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10000"/>
      </a:spcBef>
      <a:spcAft>
        <a:spcPct val="0"/>
      </a:spcAft>
      <a:buClr>
        <a:srgbClr val="FF0000"/>
      </a:buClr>
      <a:buFont typeface="Wingdings" pitchFamily="2" charset="2"/>
      <a:defRPr sz="2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C3300"/>
    <a:srgbClr val="FF0066"/>
    <a:srgbClr val="FFFFFF"/>
    <a:srgbClr val="FF0000"/>
    <a:srgbClr val="F25888"/>
    <a:srgbClr val="006600"/>
    <a:srgbClr val="009900"/>
    <a:srgbClr val="33CC33"/>
    <a:srgbClr val="9E6A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78" autoAdjust="0"/>
    <p:restoredTop sz="93250" autoAdjust="0"/>
  </p:normalViewPr>
  <p:slideViewPr>
    <p:cSldViewPr>
      <p:cViewPr>
        <p:scale>
          <a:sx n="71" d="100"/>
          <a:sy n="71" d="100"/>
        </p:scale>
        <p:origin x="-103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EF15AE3C-2D83-4508-9271-428168B6BB6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4988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1F480D-DBDA-46CD-B424-CA0D8A403D2F}" type="datetimeFigureOut">
              <a:rPr lang="en-US" smtClean="0"/>
              <a:t>07-Oct-16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360DDC-DF1F-4270-8DB8-AC1BEB379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192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Walnut"/>
          <p:cNvSpPr>
            <a:spLocks noChangeArrowheads="1"/>
          </p:cNvSpPr>
          <p:nvPr/>
        </p:nvSpPr>
        <p:spPr bwMode="auto">
          <a:xfrm>
            <a:off x="0" y="0"/>
            <a:ext cx="9144000" cy="2286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FontTx/>
              <a:buNone/>
              <a:defRPr/>
            </a:pPr>
            <a:endParaRPr lang="en-US" sz="180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-58738" y="2217738"/>
            <a:ext cx="9334501" cy="184150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-58738" y="2401888"/>
            <a:ext cx="9334501" cy="18573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-58738" y="2587625"/>
            <a:ext cx="403226" cy="4270375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-58738" y="1752600"/>
            <a:ext cx="1211263" cy="55880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639763" y="1938338"/>
            <a:ext cx="514350" cy="650875"/>
          </a:xfrm>
          <a:prstGeom prst="ellipse">
            <a:avLst/>
          </a:prstGeom>
          <a:solidFill>
            <a:srgbClr val="CC00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196850" y="2030413"/>
            <a:ext cx="736600" cy="465137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-96838" y="1752600"/>
            <a:ext cx="477838" cy="5588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AutoShape 15"/>
          <p:cNvSpPr>
            <a:spLocks noChangeArrowheads="1"/>
          </p:cNvSpPr>
          <p:nvPr/>
        </p:nvSpPr>
        <p:spPr bwMode="auto">
          <a:xfrm>
            <a:off x="-96838" y="1752600"/>
            <a:ext cx="588963" cy="835025"/>
          </a:xfrm>
          <a:prstGeom prst="rtTriangle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 rot="5400000">
            <a:off x="-2058193" y="4594503"/>
            <a:ext cx="4481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AU" sz="1800" b="1" dirty="0">
                <a:solidFill>
                  <a:srgbClr val="D60093"/>
                </a:solidFill>
                <a:latin typeface="Microsoft Sans Serif" pitchFamily="34" charset="0"/>
              </a:rPr>
              <a:t>© Yosa A. Alzuhdy – </a:t>
            </a:r>
            <a:r>
              <a:rPr lang="en-AU" sz="1800" b="1" dirty="0" smtClean="0">
                <a:solidFill>
                  <a:srgbClr val="0000CC"/>
                </a:solidFill>
                <a:latin typeface="Microsoft Sans Serif" pitchFamily="34" charset="0"/>
              </a:rPr>
              <a:t>English Department</a:t>
            </a:r>
            <a:endParaRPr lang="en-AU" sz="1800" dirty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60696" y="2819400"/>
            <a:ext cx="8305800" cy="31242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AU" dirty="0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81075" y="304800"/>
            <a:ext cx="816292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738" y="361694"/>
            <a:ext cx="1545288" cy="15626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 smtClean="0"/>
            </a:lvl1pPr>
          </a:lstStyle>
          <a:p>
            <a:pPr>
              <a:defRPr/>
            </a:pPr>
            <a:endParaRPr lang="en-AU"/>
          </a:p>
          <a:p>
            <a:pPr>
              <a:defRPr/>
            </a:pPr>
            <a:fld id="{6D1FC7C1-9F33-409F-A203-949039E53251}" type="slidenum">
              <a:rPr lang="ar-SA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>
                <a:alpha val="11000"/>
              </a:srgbClr>
            </a:gs>
            <a:gs pos="25000">
              <a:srgbClr val="FF6633">
                <a:alpha val="41000"/>
              </a:srgbClr>
            </a:gs>
            <a:gs pos="50000">
              <a:srgbClr val="FFFF00">
                <a:alpha val="54000"/>
              </a:srgbClr>
            </a:gs>
            <a:gs pos="75000">
              <a:srgbClr val="01A78F">
                <a:alpha val="50000"/>
              </a:srgbClr>
            </a:gs>
            <a:gs pos="100000">
              <a:srgbClr val="3366FF">
                <a:alpha val="26000"/>
              </a:srgbClr>
            </a:gs>
          </a:gsLst>
          <a:lin ang="1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 descr="Medium wood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00" y="1186216"/>
            <a:ext cx="88138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15888"/>
            <a:ext cx="8283575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00600" y="51816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400" smtClean="0">
                <a:solidFill>
                  <a:srgbClr val="3333CC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089622C-85FB-4F43-94BA-617888634F5F}" type="slidenum">
              <a:rPr lang="ar-SA"/>
              <a:pPr>
                <a:defRPr/>
              </a:pPr>
              <a:t>‹#›</a:t>
            </a:fld>
            <a:endParaRPr lang="en-AU"/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-114300" y="1120775"/>
            <a:ext cx="406400" cy="5737225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0" y="885825"/>
            <a:ext cx="9410700" cy="109538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-114300" y="990600"/>
            <a:ext cx="9410700" cy="1301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110" name="Rectangle 14"/>
          <p:cNvSpPr>
            <a:spLocks noChangeArrowheads="1"/>
          </p:cNvSpPr>
          <p:nvPr/>
        </p:nvSpPr>
        <p:spPr bwMode="auto">
          <a:xfrm>
            <a:off x="-114300" y="0"/>
            <a:ext cx="1222375" cy="750888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111" name="Oval 15"/>
          <p:cNvSpPr>
            <a:spLocks noChangeArrowheads="1"/>
          </p:cNvSpPr>
          <p:nvPr/>
        </p:nvSpPr>
        <p:spPr bwMode="auto">
          <a:xfrm>
            <a:off x="588963" y="250825"/>
            <a:ext cx="520700" cy="873125"/>
          </a:xfrm>
          <a:prstGeom prst="ellipse">
            <a:avLst/>
          </a:prstGeom>
          <a:solidFill>
            <a:srgbClr val="CC00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112" name="Oval 16"/>
          <p:cNvSpPr>
            <a:spLocks noChangeArrowheads="1"/>
          </p:cNvSpPr>
          <p:nvPr/>
        </p:nvSpPr>
        <p:spPr bwMode="auto">
          <a:xfrm>
            <a:off x="142875" y="373063"/>
            <a:ext cx="742950" cy="6254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113" name="Rectangle 17"/>
          <p:cNvSpPr>
            <a:spLocks noChangeArrowheads="1"/>
          </p:cNvSpPr>
          <p:nvPr/>
        </p:nvSpPr>
        <p:spPr bwMode="auto">
          <a:xfrm>
            <a:off x="-152400" y="0"/>
            <a:ext cx="482600" cy="7508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114" name="AutoShape 18"/>
          <p:cNvSpPr>
            <a:spLocks noChangeArrowheads="1"/>
          </p:cNvSpPr>
          <p:nvPr/>
        </p:nvSpPr>
        <p:spPr bwMode="auto">
          <a:xfrm>
            <a:off x="-152400" y="0"/>
            <a:ext cx="593725" cy="1120775"/>
          </a:xfrm>
          <a:prstGeom prst="rtTriangle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115" name="Text Box 19"/>
          <p:cNvSpPr txBox="1">
            <a:spLocks noChangeArrowheads="1"/>
          </p:cNvSpPr>
          <p:nvPr/>
        </p:nvSpPr>
        <p:spPr bwMode="auto">
          <a:xfrm rot="5400000">
            <a:off x="-2052637" y="3722688"/>
            <a:ext cx="4459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AU" sz="1800" b="1" dirty="0" smtClean="0">
                <a:solidFill>
                  <a:srgbClr val="D60093"/>
                </a:solidFill>
                <a:latin typeface="Arial" charset="0"/>
              </a:rPr>
              <a:t>Intermediate Structure – SBI</a:t>
            </a:r>
            <a:r>
              <a:rPr lang="en-AU" sz="1800" b="1" baseline="0" dirty="0" smtClean="0">
                <a:solidFill>
                  <a:srgbClr val="D60093"/>
                </a:solidFill>
                <a:latin typeface="Arial" charset="0"/>
              </a:rPr>
              <a:t> </a:t>
            </a:r>
            <a:r>
              <a:rPr lang="en-AU" sz="1800" b="1" dirty="0" smtClean="0">
                <a:solidFill>
                  <a:srgbClr val="D60093"/>
                </a:solidFill>
                <a:latin typeface="Arial" charset="0"/>
              </a:rPr>
              <a:t>6217</a:t>
            </a:r>
            <a:endParaRPr lang="en-AU" sz="1800" b="1" dirty="0">
              <a:solidFill>
                <a:srgbClr val="D60093"/>
              </a:solidFill>
              <a:latin typeface="Arial" charset="0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-279400" y="650544"/>
            <a:ext cx="9144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FontTx/>
              <a:buNone/>
              <a:defRPr sz="1400" b="1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AU"/>
          </a:p>
          <a:p>
            <a:pPr>
              <a:defRPr/>
            </a:pPr>
            <a:fld id="{5B9772DC-CEE0-49DC-8B44-3A4B12FAAFD1}" type="slidenum">
              <a:rPr lang="ar-SA"/>
              <a:pPr>
                <a:defRPr/>
              </a:pPr>
              <a:t>‹#›</a:t>
            </a:fld>
            <a:endParaRPr lang="en-AU"/>
          </a:p>
        </p:txBody>
      </p:sp>
      <p:sp>
        <p:nvSpPr>
          <p:cNvPr id="4116" name="Text Box 20"/>
          <p:cNvSpPr txBox="1">
            <a:spLocks noChangeArrowheads="1"/>
          </p:cNvSpPr>
          <p:nvPr userDrawn="1"/>
        </p:nvSpPr>
        <p:spPr bwMode="auto">
          <a:xfrm rot="5400000">
            <a:off x="-358374" y="6061416"/>
            <a:ext cx="1065997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  <a:tabLst>
                <a:tab pos="577850" algn="l"/>
                <a:tab pos="1082675" algn="l"/>
                <a:tab pos="4524375" algn="l"/>
                <a:tab pos="5029200" algn="l"/>
              </a:tabLst>
              <a:defRPr/>
            </a:pPr>
            <a:r>
              <a:rPr lang="en-US" sz="1400" b="1" dirty="0" smtClean="0">
                <a:solidFill>
                  <a:srgbClr val="0000CC"/>
                </a:solidFill>
              </a:rPr>
              <a:t>©Yosa-UNY</a:t>
            </a:r>
            <a:endParaRPr lang="en-US" sz="1400" b="1" dirty="0">
              <a:solidFill>
                <a:srgbClr val="0000CC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0" y="83255"/>
            <a:ext cx="767449" cy="77518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pitchFamily="3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None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None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C0066"/>
        </a:buClr>
        <a:buFont typeface="Wingdings" pitchFamily="2" charset="2"/>
        <a:buChar char="Ø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2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5.wdp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1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0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3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microsoft.com/office/2007/relationships/hdphoto" Target="../media/hdphoto22.wdp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3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4.wdp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5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6.wdp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7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8.wdp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29.wdp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0.wdp"/><Relationship Id="rId4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31.wdp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32.wdp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microsoft.com/office/2007/relationships/hdphoto" Target="../media/hdphoto10.wdp"/><Relationship Id="rId3" Type="http://schemas.microsoft.com/office/2007/relationships/hdphoto" Target="../media/hdphoto5.wdp"/><Relationship Id="rId7" Type="http://schemas.microsoft.com/office/2007/relationships/hdphoto" Target="../media/hdphoto7.wdp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9.wdp"/><Relationship Id="rId5" Type="http://schemas.microsoft.com/office/2007/relationships/hdphoto" Target="../media/hdphoto6.wdp"/><Relationship Id="rId15" Type="http://schemas.microsoft.com/office/2007/relationships/hdphoto" Target="../media/hdphoto11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8.wdp"/><Relationship Id="rId1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81000"/>
            <a:ext cx="8458200" cy="1470025"/>
          </a:xfrm>
        </p:spPr>
        <p:txBody>
          <a:bodyPr/>
          <a:lstStyle/>
          <a:p>
            <a:pPr eaLnBrk="1" hangingPunct="1"/>
            <a:r>
              <a:rPr lang="en-US" sz="4800" b="1" dirty="0" smtClean="0">
                <a:solidFill>
                  <a:srgbClr val="FFFF00"/>
                </a:solidFill>
              </a:rPr>
              <a:t>Intermediate Structure</a:t>
            </a:r>
            <a:r>
              <a:rPr lang="en-US" sz="4000" b="1" dirty="0" smtClean="0">
                <a:solidFill>
                  <a:srgbClr val="FFFF00"/>
                </a:solidFill>
              </a:rPr>
              <a:t> </a:t>
            </a:r>
            <a:r>
              <a:rPr lang="en-US" sz="7200" b="1" dirty="0" smtClean="0"/>
              <a:t>Determiners</a:t>
            </a:r>
            <a:endParaRPr lang="id-ID" sz="5400" b="1" dirty="0" smtClean="0">
              <a:solidFill>
                <a:srgbClr val="FF0066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743200"/>
            <a:ext cx="8496300" cy="3733800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 b="1" dirty="0" smtClean="0">
                <a:solidFill>
                  <a:srgbClr val="0000CC"/>
                </a:solidFill>
              </a:rPr>
              <a:t>Special Semester 2015-2016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400" i="1" dirty="0" smtClean="0">
              <a:solidFill>
                <a:srgbClr val="1111FF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400" i="1" dirty="0" smtClean="0">
              <a:solidFill>
                <a:srgbClr val="1111FF"/>
              </a:solidFill>
            </a:endParaRPr>
          </a:p>
          <a:p>
            <a:pPr eaLnBrk="1" hangingPunct="1">
              <a:lnSpc>
                <a:spcPct val="90000"/>
              </a:lnSpc>
              <a:spcAft>
                <a:spcPct val="15000"/>
              </a:spcAft>
              <a:buFont typeface="Wingdings" pitchFamily="2" charset="2"/>
              <a:buNone/>
            </a:pPr>
            <a:r>
              <a:rPr lang="en-US" dirty="0" smtClean="0">
                <a:solidFill>
                  <a:schemeClr val="tx2"/>
                </a:solidFill>
              </a:rPr>
              <a:t>© Yosa A. Alzuhdy, M.Hum.</a:t>
            </a:r>
          </a:p>
          <a:p>
            <a:pPr eaLnBrk="1" hangingPunct="1">
              <a:lnSpc>
                <a:spcPct val="90000"/>
              </a:lnSpc>
              <a:spcAft>
                <a:spcPct val="15000"/>
              </a:spcAft>
            </a:pPr>
            <a:r>
              <a:rPr lang="en-US" dirty="0" smtClean="0">
                <a:solidFill>
                  <a:schemeClr val="tx2"/>
                </a:solidFill>
              </a:rPr>
              <a:t>0815 7887 1437 | </a:t>
            </a:r>
            <a:r>
              <a:rPr lang="en-US" dirty="0" smtClean="0">
                <a:solidFill>
                  <a:schemeClr val="tx2"/>
                </a:solidFill>
                <a:sym typeface="Wingdings"/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0811 2545 567</a:t>
            </a:r>
          </a:p>
          <a:p>
            <a:pPr eaLnBrk="1" hangingPunct="1">
              <a:lnSpc>
                <a:spcPct val="90000"/>
              </a:lnSpc>
              <a:spcAft>
                <a:spcPct val="15000"/>
              </a:spcAft>
            </a:pPr>
            <a:r>
              <a:rPr lang="en-US" dirty="0" smtClean="0">
                <a:solidFill>
                  <a:srgbClr val="0000CC"/>
                </a:solidFill>
                <a:sym typeface="Wingdings"/>
              </a:rPr>
              <a:t>yosa@uny.ac.id</a:t>
            </a:r>
            <a:endParaRPr lang="en-US" dirty="0" smtClean="0">
              <a:solidFill>
                <a:srgbClr val="0000CC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b="1" dirty="0" smtClean="0">
                <a:solidFill>
                  <a:srgbClr val="CC3300"/>
                </a:solidFill>
              </a:rPr>
              <a:t>English Language and Literature Study Program</a:t>
            </a:r>
            <a:endParaRPr lang="en-US" sz="3200" b="1" dirty="0" smtClean="0">
              <a:solidFill>
                <a:srgbClr val="CC33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dirty="0" smtClean="0">
                <a:solidFill>
                  <a:srgbClr val="006600"/>
                </a:solidFill>
              </a:rPr>
              <a:t>English Department</a:t>
            </a:r>
            <a:endParaRPr lang="en-US" sz="3200" b="1" dirty="0" smtClean="0">
              <a:solidFill>
                <a:srgbClr val="0066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b="1" dirty="0">
                <a:solidFill>
                  <a:srgbClr val="A20202"/>
                </a:solidFill>
              </a:rPr>
              <a:t>State University of Yogyakarta </a:t>
            </a:r>
            <a:endParaRPr lang="id-ID" b="1" dirty="0" smtClean="0">
              <a:solidFill>
                <a:srgbClr val="A2020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69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83575" cy="722312"/>
          </a:xfrm>
        </p:spPr>
        <p:txBody>
          <a:bodyPr/>
          <a:lstStyle/>
          <a:p>
            <a:r>
              <a:rPr lang="en-US" dirty="0" smtClean="0"/>
              <a:t>so, such, too, 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-334095" y="759004"/>
            <a:ext cx="914401" cy="625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5EFE5B72-F925-4B41-B02E-CCDD58C0A057}" type="slidenum">
              <a:rPr lang="en-AU" sz="1400" b="1" smtClean="0"/>
              <a:pPr>
                <a:defRPr/>
              </a:pPr>
              <a:t>10</a:t>
            </a:fld>
            <a:endParaRPr lang="en-AU" sz="1600" b="1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47713"/>
            <a:ext cx="8991600" cy="609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618274" y="1830221"/>
            <a:ext cx="2391626" cy="248141"/>
          </a:xfrm>
          <a:prstGeom prst="rect">
            <a:avLst/>
          </a:prstGeom>
          <a:solidFill>
            <a:srgbClr val="FF0000">
              <a:alpha val="34902"/>
            </a:srgbClr>
          </a:solidFill>
          <a:ln w="9525" cap="flat" cmpd="sng" algn="ctr">
            <a:solidFill>
              <a:srgbClr val="0000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93203" y="3244359"/>
            <a:ext cx="3292997" cy="248141"/>
          </a:xfrm>
          <a:prstGeom prst="rect">
            <a:avLst/>
          </a:prstGeom>
          <a:solidFill>
            <a:srgbClr val="FF0000">
              <a:alpha val="34902"/>
            </a:srgbClr>
          </a:solidFill>
          <a:ln w="9525" cap="flat" cmpd="sng" algn="ctr">
            <a:solidFill>
              <a:srgbClr val="0000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35000" y="3930159"/>
            <a:ext cx="2273300" cy="248141"/>
          </a:xfrm>
          <a:prstGeom prst="rect">
            <a:avLst/>
          </a:prstGeom>
          <a:solidFill>
            <a:srgbClr val="FF0000">
              <a:alpha val="34902"/>
            </a:srgbClr>
          </a:solidFill>
          <a:ln w="9525" cap="flat" cmpd="sng" algn="ctr">
            <a:solidFill>
              <a:srgbClr val="0000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ular Callout 8"/>
          <p:cNvSpPr/>
          <p:nvPr/>
        </p:nvSpPr>
        <p:spPr bwMode="auto">
          <a:xfrm>
            <a:off x="1920536" y="5329079"/>
            <a:ext cx="1027007" cy="215444"/>
          </a:xfrm>
          <a:prstGeom prst="wedgeRectCallout">
            <a:avLst>
              <a:gd name="adj1" fmla="val -21829"/>
              <a:gd name="adj2" fmla="val -34598"/>
            </a:avLst>
          </a:prstGeom>
          <a:solidFill>
            <a:srgbClr val="FF0000">
              <a:alpha val="22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566738" algn="l"/>
                <a:tab pos="1539875" algn="l"/>
              </a:tabLst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Times New Roman" pitchFamily="18" charset="0"/>
              </a:rPr>
              <a:t>as well</a:t>
            </a:r>
            <a:r>
              <a:rPr kumimoji="0" lang="en-US" sz="1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Times New Roman" pitchFamily="18" charset="0"/>
              </a:rPr>
              <a:t> as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0" name="Rectangular Callout 9"/>
          <p:cNvSpPr/>
          <p:nvPr/>
        </p:nvSpPr>
        <p:spPr bwMode="auto">
          <a:xfrm>
            <a:off x="2478193" y="5651500"/>
            <a:ext cx="1132806" cy="215444"/>
          </a:xfrm>
          <a:prstGeom prst="wedgeRectCallout">
            <a:avLst>
              <a:gd name="adj1" fmla="val -21829"/>
              <a:gd name="adj2" fmla="val -34598"/>
            </a:avLst>
          </a:prstGeom>
          <a:solidFill>
            <a:srgbClr val="FF0000">
              <a:alpha val="22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566738" algn="l"/>
                <a:tab pos="1539875" algn="l"/>
              </a:tabLst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Times New Roman" pitchFamily="18" charset="0"/>
              </a:rPr>
              <a:t>so hot that</a:t>
            </a:r>
          </a:p>
        </p:txBody>
      </p:sp>
      <p:sp>
        <p:nvSpPr>
          <p:cNvPr id="5" name="Rectangle 4"/>
          <p:cNvSpPr/>
          <p:nvPr/>
        </p:nvSpPr>
        <p:spPr>
          <a:xfrm>
            <a:off x="2895600" y="5267523"/>
            <a:ext cx="15536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(comparison)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2109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-334095" y="759004"/>
            <a:ext cx="914401" cy="625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5EFE5B72-F925-4B41-B02E-CCDD58C0A057}" type="slidenum">
              <a:rPr lang="en-AU" sz="1400" b="1" smtClean="0"/>
              <a:pPr>
                <a:defRPr/>
              </a:pPr>
              <a:t>11</a:t>
            </a:fld>
            <a:endParaRPr lang="en-AU" sz="1600" b="1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814388"/>
            <a:ext cx="8972550" cy="581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1649104" y="1787030"/>
            <a:ext cx="419100" cy="207818"/>
          </a:xfrm>
          <a:prstGeom prst="flowChartSummingJunction">
            <a:avLst/>
          </a:prstGeom>
          <a:noFill/>
          <a:ln w="28575">
            <a:solidFill>
              <a:srgbClr val="B4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4395148" y="3019878"/>
            <a:ext cx="419100" cy="207818"/>
          </a:xfrm>
          <a:prstGeom prst="flowChartSummingJunction">
            <a:avLst/>
          </a:prstGeom>
          <a:noFill/>
          <a:ln w="28575">
            <a:solidFill>
              <a:srgbClr val="B4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2307608" y="4239078"/>
            <a:ext cx="419100" cy="207818"/>
          </a:xfrm>
          <a:prstGeom prst="flowChartSummingJunction">
            <a:avLst/>
          </a:prstGeom>
          <a:noFill/>
          <a:ln w="28575">
            <a:solidFill>
              <a:srgbClr val="B4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3837296" y="5735782"/>
            <a:ext cx="419100" cy="207818"/>
          </a:xfrm>
          <a:prstGeom prst="flowChartSummingJunction">
            <a:avLst/>
          </a:prstGeom>
          <a:noFill/>
          <a:ln w="28575">
            <a:solidFill>
              <a:srgbClr val="B4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66900" y="1152723"/>
            <a:ext cx="2034531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400" b="1" dirty="0" err="1" smtClean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too+adj+infinitive</a:t>
            </a:r>
            <a:endParaRPr lang="en-US" sz="1400" b="1" dirty="0">
              <a:solidFill>
                <a:srgbClr val="0000CC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06900" y="2422723"/>
            <a:ext cx="2154757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400" b="1" dirty="0" err="1" smtClean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so+adj+that</a:t>
            </a:r>
            <a:r>
              <a:rPr lang="en-US" sz="1400" b="1" dirty="0" smtClean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 clause</a:t>
            </a:r>
            <a:endParaRPr lang="en-US" sz="1400" b="1" dirty="0">
              <a:solidFill>
                <a:srgbClr val="0000CC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23584" y="3641923"/>
            <a:ext cx="3467616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400" b="1" dirty="0" err="1" smtClean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such+noun</a:t>
            </a:r>
            <a:r>
              <a:rPr lang="en-US" sz="1400" b="1" dirty="0" smtClean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(phrase)+that clause</a:t>
            </a:r>
            <a:endParaRPr lang="en-US" sz="1400" b="1" dirty="0">
              <a:solidFill>
                <a:srgbClr val="0000C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60243" y="5089723"/>
            <a:ext cx="2154757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400" b="1" dirty="0" err="1" smtClean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so+adj+that</a:t>
            </a:r>
            <a:r>
              <a:rPr lang="en-US" sz="1400" b="1" dirty="0" smtClean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 clause</a:t>
            </a:r>
            <a:endParaRPr lang="en-US" sz="14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65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-334095" y="759004"/>
            <a:ext cx="914401" cy="625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AU" dirty="0" smtClean="0"/>
          </a:p>
          <a:p>
            <a:pPr>
              <a:defRPr/>
            </a:pPr>
            <a:fld id="{5EFE5B72-F925-4B41-B02E-CCDD58C0A057}" type="slidenum">
              <a:rPr lang="en-AU" sz="1400" b="1" smtClean="0"/>
              <a:pPr>
                <a:defRPr/>
              </a:pPr>
              <a:t>12</a:t>
            </a:fld>
            <a:endParaRPr lang="en-AU" sz="1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01601"/>
            <a:ext cx="9039225" cy="674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2098585" y="1181100"/>
            <a:ext cx="2219415" cy="254000"/>
          </a:xfrm>
          <a:prstGeom prst="rect">
            <a:avLst/>
          </a:prstGeom>
          <a:solidFill>
            <a:srgbClr val="FF0000">
              <a:alpha val="34902"/>
            </a:srgbClr>
          </a:solidFill>
          <a:ln w="9525" cap="flat" cmpd="sng" algn="ctr">
            <a:solidFill>
              <a:srgbClr val="0000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965700" y="1155700"/>
            <a:ext cx="1796864" cy="248141"/>
          </a:xfrm>
          <a:prstGeom prst="rect">
            <a:avLst/>
          </a:prstGeom>
          <a:solidFill>
            <a:srgbClr val="FF0000">
              <a:alpha val="34902"/>
            </a:srgbClr>
          </a:solidFill>
          <a:ln w="9525" cap="flat" cmpd="sng" algn="ctr">
            <a:solidFill>
              <a:srgbClr val="0000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974374" y="1898159"/>
            <a:ext cx="2467826" cy="248141"/>
          </a:xfrm>
          <a:prstGeom prst="rect">
            <a:avLst/>
          </a:prstGeom>
          <a:solidFill>
            <a:srgbClr val="FF0000">
              <a:alpha val="34902"/>
            </a:srgbClr>
          </a:solidFill>
          <a:ln w="9525" cap="flat" cmpd="sng" algn="ctr">
            <a:solidFill>
              <a:srgbClr val="0000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953000" y="2622059"/>
            <a:ext cx="1796864" cy="248141"/>
          </a:xfrm>
          <a:prstGeom prst="rect">
            <a:avLst/>
          </a:prstGeom>
          <a:solidFill>
            <a:srgbClr val="FF0000">
              <a:alpha val="34902"/>
            </a:srgbClr>
          </a:solidFill>
          <a:ln w="9525" cap="flat" cmpd="sng" algn="ctr">
            <a:solidFill>
              <a:srgbClr val="0000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108200" y="2616200"/>
            <a:ext cx="787400" cy="254000"/>
          </a:xfrm>
          <a:prstGeom prst="rect">
            <a:avLst/>
          </a:prstGeom>
          <a:solidFill>
            <a:srgbClr val="FF0000">
              <a:alpha val="34902"/>
            </a:srgbClr>
          </a:solidFill>
          <a:ln w="9525" cap="flat" cmpd="sng" algn="ctr">
            <a:solidFill>
              <a:srgbClr val="0000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05000" y="1905000"/>
            <a:ext cx="2374368" cy="523220"/>
          </a:xfrm>
          <a:prstGeom prst="rect">
            <a:avLst/>
          </a:prstGeom>
          <a:solidFill>
            <a:srgbClr val="FFFF00">
              <a:alpha val="60000"/>
            </a:srgbClr>
          </a:solidFill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another </a:t>
            </a:r>
            <a:r>
              <a:rPr lang="en-US" sz="1400" b="1" dirty="0" smtClean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is </a:t>
            </a:r>
            <a:r>
              <a:rPr lang="en-US" sz="1400" b="1" dirty="0" smtClean="0">
                <a:solidFill>
                  <a:srgbClr val="8E001B"/>
                </a:solidFill>
                <a:latin typeface="Verdana" pitchFamily="34" charset="0"/>
                <a:cs typeface="Times New Roman" pitchFamily="18" charset="0"/>
              </a:rPr>
              <a:t>never</a:t>
            </a:r>
            <a:r>
              <a:rPr lang="en-US" sz="1400" b="1" dirty="0" smtClean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 used</a:t>
            </a:r>
          </a:p>
          <a:p>
            <a:r>
              <a:rPr lang="en-US" sz="1400" b="1" dirty="0" smtClean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after a </a:t>
            </a:r>
            <a:r>
              <a:rPr lang="en-US" sz="1400" b="1" i="1" dirty="0" smtClean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determiner</a:t>
            </a:r>
            <a:endParaRPr lang="en-US" sz="1400" b="1" i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83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15888"/>
            <a:ext cx="7826375" cy="722312"/>
          </a:xfrm>
        </p:spPr>
        <p:txBody>
          <a:bodyPr/>
          <a:lstStyle/>
          <a:p>
            <a:r>
              <a:rPr lang="en-US" dirty="0" smtClean="0"/>
              <a:t>OTHER, OTHERS &amp; ANOTHER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-334095" y="759004"/>
            <a:ext cx="914401" cy="625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AU" dirty="0" smtClean="0"/>
          </a:p>
          <a:p>
            <a:pPr>
              <a:defRPr/>
            </a:pPr>
            <a:fld id="{5EFE5B72-F925-4B41-B02E-CCDD58C0A057}" type="slidenum">
              <a:rPr lang="en-AU" sz="1400" b="1" smtClean="0"/>
              <a:pPr>
                <a:defRPr/>
              </a:pPr>
              <a:t>13</a:t>
            </a:fld>
            <a:endParaRPr lang="en-AU" sz="16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61" y="57151"/>
            <a:ext cx="8898339" cy="680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60" y="3790950"/>
            <a:ext cx="8867775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4800600" y="4697104"/>
            <a:ext cx="419100" cy="207818"/>
          </a:xfrm>
          <a:prstGeom prst="flowChartSummingJunction">
            <a:avLst/>
          </a:prstGeom>
          <a:noFill/>
          <a:ln w="28575">
            <a:solidFill>
              <a:srgbClr val="B4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5195248" y="5784686"/>
            <a:ext cx="419100" cy="207818"/>
          </a:xfrm>
          <a:prstGeom prst="flowChartSummingJunction">
            <a:avLst/>
          </a:prstGeom>
          <a:noFill/>
          <a:ln w="28575">
            <a:solidFill>
              <a:srgbClr val="B4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410732" y="1178580"/>
            <a:ext cx="3523465" cy="233910"/>
          </a:xfrm>
          <a:prstGeom prst="rect">
            <a:avLst/>
          </a:prstGeom>
          <a:solidFill>
            <a:srgbClr val="FFFF00">
              <a:alpha val="60000"/>
            </a:srgbClr>
          </a:solidFill>
        </p:spPr>
        <p:txBody>
          <a:bodyPr wrap="none" lIns="27432" tIns="0" rIns="9144" bIns="18288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others </a:t>
            </a:r>
            <a:r>
              <a:rPr lang="en-US" sz="1400" b="1" dirty="0" smtClean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is </a:t>
            </a:r>
            <a:r>
              <a:rPr lang="en-US" sz="1400" b="1" dirty="0" smtClean="0">
                <a:solidFill>
                  <a:srgbClr val="8E001B"/>
                </a:solidFill>
                <a:latin typeface="Verdana" pitchFamily="34" charset="0"/>
                <a:cs typeface="Times New Roman" pitchFamily="18" charset="0"/>
              </a:rPr>
              <a:t>never</a:t>
            </a:r>
            <a:r>
              <a:rPr lang="en-US" sz="1400" b="1" dirty="0" smtClean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 followed by a </a:t>
            </a:r>
            <a:r>
              <a:rPr lang="en-US" sz="1400" b="1" i="1" dirty="0" smtClean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noun</a:t>
            </a:r>
            <a:endParaRPr lang="en-US" sz="1400" b="1" i="1" dirty="0">
              <a:solidFill>
                <a:srgbClr val="0000CC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61436" y="4152900"/>
            <a:ext cx="1991764" cy="224677"/>
          </a:xfrm>
          <a:prstGeom prst="rect">
            <a:avLst/>
          </a:prstGeom>
          <a:solidFill>
            <a:srgbClr val="FFFF00"/>
          </a:solidFill>
        </p:spPr>
        <p:txBody>
          <a:bodyPr wrap="none" lIns="9144" tIns="0" rIns="18288" bIns="9144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other </a:t>
            </a:r>
            <a:r>
              <a:rPr lang="en-US" sz="1400" b="1" dirty="0" smtClean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+ plural noun</a:t>
            </a:r>
            <a:endParaRPr lang="en-US" sz="1400" b="1" dirty="0">
              <a:solidFill>
                <a:srgbClr val="0000CC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80536" y="5308600"/>
            <a:ext cx="2483500" cy="224677"/>
          </a:xfrm>
          <a:prstGeom prst="rect">
            <a:avLst/>
          </a:prstGeom>
          <a:solidFill>
            <a:srgbClr val="FFFF00"/>
          </a:solidFill>
        </p:spPr>
        <p:txBody>
          <a:bodyPr wrap="none" lIns="9144" tIns="0" rIns="18288" bIns="9144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another </a:t>
            </a:r>
            <a:r>
              <a:rPr lang="en-US" sz="1400" b="1" dirty="0" smtClean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+ singular noun</a:t>
            </a:r>
            <a:endParaRPr lang="en-US" sz="14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06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-38100" y="685800"/>
            <a:ext cx="609600" cy="549275"/>
          </a:xfrm>
          <a:noFill/>
        </p:spPr>
        <p:txBody>
          <a:bodyPr/>
          <a:lstStyle/>
          <a:p>
            <a:endParaRPr lang="en-AU" b="0" dirty="0" smtClean="0"/>
          </a:p>
          <a:p>
            <a:fld id="{8131A509-AB26-42FB-92D4-6966C32E87A1}" type="slidenum">
              <a:rPr lang="en-AU" smtClean="0"/>
              <a:pPr/>
              <a:t>14</a:t>
            </a:fld>
            <a:endParaRPr lang="en-AU" dirty="0" smtClean="0"/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115888"/>
            <a:ext cx="8305800" cy="722312"/>
          </a:xfrm>
        </p:spPr>
        <p:txBody>
          <a:bodyPr/>
          <a:lstStyle/>
          <a:p>
            <a:pPr eaLnBrk="1" hangingPunct="1"/>
            <a:r>
              <a:rPr lang="en-US" sz="3600" dirty="0" smtClean="0"/>
              <a:t>Expressions of </a:t>
            </a:r>
            <a:r>
              <a:rPr lang="en-US" sz="3600" b="1" dirty="0" smtClean="0"/>
              <a:t>Quantity </a:t>
            </a:r>
            <a:endParaRPr lang="en-US" sz="3200" b="1" dirty="0" smtClean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61950" y="3200400"/>
            <a:ext cx="8763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020763" lvl="0" indent="-1020763">
              <a:lnSpc>
                <a:spcPct val="100000"/>
              </a:lnSpc>
              <a:spcAft>
                <a:spcPct val="0"/>
              </a:spcAft>
              <a:buClr>
                <a:srgbClr val="FF0000"/>
              </a:buClr>
              <a:tabLst>
                <a:tab pos="574675" algn="l"/>
                <a:tab pos="681038" algn="l"/>
              </a:tabLst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lbertus Medium" pitchFamily="34" charset="0"/>
                <a:cs typeface="+mn-cs"/>
              </a:rPr>
              <a:t>Many </a:t>
            </a:r>
            <a:r>
              <a:rPr kumimoji="0" lang="en-US" sz="2200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lbertus Medium" pitchFamily="34" charset="0"/>
                <a:cs typeface="+mn-cs"/>
              </a:rPr>
              <a:t>students</a:t>
            </a:r>
            <a:r>
              <a:rPr kumimoji="0" lang="en-US" sz="22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bertus Medium" pitchFamily="34" charset="0"/>
                <a:cs typeface="+mn-cs"/>
              </a:rPr>
              <a:t> </a:t>
            </a:r>
            <a:r>
              <a:rPr lang="en-US" sz="2200" kern="0" dirty="0" smtClean="0">
                <a:solidFill>
                  <a:srgbClr val="0000CC"/>
                </a:solidFill>
                <a:latin typeface="Albertus Medium" pitchFamily="34" charset="0"/>
                <a:sym typeface="Wingdings" pitchFamily="2" charset="2"/>
              </a:rPr>
              <a:t>have 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bertus Medium" pitchFamily="34" charset="0"/>
                <a:cs typeface="+mn-cs"/>
              </a:rPr>
              <a:t>submitted</a:t>
            </a:r>
            <a:r>
              <a:rPr lang="en-US" sz="2200" b="0" kern="0" dirty="0" smtClean="0">
                <a:latin typeface="Albertus Medium" pitchFamily="34" charset="0"/>
                <a:cs typeface="+mn-cs"/>
              </a:rPr>
              <a:t> their assignments.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lbertus Medium" pitchFamily="34" charset="0"/>
              <a:cs typeface="+mn-cs"/>
            </a:endParaRPr>
          </a:p>
          <a:p>
            <a:pPr marL="1020763" lvl="0" indent="-1020763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tabLst>
                <a:tab pos="574675" algn="l"/>
                <a:tab pos="681038" algn="l"/>
              </a:tabLst>
            </a:pPr>
            <a:r>
              <a:rPr lang="en-US" sz="2200" b="0" kern="0" dirty="0" smtClean="0">
                <a:solidFill>
                  <a:srgbClr val="CC0000"/>
                </a:solidFill>
                <a:latin typeface="Albertus Medium" pitchFamily="34" charset="0"/>
              </a:rPr>
              <a:t>Much of the </a:t>
            </a:r>
            <a:r>
              <a:rPr lang="en-US" sz="2200" kern="0" dirty="0" smtClean="0">
                <a:solidFill>
                  <a:srgbClr val="006600"/>
                </a:solidFill>
                <a:latin typeface="Albertus Medium" pitchFamily="34" charset="0"/>
              </a:rPr>
              <a:t>news </a:t>
            </a:r>
            <a:r>
              <a:rPr lang="en-US" sz="2200" b="0" kern="0" dirty="0" smtClean="0">
                <a:latin typeface="Albertus Medium" pitchFamily="34" charset="0"/>
              </a:rPr>
              <a:t>on television </a:t>
            </a:r>
            <a:r>
              <a:rPr lang="en-US" sz="2200" kern="0" dirty="0" smtClean="0">
                <a:solidFill>
                  <a:srgbClr val="0000CC"/>
                </a:solidFill>
                <a:latin typeface="Albertus Medium" pitchFamily="34" charset="0"/>
                <a:sym typeface="Wingdings" pitchFamily="2" charset="2"/>
              </a:rPr>
              <a:t>is </a:t>
            </a:r>
            <a:r>
              <a:rPr lang="en-US" sz="2200" b="0" kern="0" dirty="0" smtClean="0">
                <a:latin typeface="Albertus Medium" pitchFamily="34" charset="0"/>
              </a:rPr>
              <a:t>not reliable.</a:t>
            </a:r>
          </a:p>
          <a:p>
            <a:pPr marL="1020763" indent="-1020763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tabLst>
                <a:tab pos="574675" algn="l"/>
                <a:tab pos="681038" algn="l"/>
              </a:tabLst>
            </a:pPr>
            <a:r>
              <a:rPr lang="en-US" sz="2200" b="0" kern="0" dirty="0" smtClean="0">
                <a:solidFill>
                  <a:srgbClr val="CC0000"/>
                </a:solidFill>
                <a:latin typeface="Albertus Medium" pitchFamily="34" charset="0"/>
              </a:rPr>
              <a:t>Some </a:t>
            </a:r>
            <a:r>
              <a:rPr lang="en-US" sz="2200" kern="0" dirty="0" smtClean="0">
                <a:solidFill>
                  <a:srgbClr val="CC0000"/>
                </a:solidFill>
                <a:latin typeface="Albertus Medium" pitchFamily="34" charset="0"/>
              </a:rPr>
              <a:t>students</a:t>
            </a:r>
            <a:r>
              <a:rPr lang="en-US" sz="2200" kern="0" dirty="0" smtClean="0">
                <a:latin typeface="Albertus Medium" pitchFamily="34" charset="0"/>
              </a:rPr>
              <a:t> </a:t>
            </a:r>
            <a:r>
              <a:rPr lang="en-US" sz="2200" kern="0" dirty="0" smtClean="0">
                <a:solidFill>
                  <a:srgbClr val="0000CC"/>
                </a:solidFill>
                <a:latin typeface="Albertus Medium" pitchFamily="34" charset="0"/>
                <a:sym typeface="Wingdings" pitchFamily="2" charset="2"/>
              </a:rPr>
              <a:t>are </a:t>
            </a:r>
            <a:r>
              <a:rPr lang="en-US" sz="2200" b="0" kern="0" dirty="0" smtClean="0">
                <a:latin typeface="Albertus Medium" pitchFamily="34" charset="0"/>
              </a:rPr>
              <a:t>absent in today’s lecture.</a:t>
            </a:r>
          </a:p>
          <a:p>
            <a:pPr marL="1020763" indent="-1020763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tabLst>
                <a:tab pos="574675" algn="l"/>
                <a:tab pos="681038" algn="l"/>
              </a:tabLst>
            </a:pPr>
            <a:r>
              <a:rPr lang="en-US" sz="2200" b="0" kern="0" dirty="0" smtClean="0">
                <a:solidFill>
                  <a:srgbClr val="CC0000"/>
                </a:solidFill>
                <a:latin typeface="Albertus Medium" pitchFamily="34" charset="0"/>
              </a:rPr>
              <a:t>Some </a:t>
            </a:r>
            <a:r>
              <a:rPr lang="en-US" sz="2200" kern="0" dirty="0" smtClean="0">
                <a:solidFill>
                  <a:srgbClr val="006600"/>
                </a:solidFill>
                <a:latin typeface="Albertus Medium" pitchFamily="34" charset="0"/>
              </a:rPr>
              <a:t>advice</a:t>
            </a:r>
            <a:r>
              <a:rPr lang="en-US" sz="2200" b="0" kern="0" dirty="0" smtClean="0">
                <a:solidFill>
                  <a:srgbClr val="006600"/>
                </a:solidFill>
                <a:latin typeface="Albertus Medium" pitchFamily="34" charset="0"/>
              </a:rPr>
              <a:t> </a:t>
            </a:r>
            <a:r>
              <a:rPr lang="en-US" sz="2200" kern="0" dirty="0" smtClean="0">
                <a:solidFill>
                  <a:srgbClr val="0000CC"/>
                </a:solidFill>
                <a:latin typeface="Albertus Medium" pitchFamily="34" charset="0"/>
                <a:sym typeface="Wingdings" pitchFamily="2" charset="2"/>
              </a:rPr>
              <a:t>is </a:t>
            </a:r>
            <a:r>
              <a:rPr lang="en-US" sz="2200" b="0" kern="0" dirty="0" smtClean="0">
                <a:latin typeface="Albertus Medium" pitchFamily="34" charset="0"/>
              </a:rPr>
              <a:t>impossible to be carried out in this situation.</a:t>
            </a:r>
          </a:p>
          <a:p>
            <a:pPr marL="1020763" indent="-1020763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tabLst>
                <a:tab pos="574675" algn="l"/>
                <a:tab pos="681038" algn="l"/>
              </a:tabLst>
            </a:pPr>
            <a:r>
              <a:rPr lang="en-US" sz="2200" b="0" kern="0" dirty="0" smtClean="0">
                <a:solidFill>
                  <a:srgbClr val="CC0000"/>
                </a:solidFill>
                <a:latin typeface="Albertus Medium" pitchFamily="34" charset="0"/>
              </a:rPr>
              <a:t>Most of the </a:t>
            </a:r>
            <a:r>
              <a:rPr lang="en-US" sz="2200" kern="0" dirty="0" smtClean="0">
                <a:solidFill>
                  <a:srgbClr val="CC0000"/>
                </a:solidFill>
                <a:latin typeface="Albertus Medium" pitchFamily="34" charset="0"/>
              </a:rPr>
              <a:t>backyard </a:t>
            </a:r>
            <a:r>
              <a:rPr lang="en-US" sz="2200" kern="0" dirty="0" smtClean="0">
                <a:solidFill>
                  <a:srgbClr val="0000CC"/>
                </a:solidFill>
                <a:latin typeface="Albertus Medium" pitchFamily="34" charset="0"/>
                <a:sym typeface="Wingdings" pitchFamily="2" charset="2"/>
              </a:rPr>
              <a:t>was </a:t>
            </a:r>
            <a:r>
              <a:rPr lang="en-US" sz="2200" b="0" kern="0" dirty="0" smtClean="0">
                <a:latin typeface="Albertus Medium" pitchFamily="34" charset="0"/>
              </a:rPr>
              <a:t>covered by the leaves.</a:t>
            </a:r>
          </a:p>
          <a:p>
            <a:pPr marL="1020763" indent="-1020763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tabLst>
                <a:tab pos="574675" algn="l"/>
                <a:tab pos="681038" algn="l"/>
              </a:tabLst>
            </a:pPr>
            <a:r>
              <a:rPr lang="en-US" sz="2200" b="0" kern="0" dirty="0" smtClean="0">
                <a:solidFill>
                  <a:srgbClr val="CC0000"/>
                </a:solidFill>
                <a:latin typeface="Albertus Medium" pitchFamily="34" charset="0"/>
              </a:rPr>
              <a:t>Most of the </a:t>
            </a:r>
            <a:r>
              <a:rPr lang="en-US" sz="2200" kern="0" dirty="0" smtClean="0">
                <a:solidFill>
                  <a:srgbClr val="CC0000"/>
                </a:solidFill>
                <a:latin typeface="Albertus Medium" pitchFamily="34" charset="0"/>
              </a:rPr>
              <a:t>chairs </a:t>
            </a:r>
            <a:r>
              <a:rPr lang="en-US" sz="2200" b="0" kern="0" dirty="0" smtClean="0">
                <a:latin typeface="Albertus Medium" pitchFamily="34" charset="0"/>
              </a:rPr>
              <a:t>in this room </a:t>
            </a:r>
            <a:r>
              <a:rPr lang="en-US" sz="2200" kern="0" dirty="0" smtClean="0">
                <a:solidFill>
                  <a:srgbClr val="0000CC"/>
                </a:solidFill>
                <a:latin typeface="Albertus Medium" pitchFamily="34" charset="0"/>
                <a:sym typeface="Wingdings" pitchFamily="2" charset="2"/>
              </a:rPr>
              <a:t>are </a:t>
            </a:r>
            <a:r>
              <a:rPr lang="en-US" sz="2200" b="0" kern="0" dirty="0" smtClean="0">
                <a:latin typeface="Albertus Medium" pitchFamily="34" charset="0"/>
              </a:rPr>
              <a:t>occupied.</a:t>
            </a:r>
          </a:p>
          <a:p>
            <a:pPr marL="1020763" indent="-1020763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tabLst>
                <a:tab pos="574675" algn="l"/>
                <a:tab pos="681038" algn="l"/>
              </a:tabLst>
            </a:pPr>
            <a:r>
              <a:rPr lang="en-US" sz="2200" b="0" kern="0" dirty="0" smtClean="0">
                <a:solidFill>
                  <a:srgbClr val="CC0000"/>
                </a:solidFill>
                <a:latin typeface="Albertus Medium" pitchFamily="34" charset="0"/>
              </a:rPr>
              <a:t>Most of ocean </a:t>
            </a:r>
            <a:r>
              <a:rPr lang="en-US" sz="2200" kern="0" dirty="0" smtClean="0">
                <a:solidFill>
                  <a:srgbClr val="006600"/>
                </a:solidFill>
                <a:latin typeface="Albertus Medium" pitchFamily="34" charset="0"/>
              </a:rPr>
              <a:t>water </a:t>
            </a:r>
            <a:r>
              <a:rPr lang="en-US" sz="2200" b="0" kern="0" dirty="0" smtClean="0">
                <a:latin typeface="Albertus Medium" pitchFamily="34" charset="0"/>
              </a:rPr>
              <a:t>near the factory </a:t>
            </a:r>
            <a:r>
              <a:rPr lang="en-US" sz="2200" kern="0" dirty="0" smtClean="0">
                <a:solidFill>
                  <a:srgbClr val="0000CC"/>
                </a:solidFill>
                <a:latin typeface="Albertus Medium" pitchFamily="34" charset="0"/>
                <a:sym typeface="Wingdings" pitchFamily="2" charset="2"/>
              </a:rPr>
              <a:t>is </a:t>
            </a:r>
            <a:r>
              <a:rPr lang="en-US" sz="2200" b="0" kern="0" dirty="0" smtClean="0">
                <a:latin typeface="Albertus Medium" pitchFamily="34" charset="0"/>
              </a:rPr>
              <a:t>polluted.</a:t>
            </a:r>
          </a:p>
          <a:p>
            <a:pPr>
              <a:spcBef>
                <a:spcPts val="600"/>
              </a:spcBef>
              <a:buClr>
                <a:srgbClr val="FF0000"/>
              </a:buClr>
              <a:tabLst>
                <a:tab pos="574675" algn="l"/>
                <a:tab pos="681038" algn="l"/>
              </a:tabLst>
            </a:pPr>
            <a:r>
              <a:rPr lang="en-US" sz="2200" b="0" kern="0" dirty="0" smtClean="0">
                <a:latin typeface="Albertus Medium" pitchFamily="34" charset="0"/>
              </a:rPr>
              <a:t>Although a </a:t>
            </a:r>
            <a:r>
              <a:rPr lang="en-US" sz="2200" b="0" kern="0" dirty="0" smtClean="0">
                <a:solidFill>
                  <a:srgbClr val="CC0000"/>
                </a:solidFill>
                <a:latin typeface="Albertus Medium" pitchFamily="34" charset="0"/>
              </a:rPr>
              <a:t>number of </a:t>
            </a:r>
            <a:r>
              <a:rPr lang="en-US" sz="2200" kern="0" dirty="0" smtClean="0">
                <a:solidFill>
                  <a:srgbClr val="CC0000"/>
                </a:solidFill>
                <a:latin typeface="Albertus Medium" pitchFamily="34" charset="0"/>
              </a:rPr>
              <a:t>students </a:t>
            </a:r>
            <a:r>
              <a:rPr lang="en-US" sz="2200" b="1" kern="0" dirty="0" smtClean="0">
                <a:solidFill>
                  <a:srgbClr val="0000CC"/>
                </a:solidFill>
                <a:latin typeface="Albertus Medium" pitchFamily="34" charset="0"/>
                <a:sym typeface="Wingdings" pitchFamily="2" charset="2"/>
              </a:rPr>
              <a:t>have </a:t>
            </a:r>
            <a:r>
              <a:rPr lang="en-US" sz="2200" kern="0" dirty="0" smtClean="0">
                <a:solidFill>
                  <a:srgbClr val="0000CC"/>
                </a:solidFill>
                <a:latin typeface="Albertus Medium" pitchFamily="34" charset="0"/>
                <a:sym typeface="Wingdings" pitchFamily="2" charset="2"/>
              </a:rPr>
              <a:t>quitted</a:t>
            </a:r>
            <a:r>
              <a:rPr lang="en-US" sz="2200" b="0" kern="0" dirty="0" smtClean="0">
                <a:latin typeface="Albertus Medium" pitchFamily="34" charset="0"/>
              </a:rPr>
              <a:t> since an </a:t>
            </a:r>
            <a:r>
              <a:rPr lang="en-US" sz="2200" b="0" kern="0" dirty="0" smtClean="0">
                <a:solidFill>
                  <a:srgbClr val="CC0000"/>
                </a:solidFill>
                <a:latin typeface="Albertus Medium" pitchFamily="34" charset="0"/>
              </a:rPr>
              <a:t>amount of </a:t>
            </a:r>
            <a:r>
              <a:rPr lang="en-US" sz="2200" kern="0" dirty="0" smtClean="0">
                <a:solidFill>
                  <a:srgbClr val="006600"/>
                </a:solidFill>
                <a:latin typeface="Albertus Medium" pitchFamily="34" charset="0"/>
              </a:rPr>
              <a:t>bad information </a:t>
            </a:r>
            <a:r>
              <a:rPr lang="en-US" sz="2200" b="0" kern="0" dirty="0" smtClean="0">
                <a:solidFill>
                  <a:srgbClr val="0000CC"/>
                </a:solidFill>
                <a:latin typeface="Albertus Medium" pitchFamily="34" charset="0"/>
              </a:rPr>
              <a:t>spread out,</a:t>
            </a:r>
            <a:r>
              <a:rPr lang="en-US" sz="2200" kern="0" dirty="0" smtClean="0">
                <a:latin typeface="Albertus Medium" pitchFamily="34" charset="0"/>
              </a:rPr>
              <a:t> the total </a:t>
            </a:r>
            <a:r>
              <a:rPr lang="en-US" sz="2200" kern="0" dirty="0" smtClean="0">
                <a:solidFill>
                  <a:srgbClr val="CC0000"/>
                </a:solidFill>
                <a:latin typeface="Albertus Medium" pitchFamily="34" charset="0"/>
              </a:rPr>
              <a:t>number of students </a:t>
            </a:r>
            <a:r>
              <a:rPr lang="en-US" sz="2200" kern="0" dirty="0" smtClean="0">
                <a:solidFill>
                  <a:srgbClr val="0000CC"/>
                </a:solidFill>
                <a:latin typeface="Albertus Medium" pitchFamily="34" charset="0"/>
                <a:sym typeface="Wingdings" pitchFamily="2" charset="2"/>
              </a:rPr>
              <a:t>is </a:t>
            </a:r>
            <a:r>
              <a:rPr lang="en-US" sz="2200" kern="0" dirty="0" smtClean="0">
                <a:solidFill>
                  <a:srgbClr val="0000CC"/>
                </a:solidFill>
                <a:latin typeface="Albertus Medium" pitchFamily="34" charset="0"/>
              </a:rPr>
              <a:t>increasing</a:t>
            </a:r>
            <a:r>
              <a:rPr lang="en-US" sz="2200" kern="0" dirty="0" smtClean="0">
                <a:latin typeface="Albertus Medium" pitchFamily="34" charset="0"/>
              </a:rPr>
              <a:t>.</a:t>
            </a:r>
            <a:endParaRPr lang="en-US" sz="2200" b="0" kern="0" dirty="0" smtClean="0">
              <a:latin typeface="Albertus Medium" pitchFamily="34" charset="0"/>
            </a:endParaRPr>
          </a:p>
          <a:p>
            <a:pPr marL="1020763" indent="-1020763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tabLst>
                <a:tab pos="574675" algn="l"/>
                <a:tab pos="681038" algn="l"/>
              </a:tabLst>
            </a:pPr>
            <a:endParaRPr lang="en-US" sz="2200" b="0" kern="0" dirty="0" smtClean="0">
              <a:latin typeface="Albertus Medium" pitchFamily="34" charset="0"/>
            </a:endParaRPr>
          </a:p>
          <a:p>
            <a:pPr marL="1020763" marR="0" lvl="0" indent="-10207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None/>
              <a:tabLst>
                <a:tab pos="574675" algn="l"/>
                <a:tab pos="681038" algn="l"/>
              </a:tabLst>
              <a:defRPr/>
            </a:pPr>
            <a:endPara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lbertus Medium" pitchFamily="34" charset="0"/>
              <a:cs typeface="+mn-cs"/>
              <a:sym typeface="Wingdings" pitchFamily="2" charset="2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304800" y="1039504"/>
            <a:ext cx="5867400" cy="2133600"/>
          </a:xfrm>
          <a:prstGeom prst="roundRect">
            <a:avLst/>
          </a:prstGeom>
          <a:solidFill>
            <a:srgbClr val="FF0000">
              <a:alpha val="36078"/>
            </a:srgbClr>
          </a:solidFill>
          <a:ln w="9525" cap="flat" cmpd="sng" algn="ctr">
            <a:solidFill>
              <a:srgbClr val="B4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9144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4113" marR="0" indent="-1154113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 typeface="Wingdings" pitchFamily="2" charset="2"/>
              <a:buNone/>
              <a:tabLst>
                <a:tab pos="566738" algn="l"/>
                <a:tab pos="1539875" algn="l"/>
              </a:tabLst>
            </a:pPr>
            <a:r>
              <a:rPr kumimoji="0" lang="en-US" sz="21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Times New Roman" pitchFamily="18" charset="0"/>
              </a:rPr>
              <a:t>Count Noun</a:t>
            </a:r>
          </a:p>
          <a:p>
            <a:pPr marL="1154113" marR="0" indent="-1154113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 typeface="Wingdings" pitchFamily="2" charset="2"/>
              <a:buNone/>
              <a:tabLst>
                <a:tab pos="566738" algn="l"/>
                <a:tab pos="1539875" algn="l"/>
              </a:tabLst>
            </a:pP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Times New Roman" pitchFamily="18" charset="0"/>
              </a:rPr>
              <a:t>many</a:t>
            </a:r>
          </a:p>
          <a:p>
            <a:pPr marL="1154113" marR="0" indent="-1154113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 typeface="Wingdings" pitchFamily="2" charset="2"/>
              <a:buNone/>
              <a:tabLst>
                <a:tab pos="566738" algn="l"/>
                <a:tab pos="1539875" algn="l"/>
              </a:tabLst>
            </a:pP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Times New Roman" pitchFamily="18" charset="0"/>
              </a:rPr>
              <a:t>few / fewer</a:t>
            </a:r>
          </a:p>
          <a:p>
            <a:pPr marL="1154113" marR="0" indent="-1154113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 typeface="Wingdings" pitchFamily="2" charset="2"/>
              <a:buNone/>
              <a:tabLst>
                <a:tab pos="566738" algn="l"/>
                <a:tab pos="1539875" algn="l"/>
              </a:tabLst>
            </a:pP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Times New Roman" pitchFamily="18" charset="0"/>
              </a:rPr>
              <a:t>a few</a:t>
            </a:r>
          </a:p>
          <a:p>
            <a:pPr marL="1154113" indent="-1154113">
              <a:lnSpc>
                <a:spcPct val="90000"/>
              </a:lnSpc>
              <a:spcAft>
                <a:spcPct val="10000"/>
              </a:spcAft>
              <a:tabLst>
                <a:tab pos="566738" algn="l"/>
                <a:tab pos="1539875" algn="l"/>
              </a:tabLst>
            </a:pPr>
            <a:r>
              <a:rPr lang="en-US" b="1" dirty="0" smtClean="0">
                <a:latin typeface="Verdana" pitchFamily="34" charset="0"/>
                <a:cs typeface="Times New Roman" pitchFamily="18" charset="0"/>
              </a:rPr>
              <a:t>a / an</a:t>
            </a:r>
            <a:endParaRPr lang="en-US" dirty="0" smtClean="0"/>
          </a:p>
          <a:p>
            <a:pPr marL="1154113" marR="0" indent="-1154113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 typeface="Wingdings" pitchFamily="2" charset="2"/>
              <a:buNone/>
              <a:tabLst>
                <a:tab pos="566738" algn="l"/>
                <a:tab pos="1539875" algn="l"/>
              </a:tabLst>
            </a:pP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Times New Roman" pitchFamily="18" charset="0"/>
              </a:rPr>
              <a:t>number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2362200" y="1039504"/>
            <a:ext cx="6553200" cy="2133600"/>
          </a:xfrm>
          <a:prstGeom prst="roundRect">
            <a:avLst/>
          </a:prstGeom>
          <a:solidFill>
            <a:srgbClr val="0000CC">
              <a:alpha val="36078"/>
            </a:srgbClr>
          </a:solidFill>
          <a:ln w="9525" cap="flat" cmpd="sng" algn="ctr">
            <a:solidFill>
              <a:srgbClr val="B4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9144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4113" marR="0" indent="-1154113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900"/>
              </a:spcAft>
              <a:buClrTx/>
              <a:buSzTx/>
              <a:buFont typeface="Wingdings" pitchFamily="2" charset="2"/>
              <a:buNone/>
              <a:tabLst>
                <a:tab pos="566738" algn="l"/>
                <a:tab pos="1539875" algn="l"/>
              </a:tabLst>
            </a:pPr>
            <a:r>
              <a:rPr kumimoji="0" lang="en-US" sz="21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Times New Roman" pitchFamily="18" charset="0"/>
              </a:rPr>
              <a:t>Count</a:t>
            </a:r>
            <a:r>
              <a:rPr kumimoji="0" lang="en-US" sz="2100" b="1" i="0" u="sng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Times New Roman" pitchFamily="18" charset="0"/>
              </a:rPr>
              <a:t> &amp; </a:t>
            </a:r>
            <a:r>
              <a:rPr kumimoji="0" lang="en-US" sz="2100" b="1" i="0" u="sng" strike="noStrike" cap="none" normalizeH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Times New Roman" pitchFamily="18" charset="0"/>
              </a:rPr>
              <a:t>Noncount</a:t>
            </a:r>
            <a:r>
              <a:rPr kumimoji="0" lang="en-US" sz="2100" b="1" i="0" u="sng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Times New Roman" pitchFamily="18" charset="0"/>
              </a:rPr>
              <a:t> Noun</a:t>
            </a:r>
            <a:endParaRPr kumimoji="0" lang="en-US" sz="2100" b="1" i="0" u="sng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Times New Roman" pitchFamily="18" charset="0"/>
            </a:endParaRPr>
          </a:p>
          <a:p>
            <a:pPr marL="1882775" marR="0" indent="-1609725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 typeface="Wingdings" pitchFamily="2" charset="2"/>
              <a:buNone/>
              <a:tabLst>
                <a:tab pos="566738" algn="l"/>
                <a:tab pos="1882775" algn="l"/>
              </a:tabLst>
            </a:pP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Times New Roman" pitchFamily="18" charset="0"/>
              </a:rPr>
              <a:t>most	none</a:t>
            </a:r>
            <a:r>
              <a:rPr kumimoji="0" lang="en-US" sz="21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Times New Roman" pitchFamily="18" charset="0"/>
              </a:rPr>
              <a:t> of</a:t>
            </a:r>
            <a:endParaRPr kumimoji="0" lang="en-US" sz="2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  <a:p>
            <a:pPr marL="1882775" marR="0" indent="-1609725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 typeface="Wingdings" pitchFamily="2" charset="2"/>
              <a:buNone/>
              <a:tabLst>
                <a:tab pos="566738" algn="l"/>
                <a:tab pos="1882775" algn="l"/>
              </a:tabLst>
            </a:pP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Times New Roman" pitchFamily="18" charset="0"/>
              </a:rPr>
              <a:t>some	any</a:t>
            </a:r>
          </a:p>
          <a:p>
            <a:pPr marL="1882775" marR="0" indent="-1609725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 typeface="Wingdings" pitchFamily="2" charset="2"/>
              <a:buNone/>
              <a:tabLst>
                <a:tab pos="566738" algn="l"/>
                <a:tab pos="1882775" algn="l"/>
              </a:tabLst>
            </a:pP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Times New Roman" pitchFamily="18" charset="0"/>
              </a:rPr>
              <a:t>a lot of	no</a:t>
            </a:r>
          </a:p>
          <a:p>
            <a:pPr marL="1882775" indent="-1609725">
              <a:lnSpc>
                <a:spcPct val="90000"/>
              </a:lnSpc>
              <a:spcAft>
                <a:spcPct val="10000"/>
              </a:spcAft>
              <a:tabLst>
                <a:tab pos="566738" algn="l"/>
                <a:tab pos="1882775" algn="l"/>
              </a:tabLst>
            </a:pPr>
            <a:r>
              <a:rPr lang="en-US" sz="2100" b="1" dirty="0" smtClean="0">
                <a:latin typeface="Verdana" pitchFamily="34" charset="0"/>
                <a:cs typeface="Times New Roman" pitchFamily="18" charset="0"/>
              </a:rPr>
              <a:t>all</a:t>
            </a:r>
            <a:endParaRPr kumimoji="0" lang="en-US" sz="2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6172200" y="1101484"/>
            <a:ext cx="2819400" cy="18288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9144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4113" marR="0" indent="-1154113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 typeface="Wingdings" pitchFamily="2" charset="2"/>
              <a:buNone/>
              <a:tabLst>
                <a:tab pos="566738" algn="l"/>
                <a:tab pos="1539875" algn="l"/>
              </a:tabLst>
            </a:pPr>
            <a:r>
              <a:rPr kumimoji="0" lang="en-US" sz="2100" b="1" i="0" u="sng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Times New Roman" pitchFamily="18" charset="0"/>
              </a:rPr>
              <a:t>Noncount</a:t>
            </a:r>
            <a:r>
              <a:rPr kumimoji="0" lang="en-US" sz="21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Times New Roman" pitchFamily="18" charset="0"/>
              </a:rPr>
              <a:t>  Noun</a:t>
            </a:r>
          </a:p>
          <a:p>
            <a:pPr marL="1154113" marR="0" indent="-1154113" algn="l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10000"/>
              </a:spcAft>
              <a:buClrTx/>
              <a:buSzTx/>
              <a:buFont typeface="Wingdings" pitchFamily="2" charset="2"/>
              <a:buNone/>
              <a:tabLst>
                <a:tab pos="566738" algn="l"/>
                <a:tab pos="1539875" algn="l"/>
              </a:tabLst>
            </a:pP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Times New Roman" pitchFamily="18" charset="0"/>
              </a:rPr>
              <a:t>much </a:t>
            </a:r>
          </a:p>
          <a:p>
            <a:pPr marL="1154113" indent="-1154113">
              <a:lnSpc>
                <a:spcPct val="90000"/>
              </a:lnSpc>
              <a:spcAft>
                <a:spcPct val="10000"/>
              </a:spcAft>
              <a:tabLst>
                <a:tab pos="566738" algn="l"/>
                <a:tab pos="1539875" algn="l"/>
              </a:tabLst>
            </a:pPr>
            <a:r>
              <a:rPr lang="en-US" sz="2200" b="1" dirty="0" smtClean="0">
                <a:latin typeface="Verdana" pitchFamily="34" charset="0"/>
                <a:cs typeface="Times New Roman" pitchFamily="18" charset="0"/>
              </a:rPr>
              <a:t>little / less</a:t>
            </a:r>
            <a:endParaRPr lang="en-US" sz="2200" dirty="0" smtClean="0"/>
          </a:p>
          <a:p>
            <a:pPr marL="1154113" marR="0" indent="-1154113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 typeface="Wingdings" pitchFamily="2" charset="2"/>
              <a:buNone/>
              <a:tabLst>
                <a:tab pos="566738" algn="l"/>
                <a:tab pos="1539875" algn="l"/>
              </a:tabLst>
            </a:pP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Times New Roman" pitchFamily="18" charset="0"/>
              </a:rPr>
              <a:t>a little</a:t>
            </a:r>
          </a:p>
          <a:p>
            <a:pPr marL="1154113" indent="-1154113">
              <a:lnSpc>
                <a:spcPct val="90000"/>
              </a:lnSpc>
              <a:spcAft>
                <a:spcPct val="10000"/>
              </a:spcAft>
              <a:tabLst>
                <a:tab pos="566738" algn="l"/>
                <a:tab pos="1539875" algn="l"/>
              </a:tabLst>
            </a:pPr>
            <a:r>
              <a:rPr lang="en-US" sz="2200" b="1" dirty="0" smtClean="0">
                <a:latin typeface="Verdana" pitchFamily="34" charset="0"/>
                <a:cs typeface="Times New Roman" pitchFamily="18" charset="0"/>
              </a:rPr>
              <a:t>amount</a:t>
            </a:r>
            <a:endParaRPr kumimoji="0" lang="en-US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50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-334095" y="759004"/>
            <a:ext cx="914401" cy="625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5EFE5B72-F925-4B41-B02E-CCDD58C0A057}" type="slidenum">
              <a:rPr lang="en-AU" sz="1400" b="1" smtClean="0"/>
              <a:pPr>
                <a:defRPr/>
              </a:pPr>
              <a:t>15</a:t>
            </a:fld>
            <a:endParaRPr lang="en-AU" sz="1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55" y="76200"/>
            <a:ext cx="9045845" cy="673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2819400" y="4294496"/>
            <a:ext cx="419100" cy="207818"/>
          </a:xfrm>
          <a:prstGeom prst="flowChartSummingJunction">
            <a:avLst/>
          </a:prstGeom>
          <a:noFill/>
          <a:ln w="28575">
            <a:solidFill>
              <a:srgbClr val="B4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5481284" y="5569734"/>
            <a:ext cx="419100" cy="207818"/>
          </a:xfrm>
          <a:prstGeom prst="flowChartSummingJunction">
            <a:avLst/>
          </a:prstGeom>
          <a:noFill/>
          <a:ln w="28575">
            <a:solidFill>
              <a:srgbClr val="B4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ular Callout 7"/>
          <p:cNvSpPr/>
          <p:nvPr/>
        </p:nvSpPr>
        <p:spPr bwMode="auto">
          <a:xfrm>
            <a:off x="5887684" y="2106930"/>
            <a:ext cx="3243616" cy="1846659"/>
          </a:xfrm>
          <a:prstGeom prst="wedgeRectCallout">
            <a:avLst>
              <a:gd name="adj1" fmla="val -21829"/>
              <a:gd name="adj2" fmla="val -34598"/>
            </a:avLst>
          </a:prstGeom>
          <a:solidFill>
            <a:schemeClr val="bg2">
              <a:lumMod val="20000"/>
              <a:lumOff val="80000"/>
              <a:alpha val="94118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1800"/>
              </a:lnSpc>
              <a:tabLst>
                <a:tab pos="566738" algn="l"/>
                <a:tab pos="1539875" algn="l"/>
              </a:tabLst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I want to have </a:t>
            </a:r>
            <a:r>
              <a:rPr lang="en-US" sz="1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many 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cars.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/>
              </a:rPr>
              <a:t></a:t>
            </a:r>
            <a:endParaRPr kumimoji="0" lang="en-US" sz="1600" b="1" i="0" u="none" strike="noStrike" cap="none" normalizeH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>
              <a:lnSpc>
                <a:spcPts val="1800"/>
              </a:lnSpc>
              <a:tabLst>
                <a:tab pos="566738" algn="l"/>
                <a:tab pos="1539875" algn="l"/>
              </a:tabLst>
            </a:pP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want to have </a:t>
            </a:r>
            <a:r>
              <a:rPr lang="en-US" sz="1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 lot of </a:t>
            </a:r>
            <a:r>
              <a:rPr lang="en-US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cars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/>
              </a:rPr>
              <a:t></a:t>
            </a:r>
            <a:endParaRPr lang="en-US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1800"/>
              </a:lnSpc>
              <a:tabLst>
                <a:tab pos="566738" algn="l"/>
                <a:tab pos="1539875" algn="l"/>
              </a:tabLst>
            </a:pP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want to have </a:t>
            </a:r>
            <a:r>
              <a:rPr lang="en-US" sz="1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much 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money.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/>
              </a:rPr>
              <a:t></a:t>
            </a:r>
          </a:p>
          <a:p>
            <a:pPr>
              <a:lnSpc>
                <a:spcPts val="1800"/>
              </a:lnSpc>
              <a:tabLst>
                <a:tab pos="566738" algn="l"/>
                <a:tab pos="1539875" algn="l"/>
              </a:tabLst>
            </a:pP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want to have </a:t>
            </a:r>
            <a:r>
              <a:rPr lang="en-US" sz="16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 lot of 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money.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/>
              </a:rPr>
              <a:t></a:t>
            </a:r>
            <a:endParaRPr lang="en-US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1800"/>
              </a:lnSpc>
              <a:tabLst>
                <a:tab pos="566738" algn="l"/>
                <a:tab pos="1539875" algn="l"/>
              </a:tabLst>
            </a:pP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There </a:t>
            </a:r>
            <a:r>
              <a:rPr lang="en-US" sz="16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are </a:t>
            </a:r>
            <a:r>
              <a:rPr lang="en-US" sz="1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 few 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students here.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/>
              </a:rPr>
              <a:t></a:t>
            </a:r>
          </a:p>
          <a:p>
            <a:pPr>
              <a:lnSpc>
                <a:spcPts val="1800"/>
              </a:lnSpc>
              <a:tabLst>
                <a:tab pos="566738" algn="l"/>
                <a:tab pos="1539875" algn="l"/>
              </a:tabLst>
            </a:pPr>
            <a:r>
              <a:rPr lang="en-US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There </a:t>
            </a:r>
            <a:r>
              <a:rPr lang="en-US" sz="16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are </a:t>
            </a:r>
            <a:r>
              <a:rPr lang="en-US" sz="1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some </a:t>
            </a:r>
            <a:r>
              <a:rPr lang="en-US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students here.</a:t>
            </a:r>
            <a:r>
              <a:rPr lang="en-US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/>
              </a:rPr>
              <a:t></a:t>
            </a:r>
            <a:endParaRPr lang="en-US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1800"/>
              </a:lnSpc>
              <a:tabLst>
                <a:tab pos="566738" algn="l"/>
                <a:tab pos="1539875" algn="l"/>
              </a:tabLst>
            </a:pPr>
            <a:r>
              <a:rPr lang="en-US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There </a:t>
            </a:r>
            <a:r>
              <a:rPr lang="en-US" sz="16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is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en-US" sz="1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little 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water inside.</a:t>
            </a:r>
            <a:r>
              <a:rPr lang="en-US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/>
              </a:rPr>
              <a:t></a:t>
            </a:r>
            <a:endParaRPr lang="en-US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1800"/>
              </a:lnSpc>
              <a:tabLst>
                <a:tab pos="566738" algn="l"/>
                <a:tab pos="1539875" algn="l"/>
              </a:tabLst>
            </a:pPr>
            <a:r>
              <a:rPr lang="en-US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There </a:t>
            </a:r>
            <a:r>
              <a:rPr lang="en-US" sz="16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is</a:t>
            </a:r>
            <a:r>
              <a:rPr lang="en-US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some 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water </a:t>
            </a:r>
            <a:r>
              <a:rPr lang="en-US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inside.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/>
              </a:rPr>
              <a:t></a:t>
            </a:r>
            <a:endParaRPr lang="en-US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14405" y="3737723"/>
            <a:ext cx="1946495" cy="224677"/>
          </a:xfrm>
          <a:prstGeom prst="rect">
            <a:avLst/>
          </a:prstGeom>
          <a:solidFill>
            <a:srgbClr val="FFFF00"/>
          </a:solidFill>
        </p:spPr>
        <p:txBody>
          <a:bodyPr wrap="none" lIns="9144" tIns="0" rIns="18288" bIns="9144">
            <a:spAutoFit/>
          </a:bodyPr>
          <a:lstStyle/>
          <a:p>
            <a:r>
              <a:rPr lang="en-US" sz="1400" b="1" dirty="0" err="1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many</a:t>
            </a:r>
            <a:r>
              <a:rPr lang="en-US" sz="1400" b="1" dirty="0" err="1" smtClean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+plural</a:t>
            </a:r>
            <a:r>
              <a:rPr lang="en-US" sz="1400" b="1" dirty="0" smtClean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 Noun</a:t>
            </a:r>
            <a:endParaRPr lang="en-US" sz="1400" b="1" dirty="0">
              <a:solidFill>
                <a:srgbClr val="0000CC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46700" y="4995023"/>
            <a:ext cx="2797689" cy="224677"/>
          </a:xfrm>
          <a:prstGeom prst="rect">
            <a:avLst/>
          </a:prstGeom>
          <a:solidFill>
            <a:srgbClr val="FFFF00"/>
          </a:solidFill>
        </p:spPr>
        <p:txBody>
          <a:bodyPr wrap="none" lIns="9144" tIns="0" rIns="18288" bIns="9144">
            <a:spAutoFit/>
          </a:bodyPr>
          <a:lstStyle/>
          <a:p>
            <a:r>
              <a:rPr lang="en-US" sz="1400" b="1" dirty="0" err="1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amount</a:t>
            </a:r>
            <a:r>
              <a:rPr lang="en-US" sz="1400" b="1" dirty="0" err="1" smtClean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+uncountable</a:t>
            </a:r>
            <a:r>
              <a:rPr lang="en-US" sz="1400" b="1" dirty="0" smtClean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 Noun</a:t>
            </a:r>
            <a:endParaRPr lang="en-US" sz="14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686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Word Problems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1" y="152400"/>
            <a:ext cx="908685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-334095" y="759004"/>
            <a:ext cx="914401" cy="625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5EFE5B72-F925-4B41-B02E-CCDD58C0A057}" type="slidenum">
              <a:rPr lang="en-AU" sz="1400" b="1" smtClean="0"/>
              <a:pPr>
                <a:defRPr/>
              </a:pPr>
              <a:t>16</a:t>
            </a:fld>
            <a:endParaRPr lang="en-AU" sz="1600" b="1" dirty="0"/>
          </a:p>
        </p:txBody>
      </p:sp>
      <p:sp>
        <p:nvSpPr>
          <p:cNvPr id="7" name="Rectangular Callout 6"/>
          <p:cNvSpPr/>
          <p:nvPr/>
        </p:nvSpPr>
        <p:spPr bwMode="auto">
          <a:xfrm>
            <a:off x="1897032" y="2718748"/>
            <a:ext cx="369776" cy="215444"/>
          </a:xfrm>
          <a:prstGeom prst="wedgeRectCallout">
            <a:avLst>
              <a:gd name="adj1" fmla="val -21829"/>
              <a:gd name="adj2" fmla="val -34598"/>
            </a:avLst>
          </a:prstGeom>
          <a:solidFill>
            <a:srgbClr val="FF0000">
              <a:alpha val="22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566738" algn="l"/>
                <a:tab pos="1539875" algn="l"/>
              </a:tabLst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Times New Roman" pitchFamily="18" charset="0"/>
              </a:rPr>
              <a:t>not</a:t>
            </a:r>
          </a:p>
        </p:txBody>
      </p:sp>
      <p:sp>
        <p:nvSpPr>
          <p:cNvPr id="8" name="Rectangular Callout 7"/>
          <p:cNvSpPr/>
          <p:nvPr/>
        </p:nvSpPr>
        <p:spPr bwMode="auto">
          <a:xfrm>
            <a:off x="1461448" y="3023548"/>
            <a:ext cx="288024" cy="215444"/>
          </a:xfrm>
          <a:prstGeom prst="wedgeRectCallout">
            <a:avLst>
              <a:gd name="adj1" fmla="val -21829"/>
              <a:gd name="adj2" fmla="val -34598"/>
            </a:avLst>
          </a:prstGeom>
          <a:solidFill>
            <a:srgbClr val="FF0000">
              <a:alpha val="22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566738" algn="l"/>
                <a:tab pos="1539875" algn="l"/>
              </a:tabLst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Times New Roman" pitchFamily="18" charset="0"/>
              </a:rPr>
              <a:t>no</a:t>
            </a:r>
          </a:p>
        </p:txBody>
      </p:sp>
      <p:sp>
        <p:nvSpPr>
          <p:cNvPr id="9" name="Rectangular Callout 8"/>
          <p:cNvSpPr/>
          <p:nvPr/>
        </p:nvSpPr>
        <p:spPr bwMode="auto">
          <a:xfrm>
            <a:off x="2286000" y="4168444"/>
            <a:ext cx="538092" cy="215444"/>
          </a:xfrm>
          <a:prstGeom prst="wedgeRectCallout">
            <a:avLst>
              <a:gd name="adj1" fmla="val -21829"/>
              <a:gd name="adj2" fmla="val -34598"/>
            </a:avLst>
          </a:prstGeom>
          <a:solidFill>
            <a:srgbClr val="FF0000">
              <a:alpha val="22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566738" algn="l"/>
                <a:tab pos="1539875" algn="l"/>
              </a:tabLst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Times New Roman" pitchFamily="18" charset="0"/>
              </a:rPr>
              <a:t>most</a:t>
            </a:r>
          </a:p>
        </p:txBody>
      </p:sp>
      <p:sp>
        <p:nvSpPr>
          <p:cNvPr id="11" name="Rectangular Callout 10"/>
          <p:cNvSpPr/>
          <p:nvPr/>
        </p:nvSpPr>
        <p:spPr bwMode="auto">
          <a:xfrm>
            <a:off x="3700536" y="1357951"/>
            <a:ext cx="5279692" cy="293427"/>
          </a:xfrm>
          <a:prstGeom prst="wedgeRectCallout">
            <a:avLst>
              <a:gd name="adj1" fmla="val -10126"/>
              <a:gd name="adj2" fmla="val 51318"/>
            </a:avLst>
          </a:prstGeom>
          <a:solidFill>
            <a:srgbClr val="FF0000">
              <a:alpha val="22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2" name="Rectangular Callout 11"/>
          <p:cNvSpPr/>
          <p:nvPr/>
        </p:nvSpPr>
        <p:spPr bwMode="auto">
          <a:xfrm>
            <a:off x="2147248" y="4473244"/>
            <a:ext cx="538092" cy="215444"/>
          </a:xfrm>
          <a:prstGeom prst="wedgeRectCallout">
            <a:avLst>
              <a:gd name="adj1" fmla="val -21829"/>
              <a:gd name="adj2" fmla="val -34598"/>
            </a:avLst>
          </a:prstGeom>
          <a:solidFill>
            <a:srgbClr val="FF0000">
              <a:alpha val="22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566738" algn="l"/>
                <a:tab pos="1539875" algn="l"/>
              </a:tabLst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Times New Roman" pitchFamily="18" charset="0"/>
              </a:rPr>
              <a:t>most</a:t>
            </a:r>
          </a:p>
        </p:txBody>
      </p:sp>
      <p:sp>
        <p:nvSpPr>
          <p:cNvPr id="13" name="Rectangular Callout 12"/>
          <p:cNvSpPr/>
          <p:nvPr/>
        </p:nvSpPr>
        <p:spPr bwMode="auto">
          <a:xfrm>
            <a:off x="2190464" y="4778044"/>
            <a:ext cx="719231" cy="215444"/>
          </a:xfrm>
          <a:prstGeom prst="wedgeRectCallout">
            <a:avLst>
              <a:gd name="adj1" fmla="val -21829"/>
              <a:gd name="adj2" fmla="val -34598"/>
            </a:avLst>
          </a:prstGeom>
          <a:solidFill>
            <a:srgbClr val="FF0000">
              <a:alpha val="22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566738" algn="l"/>
                <a:tab pos="1539875" algn="l"/>
              </a:tabLst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Times New Roman" pitchFamily="18" charset="0"/>
              </a:rPr>
              <a:t>almost</a:t>
            </a:r>
          </a:p>
        </p:txBody>
      </p:sp>
      <p:sp>
        <p:nvSpPr>
          <p:cNvPr id="14" name="Rectangular Callout 13"/>
          <p:cNvSpPr/>
          <p:nvPr/>
        </p:nvSpPr>
        <p:spPr bwMode="auto">
          <a:xfrm>
            <a:off x="2272352" y="5951379"/>
            <a:ext cx="579770" cy="215444"/>
          </a:xfrm>
          <a:prstGeom prst="wedgeRectCallout">
            <a:avLst>
              <a:gd name="adj1" fmla="val -21829"/>
              <a:gd name="adj2" fmla="val -34598"/>
            </a:avLst>
          </a:prstGeom>
          <a:solidFill>
            <a:srgbClr val="FF0000">
              <a:alpha val="22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566738" algn="l"/>
                <a:tab pos="1539875" algn="l"/>
              </a:tabLst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Times New Roman" pitchFamily="18" charset="0"/>
              </a:rPr>
              <a:t>twice</a:t>
            </a:r>
          </a:p>
        </p:txBody>
      </p:sp>
      <p:sp>
        <p:nvSpPr>
          <p:cNvPr id="15" name="Rectangular Callout 14"/>
          <p:cNvSpPr/>
          <p:nvPr/>
        </p:nvSpPr>
        <p:spPr bwMode="auto">
          <a:xfrm>
            <a:off x="1850408" y="6291435"/>
            <a:ext cx="1280282" cy="215444"/>
          </a:xfrm>
          <a:prstGeom prst="wedgeRectCallout">
            <a:avLst>
              <a:gd name="adj1" fmla="val -21829"/>
              <a:gd name="adj2" fmla="val -34598"/>
            </a:avLst>
          </a:prstGeom>
          <a:solidFill>
            <a:srgbClr val="FF0000">
              <a:alpha val="22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566738" algn="l"/>
                <a:tab pos="1539875" algn="l"/>
              </a:tabLst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Times New Roman" pitchFamily="18" charset="0"/>
              </a:rPr>
              <a:t>has doubled</a:t>
            </a:r>
          </a:p>
        </p:txBody>
      </p:sp>
      <p:sp>
        <p:nvSpPr>
          <p:cNvPr id="18" name="Rectangular Callout 17"/>
          <p:cNvSpPr/>
          <p:nvPr/>
        </p:nvSpPr>
        <p:spPr bwMode="auto">
          <a:xfrm>
            <a:off x="1333500" y="2362200"/>
            <a:ext cx="312068" cy="215444"/>
          </a:xfrm>
          <a:prstGeom prst="wedgeRectCallout">
            <a:avLst>
              <a:gd name="adj1" fmla="val -21829"/>
              <a:gd name="adj2" fmla="val -34598"/>
            </a:avLst>
          </a:prstGeom>
          <a:solidFill>
            <a:srgbClr val="FF0000">
              <a:alpha val="22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566738" algn="l"/>
                <a:tab pos="1539875" algn="l"/>
              </a:tabLst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Times New Roman" pitchFamily="18" charset="0"/>
              </a:rPr>
              <a:t>No</a:t>
            </a:r>
          </a:p>
        </p:txBody>
      </p:sp>
      <p:sp>
        <p:nvSpPr>
          <p:cNvPr id="17" name="Rectangular Callout 16"/>
          <p:cNvSpPr/>
          <p:nvPr/>
        </p:nvSpPr>
        <p:spPr bwMode="auto">
          <a:xfrm>
            <a:off x="2286000" y="5617870"/>
            <a:ext cx="834647" cy="269304"/>
          </a:xfrm>
          <a:prstGeom prst="wedgeRectCallout">
            <a:avLst>
              <a:gd name="adj1" fmla="val -21829"/>
              <a:gd name="adj2" fmla="val -34598"/>
            </a:avLst>
          </a:prstGeom>
          <a:solidFill>
            <a:srgbClr val="FF0000">
              <a:alpha val="22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1100"/>
              </a:lnSpc>
              <a:tabLst>
                <a:tab pos="566738" algn="l"/>
                <a:tab pos="1539875" algn="l"/>
              </a:tabLst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Times New Roman" pitchFamily="18" charset="0"/>
              </a:rPr>
              <a:t>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cs typeface="Times New Roman" pitchFamily="18" charset="0"/>
              </a:rPr>
              <a:t>verb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Verdana" pitchFamily="34" charset="0"/>
              <a:cs typeface="Times New Roman" pitchFamily="18" charset="0"/>
            </a:endParaRPr>
          </a:p>
          <a:p>
            <a:pPr>
              <a:lnSpc>
                <a:spcPts val="1000"/>
              </a:lnSpc>
              <a:tabLst>
                <a:tab pos="566738" algn="l"/>
                <a:tab pos="1539875" algn="l"/>
              </a:tabLst>
            </a:pPr>
            <a:r>
              <a:rPr lang="en-US" sz="1200" b="1" dirty="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======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41900" y="5376023"/>
            <a:ext cx="1959484" cy="224677"/>
          </a:xfrm>
          <a:prstGeom prst="rect">
            <a:avLst/>
          </a:prstGeom>
          <a:solidFill>
            <a:srgbClr val="FFFF00"/>
          </a:solidFill>
        </p:spPr>
        <p:txBody>
          <a:bodyPr wrap="none" lIns="9144" tIns="0" rIns="18288" bIns="9144">
            <a:spAutoFit/>
          </a:bodyPr>
          <a:lstStyle/>
          <a:p>
            <a:r>
              <a:rPr lang="en-US" sz="1400" b="1" dirty="0" err="1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twice</a:t>
            </a:r>
            <a:r>
              <a:rPr lang="en-US" sz="1400" b="1" dirty="0" err="1" smtClean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+comparison</a:t>
            </a:r>
            <a:endParaRPr lang="en-US" sz="1400" b="1" dirty="0">
              <a:solidFill>
                <a:srgbClr val="0000CC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626190" y="4893880"/>
            <a:ext cx="3479710" cy="4401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9144" tIns="0" rIns="18288" bIns="9144">
            <a:spAutoFit/>
          </a:bodyPr>
          <a:lstStyle/>
          <a:p>
            <a:r>
              <a:rPr lang="en-US" sz="1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 have </a:t>
            </a:r>
            <a:r>
              <a:rPr lang="en-US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twice </a:t>
            </a:r>
            <a:r>
              <a:rPr lang="en-US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as much money as</a:t>
            </a:r>
            <a:r>
              <a:rPr lang="en-US" sz="1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he does.</a:t>
            </a:r>
          </a:p>
          <a:p>
            <a:r>
              <a:rPr lang="en-US" sz="1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 have </a:t>
            </a:r>
            <a:r>
              <a:rPr lang="en-US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twice </a:t>
            </a:r>
            <a:r>
              <a:rPr lang="en-US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more </a:t>
            </a:r>
            <a:r>
              <a:rPr lang="en-US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money </a:t>
            </a:r>
            <a:r>
              <a:rPr lang="en-US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than </a:t>
            </a:r>
            <a:r>
              <a:rPr lang="en-US" sz="1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he </a:t>
            </a:r>
            <a:r>
              <a:rPr lang="en-US" sz="1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does</a:t>
            </a:r>
            <a:r>
              <a:rPr lang="en-US" sz="1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4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67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8" grpId="0" animBg="1"/>
      <p:bldP spid="17" grpId="0" animBg="1"/>
      <p:bldP spid="16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 bwMode="auto">
          <a:xfrm>
            <a:off x="4267201" y="1155700"/>
            <a:ext cx="4572000" cy="1714500"/>
          </a:xfrm>
          <a:prstGeom prst="roundRect">
            <a:avLst/>
          </a:prstGeom>
          <a:solidFill>
            <a:srgbClr val="FFFF00">
              <a:alpha val="25098"/>
            </a:srgbClr>
          </a:solidFill>
          <a:ln w="9525" cap="flat" cmpd="sng" algn="ctr">
            <a:solidFill>
              <a:srgbClr val="B4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882775" marR="0" indent="-1787525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 typeface="Wingdings" pitchFamily="2" charset="2"/>
              <a:buNone/>
              <a:tabLst>
                <a:tab pos="566738" algn="l"/>
                <a:tab pos="1882775" algn="l"/>
              </a:tabLst>
            </a:pP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Times New Roman" pitchFamily="18" charset="0"/>
              </a:rPr>
              <a:t>alive</a:t>
            </a:r>
          </a:p>
          <a:p>
            <a:pPr marL="1882775" marR="0" indent="-1787525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 typeface="Wingdings" pitchFamily="2" charset="2"/>
              <a:buNone/>
              <a:tabLst>
                <a:tab pos="566738" algn="l"/>
                <a:tab pos="1882775" algn="l"/>
              </a:tabLst>
            </a:pPr>
            <a:r>
              <a:rPr lang="en-US" sz="21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alike</a:t>
            </a:r>
          </a:p>
          <a:p>
            <a:pPr marL="1882775" marR="0" indent="-1787525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 typeface="Wingdings" pitchFamily="2" charset="2"/>
              <a:buNone/>
              <a:tabLst>
                <a:tab pos="566738" algn="l"/>
                <a:tab pos="1882775" algn="l"/>
              </a:tabLst>
            </a:pPr>
            <a:r>
              <a:rPr lang="en-US" sz="21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not alike</a:t>
            </a:r>
          </a:p>
          <a:p>
            <a:pPr marL="1882775" marR="0" indent="-1787525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 typeface="Wingdings" pitchFamily="2" charset="2"/>
              <a:buNone/>
              <a:tabLst>
                <a:tab pos="566738" algn="l"/>
                <a:tab pos="1882775" algn="l"/>
              </a:tabLst>
            </a:pP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aside</a:t>
            </a:r>
          </a:p>
          <a:p>
            <a:pPr marL="1882775" marR="0" indent="-1787525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 typeface="Wingdings" pitchFamily="2" charset="2"/>
              <a:buNone/>
              <a:tabLst>
                <a:tab pos="566738" algn="l"/>
                <a:tab pos="1882775" algn="l"/>
              </a:tabLst>
            </a:pP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anew</a:t>
            </a: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115888"/>
            <a:ext cx="8305800" cy="722312"/>
          </a:xfrm>
        </p:spPr>
        <p:txBody>
          <a:bodyPr/>
          <a:lstStyle/>
          <a:p>
            <a:pPr eaLnBrk="1" hangingPunct="1"/>
            <a:r>
              <a:rPr lang="en-US" sz="3600" b="1" dirty="0" smtClean="0"/>
              <a:t>Live </a:t>
            </a:r>
            <a:r>
              <a:rPr lang="en-US" sz="3600" dirty="0" smtClean="0"/>
              <a:t>or </a:t>
            </a:r>
            <a:r>
              <a:rPr lang="en-US" sz="3600" b="1" dirty="0" smtClean="0"/>
              <a:t>alive</a:t>
            </a:r>
            <a:r>
              <a:rPr lang="en-US" sz="3600" dirty="0" smtClean="0"/>
              <a:t>, </a:t>
            </a:r>
            <a:r>
              <a:rPr lang="en-US" sz="3600" b="1" dirty="0" smtClean="0"/>
              <a:t>like </a:t>
            </a:r>
            <a:r>
              <a:rPr lang="en-US" sz="3600" dirty="0" smtClean="0"/>
              <a:t>or </a:t>
            </a:r>
            <a:r>
              <a:rPr lang="en-US" sz="3600" b="1" dirty="0" smtClean="0"/>
              <a:t>alike</a:t>
            </a:r>
            <a:r>
              <a:rPr lang="en-US" sz="3600" dirty="0" smtClean="0"/>
              <a:t>?</a:t>
            </a:r>
            <a:endParaRPr lang="en-US" sz="3200" dirty="0" smtClean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00490" y="2927132"/>
            <a:ext cx="8880144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020763" lvl="0" indent="-1020763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FF0000"/>
              </a:buClr>
              <a:tabLst>
                <a:tab pos="574675" algn="l"/>
                <a:tab pos="681038" algn="l"/>
              </a:tabLst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She likes to have 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</a:rPr>
              <a:t>live </a:t>
            </a:r>
            <a:r>
              <a:rPr kumimoji="0" lang="en-US" b="1" i="0" u="sng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n-lt"/>
              </a:rPr>
              <a:t>plants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in her house.</a:t>
            </a:r>
          </a:p>
          <a:p>
            <a:pPr marL="1020763" lvl="0" indent="-1020763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FF0000"/>
              </a:buClr>
              <a:tabLst>
                <a:tab pos="574675" algn="l"/>
                <a:tab pos="681038" algn="l"/>
              </a:tabLst>
            </a:pPr>
            <a:r>
              <a:rPr lang="en-US" kern="0" dirty="0" smtClean="0">
                <a:latin typeface="+mn-lt"/>
                <a:sym typeface="Wingdings" pitchFamily="2" charset="2"/>
              </a:rPr>
              <a:t>Although I didn’t water the plants for a week, they’re still </a:t>
            </a:r>
            <a:r>
              <a:rPr lang="en-US" b="1" kern="0" dirty="0" smtClean="0">
                <a:solidFill>
                  <a:srgbClr val="FF0000"/>
                </a:solidFill>
                <a:latin typeface="+mn-lt"/>
                <a:sym typeface="Wingdings" pitchFamily="2" charset="2"/>
              </a:rPr>
              <a:t>alive</a:t>
            </a:r>
            <a:r>
              <a:rPr lang="en-US" kern="0" dirty="0" smtClean="0">
                <a:latin typeface="+mn-lt"/>
                <a:sym typeface="Wingdings" pitchFamily="2" charset="2"/>
              </a:rPr>
              <a:t>.</a:t>
            </a:r>
          </a:p>
          <a:p>
            <a:pPr marL="1020763" lvl="0" indent="-1020763">
              <a:spcBef>
                <a:spcPts val="100"/>
              </a:spcBef>
              <a:buClr>
                <a:srgbClr val="FF0000"/>
              </a:buClr>
              <a:tabLst>
                <a:tab pos="574675" algn="l"/>
                <a:tab pos="681038" algn="l"/>
              </a:tabLst>
            </a:pPr>
            <a:r>
              <a:rPr lang="en-US" kern="0" dirty="0"/>
              <a:t>The old man behaved </a:t>
            </a:r>
            <a:r>
              <a:rPr lang="en-US" b="1" kern="0" dirty="0">
                <a:solidFill>
                  <a:srgbClr val="0000CC"/>
                </a:solidFill>
              </a:rPr>
              <a:t>like </a:t>
            </a:r>
            <a:r>
              <a:rPr lang="en-US" b="1" u="sng" kern="0" dirty="0">
                <a:solidFill>
                  <a:srgbClr val="003300"/>
                </a:solidFill>
              </a:rPr>
              <a:t>a child</a:t>
            </a:r>
            <a:r>
              <a:rPr lang="en-US" kern="0" dirty="0">
                <a:solidFill>
                  <a:srgbClr val="003300"/>
                </a:solidFill>
              </a:rPr>
              <a:t> </a:t>
            </a:r>
            <a:r>
              <a:rPr lang="en-US" kern="0" dirty="0"/>
              <a:t>when he saw the show.</a:t>
            </a:r>
          </a:p>
          <a:p>
            <a:pPr marL="1020763" lvl="0" indent="-1020763">
              <a:spcBef>
                <a:spcPts val="100"/>
              </a:spcBef>
              <a:buClr>
                <a:srgbClr val="FF0000"/>
              </a:buClr>
              <a:tabLst>
                <a:tab pos="574675" algn="l"/>
                <a:tab pos="681038" algn="l"/>
              </a:tabLst>
            </a:pPr>
            <a:r>
              <a:rPr lang="en-US" kern="0" dirty="0">
                <a:sym typeface="Wingdings" pitchFamily="2" charset="2"/>
              </a:rPr>
              <a:t>I don’t know which is </a:t>
            </a:r>
            <a:r>
              <a:rPr lang="en-US" kern="0" dirty="0" err="1">
                <a:sym typeface="Wingdings" pitchFamily="2" charset="2"/>
              </a:rPr>
              <a:t>Ani</a:t>
            </a:r>
            <a:r>
              <a:rPr lang="en-US" kern="0" dirty="0">
                <a:sym typeface="Wingdings" pitchFamily="2" charset="2"/>
              </a:rPr>
              <a:t> and which is Ana. They looks </a:t>
            </a:r>
            <a:r>
              <a:rPr lang="en-US" b="1" kern="0" dirty="0">
                <a:solidFill>
                  <a:srgbClr val="FF0000"/>
                </a:solidFill>
                <a:sym typeface="Wingdings" pitchFamily="2" charset="2"/>
              </a:rPr>
              <a:t>alike</a:t>
            </a:r>
            <a:r>
              <a:rPr lang="en-US" kern="0" dirty="0">
                <a:sym typeface="Wingdings" pitchFamily="2" charset="2"/>
              </a:rPr>
              <a:t>.</a:t>
            </a:r>
          </a:p>
          <a:p>
            <a:pPr marL="1020763" lvl="0" indent="-1020763">
              <a:spcBef>
                <a:spcPts val="100"/>
              </a:spcBef>
              <a:buClr>
                <a:srgbClr val="FF0000"/>
              </a:buClr>
              <a:tabLst>
                <a:tab pos="574675" algn="l"/>
                <a:tab pos="681038" algn="l"/>
              </a:tabLst>
            </a:pPr>
            <a:r>
              <a:rPr lang="en-US" kern="0" dirty="0" smtClean="0"/>
              <a:t>The man, </a:t>
            </a:r>
            <a:r>
              <a:rPr lang="en-US" b="1" kern="0" dirty="0" smtClean="0">
                <a:solidFill>
                  <a:srgbClr val="0000CC"/>
                </a:solidFill>
              </a:rPr>
              <a:t>unlike </a:t>
            </a:r>
            <a:r>
              <a:rPr lang="en-US" b="1" u="sng" kern="0" dirty="0" smtClean="0">
                <a:solidFill>
                  <a:srgbClr val="003300"/>
                </a:solidFill>
              </a:rPr>
              <a:t>his children</a:t>
            </a:r>
            <a:r>
              <a:rPr lang="en-US" kern="0" dirty="0" smtClean="0"/>
              <a:t>, prefers coffee to tea.</a:t>
            </a:r>
            <a:endParaRPr lang="en-US" kern="0" dirty="0"/>
          </a:p>
          <a:p>
            <a:pPr marL="1020763" lvl="0" indent="-1020763">
              <a:spcBef>
                <a:spcPts val="100"/>
              </a:spcBef>
              <a:buClr>
                <a:srgbClr val="FF0000"/>
              </a:buClr>
              <a:tabLst>
                <a:tab pos="574675" algn="l"/>
                <a:tab pos="681038" algn="l"/>
              </a:tabLst>
            </a:pPr>
            <a:r>
              <a:rPr lang="en-US" kern="0" dirty="0" smtClean="0">
                <a:sym typeface="Wingdings" pitchFamily="2" charset="2"/>
              </a:rPr>
              <a:t>Although they are twins, Anita and </a:t>
            </a:r>
            <a:r>
              <a:rPr lang="en-US" kern="0" dirty="0" err="1" smtClean="0">
                <a:sym typeface="Wingdings" pitchFamily="2" charset="2"/>
              </a:rPr>
              <a:t>Atina</a:t>
            </a:r>
            <a:r>
              <a:rPr lang="en-US" kern="0" dirty="0" smtClean="0">
                <a:sym typeface="Wingdings" pitchFamily="2" charset="2"/>
              </a:rPr>
              <a:t> are </a:t>
            </a:r>
            <a:r>
              <a:rPr lang="en-US" b="1" kern="0" dirty="0" smtClean="0">
                <a:solidFill>
                  <a:srgbClr val="FF0000"/>
                </a:solidFill>
                <a:sym typeface="Wingdings" pitchFamily="2" charset="2"/>
              </a:rPr>
              <a:t>not</a:t>
            </a:r>
            <a:r>
              <a:rPr lang="en-US" kern="0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b="1" kern="0" dirty="0" smtClean="0">
                <a:solidFill>
                  <a:srgbClr val="FF0000"/>
                </a:solidFill>
                <a:sym typeface="Wingdings" pitchFamily="2" charset="2"/>
              </a:rPr>
              <a:t>alike</a:t>
            </a:r>
            <a:r>
              <a:rPr lang="en-US" kern="0" dirty="0" smtClean="0">
                <a:sym typeface="Wingdings" pitchFamily="2" charset="2"/>
              </a:rPr>
              <a:t>.</a:t>
            </a:r>
          </a:p>
          <a:p>
            <a:pPr marL="1020763" lvl="0" indent="-1020763">
              <a:spcBef>
                <a:spcPts val="100"/>
              </a:spcBef>
              <a:buClr>
                <a:srgbClr val="FF0000"/>
              </a:buClr>
              <a:tabLst>
                <a:tab pos="574675" algn="l"/>
                <a:tab pos="681038" algn="l"/>
              </a:tabLst>
            </a:pPr>
            <a:r>
              <a:rPr lang="en-US" kern="0" dirty="0" smtClean="0"/>
              <a:t>Take the </a:t>
            </a:r>
            <a:r>
              <a:rPr lang="en-US" b="1" kern="0" dirty="0" smtClean="0">
                <a:solidFill>
                  <a:srgbClr val="0000CC"/>
                </a:solidFill>
              </a:rPr>
              <a:t>side </a:t>
            </a:r>
            <a:r>
              <a:rPr lang="en-US" b="1" u="sng" kern="0" dirty="0" smtClean="0">
                <a:solidFill>
                  <a:srgbClr val="003300"/>
                </a:solidFill>
              </a:rPr>
              <a:t>walk</a:t>
            </a:r>
            <a:r>
              <a:rPr lang="en-US" b="1" kern="0" dirty="0" smtClean="0">
                <a:solidFill>
                  <a:srgbClr val="003300"/>
                </a:solidFill>
              </a:rPr>
              <a:t> </a:t>
            </a:r>
            <a:r>
              <a:rPr lang="en-US" kern="0" dirty="0" smtClean="0"/>
              <a:t>if you want to enter the house.</a:t>
            </a:r>
            <a:endParaRPr lang="en-US" kern="0" dirty="0"/>
          </a:p>
          <a:p>
            <a:pPr marL="1020763" lvl="0" indent="-1020763">
              <a:spcBef>
                <a:spcPts val="100"/>
              </a:spcBef>
              <a:buClr>
                <a:srgbClr val="FF0000"/>
              </a:buClr>
              <a:tabLst>
                <a:tab pos="574675" algn="l"/>
                <a:tab pos="681038" algn="l"/>
              </a:tabLst>
            </a:pPr>
            <a:r>
              <a:rPr lang="en-US" kern="0" dirty="0" smtClean="0">
                <a:sym typeface="Wingdings" pitchFamily="2" charset="2"/>
              </a:rPr>
              <a:t>If you don’t want to read these magazines now, just put it </a:t>
            </a:r>
            <a:r>
              <a:rPr lang="en-US" b="1" kern="0" dirty="0" smtClean="0">
                <a:solidFill>
                  <a:srgbClr val="FF0000"/>
                </a:solidFill>
                <a:sym typeface="Wingdings" pitchFamily="2" charset="2"/>
              </a:rPr>
              <a:t>aside</a:t>
            </a:r>
            <a:r>
              <a:rPr lang="en-US" kern="0" dirty="0">
                <a:sym typeface="Wingdings" pitchFamily="2" charset="2"/>
              </a:rPr>
              <a:t>.</a:t>
            </a:r>
          </a:p>
          <a:p>
            <a:pPr marL="1020763" lvl="0" indent="-1020763">
              <a:spcBef>
                <a:spcPts val="100"/>
              </a:spcBef>
              <a:buClr>
                <a:srgbClr val="FF0000"/>
              </a:buClr>
              <a:tabLst>
                <a:tab pos="574675" algn="l"/>
                <a:tab pos="681038" algn="l"/>
              </a:tabLst>
            </a:pPr>
            <a:r>
              <a:rPr lang="en-US" kern="0" dirty="0" smtClean="0"/>
              <a:t>My children want </a:t>
            </a:r>
            <a:r>
              <a:rPr lang="en-US" b="1" kern="0" dirty="0" smtClean="0">
                <a:solidFill>
                  <a:srgbClr val="0000CC"/>
                </a:solidFill>
              </a:rPr>
              <a:t>new </a:t>
            </a:r>
            <a:r>
              <a:rPr lang="en-US" b="1" u="sng" kern="0" dirty="0" smtClean="0">
                <a:solidFill>
                  <a:srgbClr val="003300"/>
                </a:solidFill>
              </a:rPr>
              <a:t>bicycles</a:t>
            </a:r>
            <a:r>
              <a:rPr lang="en-US" b="1" kern="0" dirty="0" smtClean="0">
                <a:solidFill>
                  <a:srgbClr val="003300"/>
                </a:solidFill>
              </a:rPr>
              <a:t> </a:t>
            </a:r>
            <a:r>
              <a:rPr lang="en-US" kern="0" dirty="0" smtClean="0"/>
              <a:t>as the present for their success.</a:t>
            </a:r>
            <a:endParaRPr lang="en-US" kern="0" dirty="0"/>
          </a:p>
          <a:p>
            <a:pPr marL="1020763" lvl="0" indent="-1020763">
              <a:spcBef>
                <a:spcPts val="100"/>
              </a:spcBef>
              <a:buClr>
                <a:srgbClr val="FF0000"/>
              </a:buClr>
              <a:tabLst>
                <a:tab pos="574675" algn="l"/>
                <a:tab pos="681038" algn="l"/>
              </a:tabLst>
            </a:pPr>
            <a:r>
              <a:rPr lang="en-US" kern="0" dirty="0" smtClean="0">
                <a:sym typeface="Wingdings" pitchFamily="2" charset="2"/>
              </a:rPr>
              <a:t>To start </a:t>
            </a:r>
            <a:r>
              <a:rPr lang="en-US" b="1" kern="0" dirty="0" smtClean="0">
                <a:solidFill>
                  <a:srgbClr val="FF0000"/>
                </a:solidFill>
                <a:sym typeface="Wingdings" pitchFamily="2" charset="2"/>
              </a:rPr>
              <a:t>anew</a:t>
            </a:r>
            <a:r>
              <a:rPr lang="en-US" kern="0" dirty="0" smtClean="0">
                <a:sym typeface="Wingdings" pitchFamily="2" charset="2"/>
              </a:rPr>
              <a:t>, the company should refresh all the managers.</a:t>
            </a:r>
            <a:endParaRPr lang="en-US" kern="0" dirty="0">
              <a:sym typeface="Wingdings" pitchFamily="2" charset="2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402725" y="1155700"/>
            <a:ext cx="3635876" cy="1714500"/>
          </a:xfrm>
          <a:prstGeom prst="roundRect">
            <a:avLst/>
          </a:prstGeom>
          <a:solidFill>
            <a:srgbClr val="D1CC00">
              <a:alpha val="25098"/>
            </a:srgbClr>
          </a:solidFill>
          <a:ln w="9525" cap="flat" cmpd="sng" algn="ctr">
            <a:solidFill>
              <a:srgbClr val="B4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4113" marR="0" indent="-1154113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 typeface="Wingdings" pitchFamily="2" charset="2"/>
              <a:buNone/>
              <a:tabLst>
                <a:tab pos="566738" algn="l"/>
                <a:tab pos="1539875" algn="l"/>
              </a:tabLst>
            </a:pP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cs typeface="Times New Roman" pitchFamily="18" charset="0"/>
              </a:rPr>
              <a:t>live</a:t>
            </a:r>
          </a:p>
          <a:p>
            <a:pPr marL="1154113" marR="0" indent="-1154113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 typeface="Wingdings" pitchFamily="2" charset="2"/>
              <a:buNone/>
              <a:tabLst>
                <a:tab pos="566738" algn="l"/>
                <a:tab pos="1539875" algn="l"/>
              </a:tabLst>
            </a:pP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like</a:t>
            </a:r>
          </a:p>
          <a:p>
            <a:pPr marL="1154113" marR="0" indent="-1154113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 typeface="Wingdings" pitchFamily="2" charset="2"/>
              <a:buNone/>
              <a:tabLst>
                <a:tab pos="566738" algn="l"/>
                <a:tab pos="1539875" algn="l"/>
              </a:tabLst>
            </a:pPr>
            <a:r>
              <a:rPr lang="en-US" sz="2100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unlike</a:t>
            </a:r>
            <a:endParaRPr kumimoji="0" lang="en-US" sz="21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154113" marR="0" indent="-1154113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 typeface="Wingdings" pitchFamily="2" charset="2"/>
              <a:buNone/>
              <a:tabLst>
                <a:tab pos="566738" algn="l"/>
                <a:tab pos="1539875" algn="l"/>
              </a:tabLst>
            </a:pP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side</a:t>
            </a:r>
          </a:p>
          <a:p>
            <a:pPr marL="1154113" marR="0" indent="-1154113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 typeface="Wingdings" pitchFamily="2" charset="2"/>
              <a:buNone/>
              <a:tabLst>
                <a:tab pos="566738" algn="l"/>
                <a:tab pos="1539875" algn="l"/>
              </a:tabLst>
            </a:pP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new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5970896" y="1333500"/>
            <a:ext cx="2944504" cy="6477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9144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4113" marR="0" indent="-1154113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 typeface="Wingdings" pitchFamily="2" charset="2"/>
              <a:buNone/>
              <a:tabLst>
                <a:tab pos="566738" algn="l"/>
                <a:tab pos="1539875" algn="l"/>
              </a:tabLst>
            </a:pPr>
            <a:r>
              <a:rPr lang="en-US" sz="21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without </a:t>
            </a:r>
            <a:r>
              <a:rPr lang="en-US" sz="3600" b="1" dirty="0" smtClean="0">
                <a:solidFill>
                  <a:srgbClr val="8E001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Noun</a:t>
            </a:r>
          </a:p>
          <a:p>
            <a:pPr marL="1154113" marR="0" indent="-1154113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 typeface="Wingdings" pitchFamily="2" charset="2"/>
              <a:buNone/>
              <a:tabLst>
                <a:tab pos="566738" algn="l"/>
                <a:tab pos="1539875" algn="l"/>
              </a:tabLst>
            </a:pPr>
            <a:r>
              <a:rPr lang="en-US" sz="2000" b="1" dirty="0" smtClean="0">
                <a:solidFill>
                  <a:srgbClr val="8E001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(end of clause or</a:t>
            </a:r>
          </a:p>
          <a:p>
            <a:pPr marL="1154113" marR="0" indent="-1154113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 typeface="Wingdings" pitchFamily="2" charset="2"/>
              <a:buNone/>
              <a:tabLst>
                <a:tab pos="566738" algn="l"/>
                <a:tab pos="1539875" algn="l"/>
              </a:tabLst>
            </a:pPr>
            <a:r>
              <a:rPr lang="en-US" sz="2000" b="1" dirty="0">
                <a:solidFill>
                  <a:srgbClr val="8E001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1" dirty="0" smtClean="0">
                <a:solidFill>
                  <a:srgbClr val="8E001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phrase)</a:t>
            </a:r>
            <a:endParaRPr lang="en-US" b="1" dirty="0" smtClean="0">
              <a:solidFill>
                <a:srgbClr val="8E001B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1627496" y="1638300"/>
            <a:ext cx="2944504" cy="6477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9144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4113" marR="0" indent="-1154113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 typeface="Wingdings" pitchFamily="2" charset="2"/>
              <a:buNone/>
              <a:tabLst>
                <a:tab pos="566738" algn="l"/>
                <a:tab pos="1539875" algn="l"/>
              </a:tabLst>
            </a:pPr>
            <a:r>
              <a:rPr lang="en-US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+</a:t>
            </a:r>
            <a:r>
              <a:rPr lang="en-US" sz="21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z="3600" b="1" dirty="0" smtClean="0">
                <a:solidFill>
                  <a:srgbClr val="8E001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Noun</a:t>
            </a:r>
            <a:endParaRPr lang="en-US" b="1" dirty="0" smtClean="0">
              <a:solidFill>
                <a:srgbClr val="8E001B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20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-334095" y="759004"/>
            <a:ext cx="914401" cy="625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5EFE5B72-F925-4B41-B02E-CCDD58C0A057}" type="slidenum">
              <a:rPr lang="en-AU" sz="1400" b="1" smtClean="0"/>
              <a:pPr>
                <a:defRPr/>
              </a:pPr>
              <a:t>18</a:t>
            </a:fld>
            <a:endParaRPr lang="en-AU" sz="16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23" y="1085850"/>
            <a:ext cx="9001977" cy="561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ular Callout 5"/>
          <p:cNvSpPr/>
          <p:nvPr/>
        </p:nvSpPr>
        <p:spPr bwMode="auto">
          <a:xfrm>
            <a:off x="3920760" y="1774027"/>
            <a:ext cx="345732" cy="215444"/>
          </a:xfrm>
          <a:prstGeom prst="wedgeRectCallout">
            <a:avLst>
              <a:gd name="adj1" fmla="val -21829"/>
              <a:gd name="adj2" fmla="val -34598"/>
            </a:avLst>
          </a:prstGeom>
          <a:solidFill>
            <a:srgbClr val="FF0000">
              <a:alpha val="22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566738" algn="l"/>
                <a:tab pos="1539875" algn="l"/>
              </a:tabLst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Times New Roman" pitchFamily="18" charset="0"/>
              </a:rPr>
              <a:t>old</a:t>
            </a:r>
          </a:p>
        </p:txBody>
      </p:sp>
      <p:sp>
        <p:nvSpPr>
          <p:cNvPr id="7" name="Rectangular Callout 6"/>
          <p:cNvSpPr/>
          <p:nvPr/>
        </p:nvSpPr>
        <p:spPr bwMode="auto">
          <a:xfrm>
            <a:off x="6310256" y="2029923"/>
            <a:ext cx="400234" cy="215444"/>
          </a:xfrm>
          <a:prstGeom prst="wedgeRectCallout">
            <a:avLst>
              <a:gd name="adj1" fmla="val -21829"/>
              <a:gd name="adj2" fmla="val -34598"/>
            </a:avLst>
          </a:prstGeom>
          <a:solidFill>
            <a:srgbClr val="FF0000">
              <a:alpha val="22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566738" algn="l"/>
                <a:tab pos="1539875" algn="l"/>
              </a:tabLst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Times New Roman" pitchFamily="18" charset="0"/>
              </a:rPr>
              <a:t>age</a:t>
            </a:r>
          </a:p>
        </p:txBody>
      </p:sp>
      <p:sp>
        <p:nvSpPr>
          <p:cNvPr id="8" name="Rectangular Callout 7"/>
          <p:cNvSpPr/>
          <p:nvPr/>
        </p:nvSpPr>
        <p:spPr bwMode="auto">
          <a:xfrm>
            <a:off x="4827896" y="3200219"/>
            <a:ext cx="493208" cy="215444"/>
          </a:xfrm>
          <a:prstGeom prst="wedgeRectCallout">
            <a:avLst>
              <a:gd name="adj1" fmla="val -21829"/>
              <a:gd name="adj2" fmla="val -34598"/>
            </a:avLst>
          </a:prstGeom>
          <a:solidFill>
            <a:srgbClr val="FF0000">
              <a:alpha val="22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566738" algn="l"/>
                <a:tab pos="1539875" algn="l"/>
              </a:tabLst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Times New Roman" pitchFamily="18" charset="0"/>
              </a:rPr>
              <a:t>near</a:t>
            </a:r>
          </a:p>
        </p:txBody>
      </p:sp>
      <p:sp>
        <p:nvSpPr>
          <p:cNvPr id="9" name="Rectangular Callout 8"/>
          <p:cNvSpPr/>
          <p:nvPr/>
        </p:nvSpPr>
        <p:spPr bwMode="auto">
          <a:xfrm>
            <a:off x="5980621" y="3530600"/>
            <a:ext cx="671141" cy="215444"/>
          </a:xfrm>
          <a:prstGeom prst="wedgeRectCallout">
            <a:avLst>
              <a:gd name="adj1" fmla="val -21829"/>
              <a:gd name="adj2" fmla="val -34598"/>
            </a:avLst>
          </a:prstGeom>
          <a:solidFill>
            <a:srgbClr val="FF0000">
              <a:alpha val="22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566738" algn="l"/>
                <a:tab pos="1539875" algn="l"/>
              </a:tabLst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Times New Roman" pitchFamily="18" charset="0"/>
              </a:rPr>
              <a:t>nearly</a:t>
            </a:r>
          </a:p>
        </p:txBody>
      </p:sp>
      <p:sp>
        <p:nvSpPr>
          <p:cNvPr id="10" name="Rectangular Callout 9"/>
          <p:cNvSpPr/>
          <p:nvPr/>
        </p:nvSpPr>
        <p:spPr bwMode="auto">
          <a:xfrm>
            <a:off x="3048000" y="4696923"/>
            <a:ext cx="1081509" cy="215444"/>
          </a:xfrm>
          <a:prstGeom prst="wedgeRectCallout">
            <a:avLst>
              <a:gd name="adj1" fmla="val -21829"/>
              <a:gd name="adj2" fmla="val -34598"/>
            </a:avLst>
          </a:prstGeom>
          <a:solidFill>
            <a:srgbClr val="FF0000">
              <a:alpha val="22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566738" algn="l"/>
                <a:tab pos="1539875" algn="l"/>
              </a:tabLst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Times New Roman" pitchFamily="18" charset="0"/>
              </a:rPr>
              <a:t>somewhat</a:t>
            </a:r>
          </a:p>
        </p:txBody>
      </p:sp>
      <p:sp>
        <p:nvSpPr>
          <p:cNvPr id="11" name="Rectangular Callout 10"/>
          <p:cNvSpPr/>
          <p:nvPr/>
        </p:nvSpPr>
        <p:spPr bwMode="auto">
          <a:xfrm>
            <a:off x="6285421" y="2425700"/>
            <a:ext cx="2477579" cy="861774"/>
          </a:xfrm>
          <a:prstGeom prst="wedgeRectCallout">
            <a:avLst>
              <a:gd name="adj1" fmla="val -21829"/>
              <a:gd name="adj2" fmla="val -34598"/>
            </a:avLst>
          </a:prstGeom>
          <a:solidFill>
            <a:schemeClr val="bg2">
              <a:lumMod val="75000"/>
              <a:alpha val="22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566738" algn="l"/>
                <a:tab pos="1539875" algn="l"/>
              </a:tabLst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Times New Roman" pitchFamily="18" charset="0"/>
              </a:rPr>
              <a:t>The pipe</a:t>
            </a:r>
            <a:r>
              <a:rPr kumimoji="0" lang="en-US" sz="1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Times New Roman" pitchFamily="18" charset="0"/>
              </a:rPr>
              <a:t> is 30 cm </a:t>
            </a:r>
            <a:r>
              <a:rPr kumimoji="0" lang="en-US" sz="1400" b="1" i="0" u="none" strike="noStrike" cap="none" normalizeH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cs typeface="Times New Roman" pitchFamily="18" charset="0"/>
              </a:rPr>
              <a:t>long</a:t>
            </a:r>
            <a:r>
              <a:rPr kumimoji="0" lang="en-US" sz="1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Times New Roman" pitchFamily="18" charset="0"/>
              </a:rPr>
              <a:t>.</a:t>
            </a:r>
          </a:p>
          <a:p>
            <a:pPr>
              <a:tabLst>
                <a:tab pos="566738" algn="l"/>
                <a:tab pos="1539875" algn="l"/>
              </a:tabLst>
            </a:pPr>
            <a:r>
              <a:rPr lang="en-US" sz="1400" b="1" dirty="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= It is </a:t>
            </a:r>
            <a:r>
              <a:rPr lang="en-US" sz="1400" b="1" dirty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30 cm </a:t>
            </a:r>
            <a:r>
              <a:rPr lang="en-US" sz="1400" b="1" dirty="0" smtClean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in length</a:t>
            </a:r>
            <a:r>
              <a:rPr lang="en-US" sz="1400" b="1" dirty="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.</a:t>
            </a:r>
          </a:p>
          <a:p>
            <a:pPr>
              <a:tabLst>
                <a:tab pos="566738" algn="l"/>
                <a:tab pos="1539875" algn="l"/>
              </a:tabLst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Times New Roman" pitchFamily="18" charset="0"/>
              </a:rPr>
              <a:t>The hole is 100 m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cs typeface="Times New Roman" pitchFamily="18" charset="0"/>
              </a:rPr>
              <a:t>deep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Times New Roman" pitchFamily="18" charset="0"/>
              </a:rPr>
              <a:t>.</a:t>
            </a:r>
          </a:p>
          <a:p>
            <a:pPr>
              <a:tabLst>
                <a:tab pos="566738" algn="l"/>
                <a:tab pos="1539875" algn="l"/>
              </a:tabLst>
            </a:pPr>
            <a:r>
              <a:rPr lang="en-US" sz="1400" b="1" dirty="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=</a:t>
            </a:r>
            <a:r>
              <a:rPr lang="en-US" sz="1400" b="1" dirty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US" sz="1400" b="1" dirty="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It is </a:t>
            </a:r>
            <a:r>
              <a:rPr lang="en-US" sz="1400" b="1" dirty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100 m </a:t>
            </a:r>
            <a:r>
              <a:rPr lang="en-US" sz="1400" b="1" dirty="0" smtClean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in depth</a:t>
            </a:r>
            <a:r>
              <a:rPr lang="en-US" sz="1400" b="1" dirty="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.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2" name="Rectangular Callout 11"/>
          <p:cNvSpPr/>
          <p:nvPr/>
        </p:nvSpPr>
        <p:spPr bwMode="auto">
          <a:xfrm>
            <a:off x="4279900" y="4393572"/>
            <a:ext cx="949599" cy="266753"/>
          </a:xfrm>
          <a:prstGeom prst="wedgeRectCallout">
            <a:avLst>
              <a:gd name="adj1" fmla="val -10126"/>
              <a:gd name="adj2" fmla="val 51318"/>
            </a:avLst>
          </a:prstGeom>
          <a:solidFill>
            <a:srgbClr val="00B0F0">
              <a:alpha val="40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53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-334095" y="759004"/>
            <a:ext cx="914401" cy="625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5EFE5B72-F925-4B41-B02E-CCDD58C0A057}" type="slidenum">
              <a:rPr lang="en-AU" sz="1400" b="1" smtClean="0"/>
              <a:pPr>
                <a:defRPr/>
              </a:pPr>
              <a:t>19</a:t>
            </a:fld>
            <a:endParaRPr lang="en-AU" sz="16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8650"/>
            <a:ext cx="8991600" cy="607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 bwMode="auto">
          <a:xfrm>
            <a:off x="2133600" y="2182504"/>
            <a:ext cx="297976" cy="287882"/>
          </a:xfrm>
          <a:prstGeom prst="ellipse">
            <a:avLst/>
          </a:prstGeom>
          <a:solidFill>
            <a:srgbClr val="FF0000">
              <a:alpha val="40000"/>
            </a:srgbClr>
          </a:solidFill>
          <a:ln w="9525" cap="flat" cmpd="sng" algn="ctr">
            <a:solidFill>
              <a:srgbClr val="3333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8569656" y="2572462"/>
            <a:ext cx="457200" cy="287882"/>
          </a:xfrm>
          <a:prstGeom prst="ellipse">
            <a:avLst/>
          </a:prstGeom>
          <a:solidFill>
            <a:srgbClr val="FF0000">
              <a:alpha val="40000"/>
            </a:srgbClr>
          </a:solidFill>
          <a:ln w="9525" cap="flat" cmpd="sng" algn="ctr">
            <a:solidFill>
              <a:srgbClr val="3333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511792" y="3249304"/>
            <a:ext cx="297976" cy="287882"/>
          </a:xfrm>
          <a:prstGeom prst="ellipse">
            <a:avLst/>
          </a:prstGeom>
          <a:solidFill>
            <a:srgbClr val="FF0000">
              <a:alpha val="40000"/>
            </a:srgbClr>
          </a:solidFill>
          <a:ln w="9525" cap="flat" cmpd="sng" algn="ctr">
            <a:solidFill>
              <a:srgbClr val="3333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3755408" y="3635992"/>
            <a:ext cx="623248" cy="287882"/>
          </a:xfrm>
          <a:prstGeom prst="ellipse">
            <a:avLst/>
          </a:prstGeom>
          <a:solidFill>
            <a:srgbClr val="FF0000">
              <a:alpha val="40000"/>
            </a:srgbClr>
          </a:solidFill>
          <a:ln w="9525" cap="flat" cmpd="sng" algn="ctr">
            <a:solidFill>
              <a:srgbClr val="3333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895600" y="4302456"/>
            <a:ext cx="457200" cy="287882"/>
          </a:xfrm>
          <a:prstGeom prst="ellipse">
            <a:avLst/>
          </a:prstGeom>
          <a:solidFill>
            <a:srgbClr val="FF0000">
              <a:alpha val="40000"/>
            </a:srgbClr>
          </a:solidFill>
          <a:ln w="9525" cap="flat" cmpd="sng" algn="ctr">
            <a:solidFill>
              <a:srgbClr val="3333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3907808" y="4969918"/>
            <a:ext cx="304800" cy="287882"/>
          </a:xfrm>
          <a:prstGeom prst="ellipse">
            <a:avLst/>
          </a:prstGeom>
          <a:solidFill>
            <a:srgbClr val="FF0000">
              <a:alpha val="40000"/>
            </a:srgbClr>
          </a:solidFill>
          <a:ln w="9525" cap="flat" cmpd="sng" algn="ctr">
            <a:solidFill>
              <a:srgbClr val="3333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3886200" y="5364566"/>
            <a:ext cx="685800" cy="287882"/>
          </a:xfrm>
          <a:prstGeom prst="ellipse">
            <a:avLst/>
          </a:prstGeom>
          <a:solidFill>
            <a:srgbClr val="FF0000">
              <a:alpha val="40000"/>
            </a:srgbClr>
          </a:solidFill>
          <a:ln w="9525" cap="flat" cmpd="sng" algn="ctr">
            <a:solidFill>
              <a:srgbClr val="3333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2431576" y="6036718"/>
            <a:ext cx="352568" cy="287882"/>
          </a:xfrm>
          <a:prstGeom prst="ellipse">
            <a:avLst/>
          </a:prstGeom>
          <a:solidFill>
            <a:srgbClr val="FF0000">
              <a:alpha val="40000"/>
            </a:srgbClr>
          </a:solidFill>
          <a:ln w="9525" cap="flat" cmpd="sng" algn="ctr">
            <a:solidFill>
              <a:srgbClr val="3333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ular Callout 13"/>
          <p:cNvSpPr/>
          <p:nvPr/>
        </p:nvSpPr>
        <p:spPr bwMode="auto">
          <a:xfrm>
            <a:off x="6324600" y="775156"/>
            <a:ext cx="2609172" cy="215444"/>
          </a:xfrm>
          <a:prstGeom prst="wedgeRectCallout">
            <a:avLst>
              <a:gd name="adj1" fmla="val -21829"/>
              <a:gd name="adj2" fmla="val -34598"/>
            </a:avLst>
          </a:prstGeom>
          <a:solidFill>
            <a:srgbClr val="FF0000">
              <a:alpha val="22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566738" algn="l"/>
                <a:tab pos="1539875" algn="l"/>
              </a:tabLst>
            </a:pP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cs typeface="Times New Roman" pitchFamily="18" charset="0"/>
                <a:sym typeface="Wingdings" pitchFamily="2" charset="2"/>
              </a:rPr>
              <a:t>so+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Times New Roman" pitchFamily="18" charset="0"/>
              </a:rPr>
              <a:t>adjective</a:t>
            </a:r>
            <a:r>
              <a:rPr lang="en-US" sz="1400" b="1" dirty="0" err="1" smtClean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  <a:sym typeface="Wingdings" pitchFamily="2" charset="2"/>
              </a:rPr>
              <a:t>+that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Times New Roman" pitchFamily="18" charset="0"/>
              </a:rPr>
              <a:t> clause</a:t>
            </a:r>
          </a:p>
        </p:txBody>
      </p:sp>
      <p:sp>
        <p:nvSpPr>
          <p:cNvPr id="15" name="Rectangular Callout 14"/>
          <p:cNvSpPr/>
          <p:nvPr/>
        </p:nvSpPr>
        <p:spPr bwMode="auto">
          <a:xfrm>
            <a:off x="5762553" y="1003756"/>
            <a:ext cx="3343347" cy="215444"/>
          </a:xfrm>
          <a:prstGeom prst="wedgeRectCallout">
            <a:avLst>
              <a:gd name="adj1" fmla="val -21829"/>
              <a:gd name="adj2" fmla="val -34598"/>
            </a:avLst>
          </a:prstGeom>
          <a:solidFill>
            <a:srgbClr val="00B050">
              <a:alpha val="22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566738" algn="l"/>
                <a:tab pos="1539875" algn="l"/>
              </a:tabLst>
            </a:pP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cs typeface="Times New Roman" pitchFamily="18" charset="0"/>
                <a:sym typeface="Wingdings" pitchFamily="2" charset="2"/>
              </a:rPr>
              <a:t>such+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Times New Roman" pitchFamily="18" charset="0"/>
              </a:rPr>
              <a:t>Noun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8E001B"/>
                </a:solidFill>
                <a:effectLst/>
                <a:latin typeface="Verdana" pitchFamily="34" charset="0"/>
                <a:cs typeface="Times New Roman" pitchFamily="18" charset="0"/>
              </a:rPr>
              <a:t>(phrase)</a:t>
            </a:r>
            <a:r>
              <a:rPr lang="en-US" sz="1400" b="1" dirty="0" smtClean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  <a:sym typeface="Wingdings" pitchFamily="2" charset="2"/>
              </a:rPr>
              <a:t>+that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Times New Roman" pitchFamily="18" charset="0"/>
              </a:rPr>
              <a:t> clause</a:t>
            </a:r>
          </a:p>
        </p:txBody>
      </p:sp>
      <p:sp>
        <p:nvSpPr>
          <p:cNvPr id="16" name="Rectangular Callout 15"/>
          <p:cNvSpPr/>
          <p:nvPr/>
        </p:nvSpPr>
        <p:spPr bwMode="auto">
          <a:xfrm>
            <a:off x="6217328" y="1193800"/>
            <a:ext cx="2488946" cy="215444"/>
          </a:xfrm>
          <a:prstGeom prst="wedgeRectCallout">
            <a:avLst>
              <a:gd name="adj1" fmla="val -21829"/>
              <a:gd name="adj2" fmla="val -34598"/>
            </a:avLst>
          </a:prstGeom>
          <a:solidFill>
            <a:srgbClr val="FF0000">
              <a:alpha val="22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566738" algn="l"/>
                <a:tab pos="1539875" algn="l"/>
              </a:tabLst>
            </a:pP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cs typeface="Times New Roman" pitchFamily="18" charset="0"/>
                <a:sym typeface="Wingdings" pitchFamily="2" charset="2"/>
              </a:rPr>
              <a:t>too+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Times New Roman" pitchFamily="18" charset="0"/>
              </a:rPr>
              <a:t>adjective</a:t>
            </a:r>
            <a:r>
              <a:rPr lang="en-US" sz="1400" b="1" dirty="0" err="1" smtClean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  <a:sym typeface="Wingdings" pitchFamily="2" charset="2"/>
              </a:rPr>
              <a:t>+infinitive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7" name="Rectangular Callout 16"/>
          <p:cNvSpPr/>
          <p:nvPr/>
        </p:nvSpPr>
        <p:spPr bwMode="auto">
          <a:xfrm>
            <a:off x="5981700" y="1397000"/>
            <a:ext cx="3149383" cy="215444"/>
          </a:xfrm>
          <a:prstGeom prst="wedgeRectCallout">
            <a:avLst>
              <a:gd name="adj1" fmla="val -21829"/>
              <a:gd name="adj2" fmla="val -34598"/>
            </a:avLst>
          </a:prstGeom>
          <a:solidFill>
            <a:srgbClr val="00B050">
              <a:alpha val="22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566738" algn="l"/>
                <a:tab pos="1539875" algn="l"/>
              </a:tabLst>
            </a:pP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cs typeface="Times New Roman" pitchFamily="18" charset="0"/>
                <a:sym typeface="Wingdings" pitchFamily="2" charset="2"/>
              </a:rPr>
              <a:t>as+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Times New Roman" pitchFamily="18" charset="0"/>
              </a:rPr>
              <a:t>adjective</a:t>
            </a:r>
            <a:r>
              <a:rPr lang="en-US" sz="1400" b="1" dirty="0" err="1" smtClean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  <a:sym typeface="Wingdings" pitchFamily="2" charset="2"/>
              </a:rPr>
              <a:t>+as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Times New Roman" pitchFamily="18" charset="0"/>
              </a:rPr>
              <a:t>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8E001B"/>
                </a:solidFill>
                <a:effectLst/>
                <a:latin typeface="Verdana" pitchFamily="34" charset="0"/>
                <a:cs typeface="Times New Roman" pitchFamily="18" charset="0"/>
              </a:rPr>
              <a:t>(comparison)</a:t>
            </a:r>
          </a:p>
        </p:txBody>
      </p:sp>
    </p:spTree>
    <p:extLst>
      <p:ext uri="{BB962C8B-B14F-4D97-AF65-F5344CB8AC3E}">
        <p14:creationId xmlns:p14="http://schemas.microsoft.com/office/powerpoint/2010/main" val="65613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6D1FC7C1-9F33-409F-A203-949039E53251}" type="slidenum">
              <a:rPr lang="ar-SA" smtClean="0"/>
              <a:pPr>
                <a:defRPr/>
              </a:pPr>
              <a:t>2</a:t>
            </a:fld>
            <a:endParaRPr lang="en-A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82818"/>
            <a:ext cx="9067800" cy="611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ular Callout 5"/>
          <p:cNvSpPr/>
          <p:nvPr/>
        </p:nvSpPr>
        <p:spPr bwMode="auto">
          <a:xfrm>
            <a:off x="7614249" y="2425461"/>
            <a:ext cx="512444" cy="276999"/>
          </a:xfrm>
          <a:prstGeom prst="wedgeRectCallout">
            <a:avLst>
              <a:gd name="adj1" fmla="val -21791"/>
              <a:gd name="adj2" fmla="val 49907"/>
            </a:avLst>
          </a:prstGeom>
          <a:solidFill>
            <a:srgbClr val="FFFF99">
              <a:alpha val="50196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566738" algn="l"/>
                <a:tab pos="1539875" algn="l"/>
              </a:tabLst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Times New Roman" pitchFamily="18" charset="0"/>
              </a:rPr>
              <a:t>The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7" name="Rectangular Callout 6"/>
          <p:cNvSpPr/>
          <p:nvPr/>
        </p:nvSpPr>
        <p:spPr bwMode="auto">
          <a:xfrm>
            <a:off x="3830956" y="2923401"/>
            <a:ext cx="190240" cy="276999"/>
          </a:xfrm>
          <a:prstGeom prst="wedgeRectCallout">
            <a:avLst>
              <a:gd name="adj1" fmla="val -21791"/>
              <a:gd name="adj2" fmla="val 49907"/>
            </a:avLst>
          </a:prstGeom>
          <a:solidFill>
            <a:srgbClr val="FFFF99">
              <a:alpha val="50196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566738" algn="l"/>
                <a:tab pos="1539875" algn="l"/>
              </a:tabLst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Times New Roman" pitchFamily="18" charset="0"/>
              </a:rPr>
              <a:t>a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8" name="Rectangular Callout 7"/>
          <p:cNvSpPr/>
          <p:nvPr/>
        </p:nvSpPr>
        <p:spPr bwMode="auto">
          <a:xfrm>
            <a:off x="6286760" y="2931459"/>
            <a:ext cx="190240" cy="276999"/>
          </a:xfrm>
          <a:prstGeom prst="wedgeRectCallout">
            <a:avLst>
              <a:gd name="adj1" fmla="val -21791"/>
              <a:gd name="adj2" fmla="val 49907"/>
            </a:avLst>
          </a:prstGeom>
          <a:solidFill>
            <a:srgbClr val="FFFF99">
              <a:alpha val="50196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566738" algn="l"/>
                <a:tab pos="1539875" algn="l"/>
              </a:tabLst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Times New Roman" pitchFamily="18" charset="0"/>
              </a:rPr>
              <a:t>a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9" name="Rectangular Callout 8"/>
          <p:cNvSpPr/>
          <p:nvPr/>
        </p:nvSpPr>
        <p:spPr bwMode="auto">
          <a:xfrm>
            <a:off x="784412" y="3429907"/>
            <a:ext cx="190240" cy="276999"/>
          </a:xfrm>
          <a:prstGeom prst="wedgeRectCallout">
            <a:avLst>
              <a:gd name="adj1" fmla="val -21791"/>
              <a:gd name="adj2" fmla="val 49907"/>
            </a:avLst>
          </a:prstGeom>
          <a:solidFill>
            <a:srgbClr val="FFFF99">
              <a:alpha val="50196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566738" algn="l"/>
                <a:tab pos="1539875" algn="l"/>
              </a:tabLst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Times New Roman" pitchFamily="18" charset="0"/>
              </a:rPr>
              <a:t>a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0" name="Rectangular Callout 9"/>
          <p:cNvSpPr/>
          <p:nvPr/>
        </p:nvSpPr>
        <p:spPr bwMode="auto">
          <a:xfrm>
            <a:off x="5636819" y="3443354"/>
            <a:ext cx="355350" cy="276999"/>
          </a:xfrm>
          <a:prstGeom prst="wedgeRectCallout">
            <a:avLst>
              <a:gd name="adj1" fmla="val -21791"/>
              <a:gd name="adj2" fmla="val 49907"/>
            </a:avLst>
          </a:prstGeom>
          <a:solidFill>
            <a:srgbClr val="FFFF99">
              <a:alpha val="50196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566738" algn="l"/>
                <a:tab pos="1539875" algn="l"/>
              </a:tabLst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Times New Roman" pitchFamily="18" charset="0"/>
              </a:rPr>
              <a:t>an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1" name="Rectangular Callout 10"/>
          <p:cNvSpPr/>
          <p:nvPr/>
        </p:nvSpPr>
        <p:spPr bwMode="auto">
          <a:xfrm>
            <a:off x="1028960" y="3949860"/>
            <a:ext cx="146959" cy="276999"/>
          </a:xfrm>
          <a:prstGeom prst="wedgeRectCallout">
            <a:avLst>
              <a:gd name="adj1" fmla="val -21791"/>
              <a:gd name="adj2" fmla="val 49907"/>
            </a:avLst>
          </a:prstGeom>
          <a:solidFill>
            <a:srgbClr val="FFFF99">
              <a:alpha val="50196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566738" algn="l"/>
                <a:tab pos="1539875" algn="l"/>
              </a:tabLst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Times New Roman" pitchFamily="18" charset="0"/>
              </a:rPr>
              <a:t>-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2" name="Rectangular Callout 11"/>
          <p:cNvSpPr/>
          <p:nvPr/>
        </p:nvSpPr>
        <p:spPr bwMode="auto">
          <a:xfrm>
            <a:off x="4634753" y="3954342"/>
            <a:ext cx="461148" cy="276999"/>
          </a:xfrm>
          <a:prstGeom prst="wedgeRectCallout">
            <a:avLst>
              <a:gd name="adj1" fmla="val -21791"/>
              <a:gd name="adj2" fmla="val 49907"/>
            </a:avLst>
          </a:prstGeom>
          <a:solidFill>
            <a:srgbClr val="FFFF99">
              <a:alpha val="50196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566738" algn="l"/>
                <a:tab pos="1539875" algn="l"/>
              </a:tabLst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Times New Roman" pitchFamily="18" charset="0"/>
              </a:rPr>
              <a:t>the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3" name="Rectangular Callout 12"/>
          <p:cNvSpPr/>
          <p:nvPr/>
        </p:nvSpPr>
        <p:spPr bwMode="auto">
          <a:xfrm>
            <a:off x="1828800" y="4468906"/>
            <a:ext cx="461148" cy="276999"/>
          </a:xfrm>
          <a:prstGeom prst="wedgeRectCallout">
            <a:avLst>
              <a:gd name="adj1" fmla="val -21791"/>
              <a:gd name="adj2" fmla="val 49907"/>
            </a:avLst>
          </a:prstGeom>
          <a:solidFill>
            <a:srgbClr val="FFFF99">
              <a:alpha val="50196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566738" algn="l"/>
                <a:tab pos="1539875" algn="l"/>
              </a:tabLst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Times New Roman" pitchFamily="18" charset="0"/>
              </a:rPr>
              <a:t>the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4" name="Rectangular Callout 13"/>
          <p:cNvSpPr/>
          <p:nvPr/>
        </p:nvSpPr>
        <p:spPr bwMode="auto">
          <a:xfrm>
            <a:off x="735106" y="4998730"/>
            <a:ext cx="461148" cy="276999"/>
          </a:xfrm>
          <a:prstGeom prst="wedgeRectCallout">
            <a:avLst>
              <a:gd name="adj1" fmla="val -21791"/>
              <a:gd name="adj2" fmla="val 49907"/>
            </a:avLst>
          </a:prstGeom>
          <a:solidFill>
            <a:srgbClr val="FFFF99">
              <a:alpha val="50196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566738" algn="l"/>
                <a:tab pos="1539875" algn="l"/>
              </a:tabLst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Times New Roman" pitchFamily="18" charset="0"/>
              </a:rPr>
              <a:t>the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5" name="Rectangular Callout 14"/>
          <p:cNvSpPr/>
          <p:nvPr/>
        </p:nvSpPr>
        <p:spPr bwMode="auto">
          <a:xfrm>
            <a:off x="4926640" y="4994248"/>
            <a:ext cx="461148" cy="276999"/>
          </a:xfrm>
          <a:prstGeom prst="wedgeRectCallout">
            <a:avLst>
              <a:gd name="adj1" fmla="val -21791"/>
              <a:gd name="adj2" fmla="val 49907"/>
            </a:avLst>
          </a:prstGeom>
          <a:solidFill>
            <a:srgbClr val="FFFF99">
              <a:alpha val="50196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566738" algn="l"/>
                <a:tab pos="1539875" algn="l"/>
              </a:tabLst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Times New Roman" pitchFamily="18" charset="0"/>
              </a:rPr>
              <a:t>the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6" name="Rectangular Callout 15"/>
          <p:cNvSpPr/>
          <p:nvPr/>
        </p:nvSpPr>
        <p:spPr bwMode="auto">
          <a:xfrm>
            <a:off x="1622612" y="5500754"/>
            <a:ext cx="461148" cy="276999"/>
          </a:xfrm>
          <a:prstGeom prst="wedgeRectCallout">
            <a:avLst>
              <a:gd name="adj1" fmla="val -21791"/>
              <a:gd name="adj2" fmla="val 49907"/>
            </a:avLst>
          </a:prstGeom>
          <a:solidFill>
            <a:srgbClr val="FFFF99">
              <a:alpha val="50196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566738" algn="l"/>
                <a:tab pos="1539875" algn="l"/>
              </a:tabLst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Times New Roman" pitchFamily="18" charset="0"/>
              </a:rPr>
              <a:t>the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7" name="Rectangular Callout 16"/>
          <p:cNvSpPr/>
          <p:nvPr/>
        </p:nvSpPr>
        <p:spPr bwMode="auto">
          <a:xfrm>
            <a:off x="3559523" y="6038636"/>
            <a:ext cx="146959" cy="276999"/>
          </a:xfrm>
          <a:prstGeom prst="wedgeRectCallout">
            <a:avLst>
              <a:gd name="adj1" fmla="val -21791"/>
              <a:gd name="adj2" fmla="val 49907"/>
            </a:avLst>
          </a:prstGeom>
          <a:solidFill>
            <a:srgbClr val="FFFF99">
              <a:alpha val="50196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566738" algn="l"/>
                <a:tab pos="1539875" algn="l"/>
              </a:tabLst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Times New Roman" pitchFamily="18" charset="0"/>
              </a:rPr>
              <a:t>-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00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-334095" y="759004"/>
            <a:ext cx="914401" cy="625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5EFE5B72-F925-4B41-B02E-CCDD58C0A057}" type="slidenum">
              <a:rPr lang="en-AU" sz="1400" b="1" smtClean="0"/>
              <a:pPr>
                <a:defRPr/>
              </a:pPr>
              <a:t>20</a:t>
            </a:fld>
            <a:endParaRPr lang="en-AU" sz="16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28613"/>
            <a:ext cx="9067800" cy="652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 bwMode="auto">
          <a:xfrm>
            <a:off x="7873735" y="1967552"/>
            <a:ext cx="823187" cy="287882"/>
          </a:xfrm>
          <a:prstGeom prst="ellipse">
            <a:avLst/>
          </a:prstGeom>
          <a:solidFill>
            <a:srgbClr val="FF0000">
              <a:alpha val="40000"/>
            </a:srgbClr>
          </a:solidFill>
          <a:ln w="9525" cap="flat" cmpd="sng" algn="ctr">
            <a:solidFill>
              <a:srgbClr val="3333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7059304" y="2594070"/>
            <a:ext cx="609600" cy="287882"/>
          </a:xfrm>
          <a:prstGeom prst="ellipse">
            <a:avLst/>
          </a:prstGeom>
          <a:solidFill>
            <a:srgbClr val="FF0000">
              <a:alpha val="40000"/>
            </a:srgbClr>
          </a:solidFill>
          <a:ln w="9525" cap="flat" cmpd="sng" algn="ctr">
            <a:solidFill>
              <a:srgbClr val="3333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8062000" y="2988718"/>
            <a:ext cx="562248" cy="287882"/>
          </a:xfrm>
          <a:prstGeom prst="ellipse">
            <a:avLst/>
          </a:prstGeom>
          <a:solidFill>
            <a:srgbClr val="FF0000">
              <a:alpha val="40000"/>
            </a:srgbClr>
          </a:solidFill>
          <a:ln w="9525" cap="flat" cmpd="sng" algn="ctr">
            <a:solidFill>
              <a:srgbClr val="3333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6351896" y="3624868"/>
            <a:ext cx="748352" cy="316670"/>
          </a:xfrm>
          <a:prstGeom prst="ellipse">
            <a:avLst/>
          </a:prstGeom>
          <a:solidFill>
            <a:srgbClr val="FF0000">
              <a:alpha val="40000"/>
            </a:srgbClr>
          </a:solidFill>
          <a:ln w="9525" cap="flat" cmpd="sng" algn="ctr">
            <a:solidFill>
              <a:srgbClr val="3333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7846438" y="4280848"/>
            <a:ext cx="543521" cy="287882"/>
          </a:xfrm>
          <a:prstGeom prst="ellipse">
            <a:avLst/>
          </a:prstGeom>
          <a:solidFill>
            <a:srgbClr val="FF0000">
              <a:alpha val="40000"/>
            </a:srgbClr>
          </a:solidFill>
          <a:ln w="9525" cap="flat" cmpd="sng" algn="ctr">
            <a:solidFill>
              <a:srgbClr val="3333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06104" y="4912258"/>
            <a:ext cx="748352" cy="316670"/>
          </a:xfrm>
          <a:prstGeom prst="ellipse">
            <a:avLst/>
          </a:prstGeom>
          <a:solidFill>
            <a:srgbClr val="FF0000">
              <a:alpha val="40000"/>
            </a:srgbClr>
          </a:solidFill>
          <a:ln w="9525" cap="flat" cmpd="sng" algn="ctr">
            <a:solidFill>
              <a:srgbClr val="3333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7506268" y="5302014"/>
            <a:ext cx="592540" cy="307216"/>
          </a:xfrm>
          <a:prstGeom prst="ellipse">
            <a:avLst/>
          </a:prstGeom>
          <a:solidFill>
            <a:srgbClr val="FF0000">
              <a:alpha val="40000"/>
            </a:srgbClr>
          </a:solidFill>
          <a:ln w="9525" cap="flat" cmpd="sng" algn="ctr">
            <a:solidFill>
              <a:srgbClr val="3333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228298" y="5683013"/>
            <a:ext cx="641445" cy="308353"/>
          </a:xfrm>
          <a:prstGeom prst="ellipse">
            <a:avLst/>
          </a:prstGeom>
          <a:solidFill>
            <a:srgbClr val="FF0000">
              <a:alpha val="40000"/>
            </a:srgbClr>
          </a:solidFill>
          <a:ln w="9525" cap="flat" cmpd="sng" algn="ctr">
            <a:solidFill>
              <a:srgbClr val="3333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1583140" y="6091310"/>
            <a:ext cx="613012" cy="268547"/>
          </a:xfrm>
          <a:prstGeom prst="ellipse">
            <a:avLst/>
          </a:prstGeom>
          <a:solidFill>
            <a:srgbClr val="FF0000">
              <a:alpha val="40000"/>
            </a:srgbClr>
          </a:solidFill>
          <a:ln w="9525" cap="flat" cmpd="sng" algn="ctr">
            <a:solidFill>
              <a:srgbClr val="3333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ular Callout 14"/>
          <p:cNvSpPr/>
          <p:nvPr/>
        </p:nvSpPr>
        <p:spPr bwMode="auto">
          <a:xfrm>
            <a:off x="6077628" y="419100"/>
            <a:ext cx="2370324" cy="215444"/>
          </a:xfrm>
          <a:prstGeom prst="wedgeRectCallout">
            <a:avLst>
              <a:gd name="adj1" fmla="val -21829"/>
              <a:gd name="adj2" fmla="val -34598"/>
            </a:avLst>
          </a:prstGeom>
          <a:solidFill>
            <a:srgbClr val="00B050">
              <a:alpha val="22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566738" algn="l"/>
                <a:tab pos="1539875" algn="l"/>
              </a:tabLst>
            </a:pP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cs typeface="Times New Roman" pitchFamily="18" charset="0"/>
                <a:sym typeface="Wingdings" pitchFamily="2" charset="2"/>
              </a:rPr>
              <a:t>another+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Times New Roman" pitchFamily="18" charset="0"/>
              </a:rPr>
              <a:t>singular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Times New Roman" pitchFamily="18" charset="0"/>
              </a:rPr>
              <a:t> </a:t>
            </a:r>
            <a:r>
              <a:rPr lang="en-US" sz="1400" b="1" dirty="0" smtClean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  <a:sym typeface="Wingdings" pitchFamily="2" charset="2"/>
              </a:rPr>
              <a:t>noun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6" name="Rectangular Callout 15"/>
          <p:cNvSpPr/>
          <p:nvPr/>
        </p:nvSpPr>
        <p:spPr bwMode="auto">
          <a:xfrm>
            <a:off x="6062476" y="673556"/>
            <a:ext cx="1887820" cy="215444"/>
          </a:xfrm>
          <a:prstGeom prst="wedgeRectCallout">
            <a:avLst>
              <a:gd name="adj1" fmla="val -21829"/>
              <a:gd name="adj2" fmla="val -34598"/>
            </a:avLst>
          </a:prstGeom>
          <a:solidFill>
            <a:srgbClr val="FF0000">
              <a:alpha val="22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566738" algn="l"/>
                <a:tab pos="1539875" algn="l"/>
              </a:tabLst>
            </a:pP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cs typeface="Times New Roman" pitchFamily="18" charset="0"/>
                <a:sym typeface="Wingdings" pitchFamily="2" charset="2"/>
              </a:rPr>
              <a:t>other+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Times New Roman" pitchFamily="18" charset="0"/>
              </a:rPr>
              <a:t>plural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Times New Roman" pitchFamily="18" charset="0"/>
              </a:rPr>
              <a:t> </a:t>
            </a:r>
            <a:r>
              <a:rPr lang="en-US" sz="1400" b="1" dirty="0" smtClean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  <a:sym typeface="Wingdings" pitchFamily="2" charset="2"/>
              </a:rPr>
              <a:t>noun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7" name="Rectangular Callout 16"/>
          <p:cNvSpPr/>
          <p:nvPr/>
        </p:nvSpPr>
        <p:spPr bwMode="auto">
          <a:xfrm>
            <a:off x="5943600" y="927100"/>
            <a:ext cx="3144575" cy="215444"/>
          </a:xfrm>
          <a:prstGeom prst="wedgeRectCallout">
            <a:avLst>
              <a:gd name="adj1" fmla="val -21829"/>
              <a:gd name="adj2" fmla="val -34598"/>
            </a:avLst>
          </a:prstGeom>
          <a:solidFill>
            <a:srgbClr val="00B050">
              <a:alpha val="22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566738" algn="l"/>
                <a:tab pos="1539875" algn="l"/>
              </a:tabLst>
            </a:pPr>
            <a:r>
              <a:rPr lang="en-US" sz="1400" b="1" dirty="0" err="1" smtClean="0">
                <a:solidFill>
                  <a:srgbClr val="8E001B"/>
                </a:solidFill>
                <a:latin typeface="Verdana" pitchFamily="34" charset="0"/>
                <a:cs typeface="Times New Roman" pitchFamily="18" charset="0"/>
              </a:rPr>
              <a:t>determiner</a:t>
            </a:r>
            <a:r>
              <a:rPr lang="en-US" sz="1400" b="1" dirty="0" err="1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+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cs typeface="Times New Roman" pitchFamily="18" charset="0"/>
                <a:sym typeface="Wingdings" pitchFamily="2" charset="2"/>
              </a:rPr>
              <a:t>other+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Times New Roman" pitchFamily="18" charset="0"/>
              </a:rPr>
              <a:t>sg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Times New Roman" pitchFamily="18" charset="0"/>
              </a:rPr>
              <a:t>/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Times New Roman" pitchFamily="18" charset="0"/>
              </a:rPr>
              <a:t>pl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Times New Roman" pitchFamily="18" charset="0"/>
              </a:rPr>
              <a:t> </a:t>
            </a:r>
            <a:r>
              <a:rPr lang="en-US" sz="1400" b="1" dirty="0" smtClean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  <a:sym typeface="Wingdings" pitchFamily="2" charset="2"/>
              </a:rPr>
              <a:t>noun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93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-334095" y="759004"/>
            <a:ext cx="914401" cy="625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5EFE5B72-F925-4B41-B02E-CCDD58C0A057}" type="slidenum">
              <a:rPr lang="en-AU" sz="1400" b="1" smtClean="0"/>
              <a:pPr>
                <a:defRPr/>
              </a:pPr>
              <a:t>21</a:t>
            </a:fld>
            <a:endParaRPr lang="en-AU" sz="16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947738"/>
            <a:ext cx="8943975" cy="583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 bwMode="auto">
          <a:xfrm>
            <a:off x="543637" y="3048000"/>
            <a:ext cx="675563" cy="336644"/>
          </a:xfrm>
          <a:prstGeom prst="ellipse">
            <a:avLst/>
          </a:prstGeom>
          <a:solidFill>
            <a:srgbClr val="FF0000">
              <a:alpha val="40000"/>
            </a:srgbClr>
          </a:solidFill>
          <a:ln w="9525" cap="flat" cmpd="sng" algn="ctr">
            <a:solidFill>
              <a:srgbClr val="3333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4357048" y="3459708"/>
            <a:ext cx="675563" cy="336644"/>
          </a:xfrm>
          <a:prstGeom prst="ellipse">
            <a:avLst/>
          </a:prstGeom>
          <a:solidFill>
            <a:srgbClr val="FF0000">
              <a:alpha val="40000"/>
            </a:srgbClr>
          </a:solidFill>
          <a:ln w="9525" cap="flat" cmpd="sng" algn="ctr">
            <a:solidFill>
              <a:srgbClr val="3333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5684293" y="3881652"/>
            <a:ext cx="675563" cy="336644"/>
          </a:xfrm>
          <a:prstGeom prst="ellipse">
            <a:avLst/>
          </a:prstGeom>
          <a:solidFill>
            <a:srgbClr val="FF0000">
              <a:alpha val="40000"/>
            </a:srgbClr>
          </a:solidFill>
          <a:ln w="9525" cap="flat" cmpd="sng" algn="ctr">
            <a:solidFill>
              <a:srgbClr val="3333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783615" y="4293256"/>
            <a:ext cx="461418" cy="306040"/>
          </a:xfrm>
          <a:prstGeom prst="ellipse">
            <a:avLst/>
          </a:prstGeom>
          <a:solidFill>
            <a:srgbClr val="FF0000">
              <a:alpha val="40000"/>
            </a:srgbClr>
          </a:solidFill>
          <a:ln w="9525" cap="flat" cmpd="sng" algn="ctr">
            <a:solidFill>
              <a:srgbClr val="3333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3124200" y="4706204"/>
            <a:ext cx="899174" cy="336644"/>
          </a:xfrm>
          <a:prstGeom prst="ellipse">
            <a:avLst/>
          </a:prstGeom>
          <a:solidFill>
            <a:srgbClr val="FF0000">
              <a:alpha val="40000"/>
            </a:srgbClr>
          </a:solidFill>
          <a:ln w="9525" cap="flat" cmpd="sng" algn="ctr">
            <a:solidFill>
              <a:srgbClr val="3333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3200400" y="5011004"/>
            <a:ext cx="899174" cy="336644"/>
          </a:xfrm>
          <a:prstGeom prst="ellipse">
            <a:avLst/>
          </a:prstGeom>
          <a:solidFill>
            <a:srgbClr val="FF0000">
              <a:alpha val="40000"/>
            </a:srgbClr>
          </a:solidFill>
          <a:ln w="9525" cap="flat" cmpd="sng" algn="ctr">
            <a:solidFill>
              <a:srgbClr val="3333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1666513" y="5427260"/>
            <a:ext cx="614148" cy="336644"/>
          </a:xfrm>
          <a:prstGeom prst="ellipse">
            <a:avLst/>
          </a:prstGeom>
          <a:solidFill>
            <a:srgbClr val="FF0000">
              <a:alpha val="40000"/>
            </a:srgbClr>
          </a:solidFill>
          <a:ln w="9525" cap="flat" cmpd="sng" algn="ctr">
            <a:solidFill>
              <a:srgbClr val="3333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2426330" y="5835556"/>
            <a:ext cx="899174" cy="336644"/>
          </a:xfrm>
          <a:prstGeom prst="ellipse">
            <a:avLst/>
          </a:prstGeom>
          <a:solidFill>
            <a:srgbClr val="FF0000">
              <a:alpha val="40000"/>
            </a:srgbClr>
          </a:solidFill>
          <a:ln w="9525" cap="flat" cmpd="sng" algn="ctr">
            <a:solidFill>
              <a:srgbClr val="3333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5527344" y="6265460"/>
            <a:ext cx="614148" cy="336644"/>
          </a:xfrm>
          <a:prstGeom prst="ellipse">
            <a:avLst/>
          </a:prstGeom>
          <a:solidFill>
            <a:srgbClr val="FF0000">
              <a:alpha val="40000"/>
            </a:srgbClr>
          </a:solidFill>
          <a:ln w="9525" cap="flat" cmpd="sng" algn="ctr">
            <a:solidFill>
              <a:srgbClr val="3333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ular Callout 15"/>
          <p:cNvSpPr/>
          <p:nvPr/>
        </p:nvSpPr>
        <p:spPr bwMode="auto">
          <a:xfrm>
            <a:off x="6633976" y="1029156"/>
            <a:ext cx="2426429" cy="430887"/>
          </a:xfrm>
          <a:prstGeom prst="wedgeRectCallout">
            <a:avLst>
              <a:gd name="adj1" fmla="val -21829"/>
              <a:gd name="adj2" fmla="val -34598"/>
            </a:avLst>
          </a:prstGeom>
          <a:solidFill>
            <a:srgbClr val="FF0000">
              <a:alpha val="22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566738" algn="l"/>
                <a:tab pos="1539875" algn="l"/>
              </a:tabLst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cs typeface="Times New Roman" pitchFamily="18" charset="0"/>
                <a:sym typeface="Wingdings" pitchFamily="2" charset="2"/>
              </a:rPr>
              <a:t>many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8E001B"/>
                </a:solidFill>
                <a:effectLst/>
                <a:latin typeface="Verdana" pitchFamily="34" charset="0"/>
                <a:cs typeface="Times New Roman" pitchFamily="18" charset="0"/>
                <a:sym typeface="Wingdings" pitchFamily="2" charset="2"/>
              </a:rPr>
              <a:t>/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cs typeface="Times New Roman" pitchFamily="18" charset="0"/>
                <a:sym typeface="Wingdings" pitchFamily="2" charset="2"/>
              </a:rPr>
              <a:t>(a) few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8E001B"/>
                </a:solidFill>
                <a:effectLst/>
                <a:latin typeface="Verdana" pitchFamily="34" charset="0"/>
                <a:cs typeface="Times New Roman" pitchFamily="18" charset="0"/>
                <a:sym typeface="Wingdings" pitchFamily="2" charset="2"/>
              </a:rPr>
              <a:t>/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cs typeface="Times New Roman" pitchFamily="18" charset="0"/>
                <a:sym typeface="Wingdings" pitchFamily="2" charset="2"/>
              </a:rPr>
              <a:t>number</a:t>
            </a:r>
          </a:p>
          <a:p>
            <a:pPr>
              <a:tabLst>
                <a:tab pos="566738" algn="l"/>
                <a:tab pos="1539875" algn="l"/>
              </a:tabLst>
            </a:pPr>
            <a:r>
              <a:rPr lang="en-US" sz="1200" b="1" dirty="0" smtClean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Times New Roman" pitchFamily="18" charset="0"/>
              </a:rPr>
              <a:t>plural countable </a:t>
            </a:r>
            <a:r>
              <a:rPr lang="en-US" sz="1400" b="1" dirty="0" smtClean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  <a:sym typeface="Wingdings" pitchFamily="2" charset="2"/>
              </a:rPr>
              <a:t>noun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7" name="Rectangular Callout 16"/>
          <p:cNvSpPr/>
          <p:nvPr/>
        </p:nvSpPr>
        <p:spPr bwMode="auto">
          <a:xfrm>
            <a:off x="6634711" y="1524000"/>
            <a:ext cx="2458489" cy="430887"/>
          </a:xfrm>
          <a:prstGeom prst="wedgeRectCallout">
            <a:avLst>
              <a:gd name="adj1" fmla="val -21829"/>
              <a:gd name="adj2" fmla="val -34598"/>
            </a:avLst>
          </a:prstGeom>
          <a:solidFill>
            <a:srgbClr val="00B050">
              <a:alpha val="22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566738" algn="l"/>
                <a:tab pos="1539875" algn="l"/>
              </a:tabLst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cs typeface="Times New Roman" pitchFamily="18" charset="0"/>
                <a:sym typeface="Wingdings" pitchFamily="2" charset="2"/>
              </a:rPr>
              <a:t>much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8E001B"/>
                </a:solidFill>
                <a:effectLst/>
                <a:latin typeface="Verdana" pitchFamily="34" charset="0"/>
                <a:cs typeface="Times New Roman" pitchFamily="18" charset="0"/>
                <a:sym typeface="Wingdings" pitchFamily="2" charset="2"/>
              </a:rPr>
              <a:t>/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cs typeface="Times New Roman" pitchFamily="18" charset="0"/>
                <a:sym typeface="Wingdings" pitchFamily="2" charset="2"/>
              </a:rPr>
              <a:t>(a) little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8E001B"/>
                </a:solidFill>
                <a:effectLst/>
                <a:latin typeface="Verdana" pitchFamily="34" charset="0"/>
                <a:cs typeface="Times New Roman" pitchFamily="18" charset="0"/>
                <a:sym typeface="Wingdings" pitchFamily="2" charset="2"/>
              </a:rPr>
              <a:t>/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cs typeface="Times New Roman" pitchFamily="18" charset="0"/>
                <a:sym typeface="Wingdings" pitchFamily="2" charset="2"/>
              </a:rPr>
              <a:t>amount</a:t>
            </a:r>
          </a:p>
          <a:p>
            <a:pPr>
              <a:tabLst>
                <a:tab pos="566738" algn="l"/>
                <a:tab pos="1539875" algn="l"/>
              </a:tabLst>
            </a:pPr>
            <a:r>
              <a:rPr lang="en-US" sz="1200" b="1" dirty="0" smtClean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Times New Roman" pitchFamily="18" charset="0"/>
              </a:rPr>
              <a:t>uncountable </a:t>
            </a:r>
            <a:r>
              <a:rPr lang="en-US" sz="1400" b="1" dirty="0" smtClean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  <a:sym typeface="Wingdings" pitchFamily="2" charset="2"/>
              </a:rPr>
              <a:t>noun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35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-334095" y="759004"/>
            <a:ext cx="914401" cy="625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5EFE5B72-F925-4B41-B02E-CCDD58C0A057}" type="slidenum">
              <a:rPr lang="en-AU" sz="1400" b="1" smtClean="0"/>
              <a:pPr>
                <a:defRPr/>
              </a:pPr>
              <a:t>22</a:t>
            </a:fld>
            <a:endParaRPr lang="en-AU" sz="1600" b="1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633413"/>
            <a:ext cx="8936611" cy="622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1689100" y="1651000"/>
            <a:ext cx="419100" cy="207818"/>
          </a:xfrm>
          <a:prstGeom prst="flowChartSummingJunction">
            <a:avLst/>
          </a:prstGeom>
          <a:noFill/>
          <a:ln w="28575">
            <a:solidFill>
              <a:srgbClr val="B4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ular Callout 7"/>
          <p:cNvSpPr/>
          <p:nvPr/>
        </p:nvSpPr>
        <p:spPr bwMode="auto">
          <a:xfrm>
            <a:off x="1511543" y="1181100"/>
            <a:ext cx="717307" cy="243143"/>
          </a:xfrm>
          <a:prstGeom prst="wedgeRectCallout">
            <a:avLst>
              <a:gd name="adj1" fmla="val 1061"/>
              <a:gd name="adj2" fmla="val 92800"/>
            </a:avLst>
          </a:prstGeom>
          <a:solidFill>
            <a:srgbClr val="FF0000">
              <a:alpha val="22000"/>
            </a:srgbClr>
          </a:solidFill>
          <a:ln w="12700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45720" bIns="27432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566738" algn="l"/>
                <a:tab pos="1539875" algn="l"/>
              </a:tabLst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cs typeface="Times New Roman" pitchFamily="18" charset="0"/>
              </a:rPr>
              <a:t>nearly</a:t>
            </a: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4184650" y="2270125"/>
            <a:ext cx="419100" cy="207818"/>
          </a:xfrm>
          <a:prstGeom prst="flowChartSummingJunction">
            <a:avLst/>
          </a:prstGeom>
          <a:noFill/>
          <a:ln w="28575">
            <a:solidFill>
              <a:srgbClr val="B4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ular Callout 9"/>
          <p:cNvSpPr/>
          <p:nvPr/>
        </p:nvSpPr>
        <p:spPr bwMode="auto">
          <a:xfrm>
            <a:off x="3988043" y="1781175"/>
            <a:ext cx="1167752" cy="243143"/>
          </a:xfrm>
          <a:prstGeom prst="wedgeRectCallout">
            <a:avLst>
              <a:gd name="adj1" fmla="val -12805"/>
              <a:gd name="adj2" fmla="val 84965"/>
            </a:avLst>
          </a:prstGeom>
          <a:solidFill>
            <a:srgbClr val="FF0000">
              <a:alpha val="22000"/>
            </a:srgbClr>
          </a:solidFill>
          <a:ln w="12700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45720" bIns="27432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566738" algn="l"/>
                <a:tab pos="1539875" algn="l"/>
              </a:tabLst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cs typeface="Times New Roman" pitchFamily="18" charset="0"/>
              </a:rPr>
              <a:t>old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Times New Roman" pitchFamily="18" charset="0"/>
              </a:rPr>
              <a:t>/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cs typeface="Times New Roman" pitchFamily="18" charset="0"/>
              </a:rPr>
              <a:t>of age</a:t>
            </a:r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3387482" y="2887807"/>
            <a:ext cx="419100" cy="207818"/>
          </a:xfrm>
          <a:prstGeom prst="flowChartSummingJunction">
            <a:avLst/>
          </a:prstGeom>
          <a:noFill/>
          <a:ln w="28575">
            <a:solidFill>
              <a:srgbClr val="B4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ular Callout 11"/>
          <p:cNvSpPr/>
          <p:nvPr/>
        </p:nvSpPr>
        <p:spPr bwMode="auto">
          <a:xfrm>
            <a:off x="3357861" y="2398857"/>
            <a:ext cx="547389" cy="243143"/>
          </a:xfrm>
          <a:prstGeom prst="wedgeRectCallout">
            <a:avLst>
              <a:gd name="adj1" fmla="val -12805"/>
              <a:gd name="adj2" fmla="val 84965"/>
            </a:avLst>
          </a:prstGeom>
          <a:solidFill>
            <a:srgbClr val="FF0000">
              <a:alpha val="22000"/>
            </a:srgbClr>
          </a:solidFill>
          <a:ln w="12700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45720" bIns="27432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566738" algn="l"/>
                <a:tab pos="1539875" algn="l"/>
              </a:tabLst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cs typeface="Times New Roman" pitchFamily="18" charset="0"/>
              </a:rPr>
              <a:t>little</a:t>
            </a:r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4854332" y="3545032"/>
            <a:ext cx="419100" cy="207818"/>
          </a:xfrm>
          <a:prstGeom prst="flowChartSummingJunction">
            <a:avLst/>
          </a:prstGeom>
          <a:noFill/>
          <a:ln w="28575">
            <a:solidFill>
              <a:srgbClr val="B4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ular Callout 13"/>
          <p:cNvSpPr/>
          <p:nvPr/>
        </p:nvSpPr>
        <p:spPr bwMode="auto">
          <a:xfrm>
            <a:off x="4831609" y="3056082"/>
            <a:ext cx="654791" cy="243143"/>
          </a:xfrm>
          <a:prstGeom prst="wedgeRectCallout">
            <a:avLst>
              <a:gd name="adj1" fmla="val -12805"/>
              <a:gd name="adj2" fmla="val 84965"/>
            </a:avLst>
          </a:prstGeom>
          <a:solidFill>
            <a:srgbClr val="FF0000">
              <a:alpha val="22000"/>
            </a:srgbClr>
          </a:solidFill>
          <a:ln w="12700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45720" bIns="27432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566738" algn="l"/>
                <a:tab pos="1539875" algn="l"/>
              </a:tabLst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cs typeface="Times New Roman" pitchFamily="18" charset="0"/>
              </a:rPr>
              <a:t>never</a:t>
            </a:r>
          </a:p>
        </p:txBody>
      </p:sp>
      <p:sp>
        <p:nvSpPr>
          <p:cNvPr id="15" name="AutoShape 5"/>
          <p:cNvSpPr>
            <a:spLocks noChangeArrowheads="1"/>
          </p:cNvSpPr>
          <p:nvPr/>
        </p:nvSpPr>
        <p:spPr bwMode="auto">
          <a:xfrm>
            <a:off x="1453907" y="4668982"/>
            <a:ext cx="419100" cy="207818"/>
          </a:xfrm>
          <a:prstGeom prst="flowChartSummingJunction">
            <a:avLst/>
          </a:prstGeom>
          <a:noFill/>
          <a:ln w="28575">
            <a:solidFill>
              <a:srgbClr val="B4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ular Callout 15"/>
          <p:cNvSpPr/>
          <p:nvPr/>
        </p:nvSpPr>
        <p:spPr bwMode="auto">
          <a:xfrm>
            <a:off x="1257300" y="4180032"/>
            <a:ext cx="805473" cy="243143"/>
          </a:xfrm>
          <a:prstGeom prst="wedgeRectCallout">
            <a:avLst>
              <a:gd name="adj1" fmla="val -12805"/>
              <a:gd name="adj2" fmla="val 84965"/>
            </a:avLst>
          </a:prstGeom>
          <a:solidFill>
            <a:srgbClr val="FF0000">
              <a:alpha val="22000"/>
            </a:srgbClr>
          </a:solidFill>
          <a:ln w="12700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45720" bIns="27432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566738" algn="l"/>
                <a:tab pos="1539875" algn="l"/>
              </a:tabLst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cs typeface="Times New Roman" pitchFamily="18" charset="0"/>
              </a:rPr>
              <a:t>symbol</a:t>
            </a:r>
          </a:p>
        </p:txBody>
      </p:sp>
      <p:sp>
        <p:nvSpPr>
          <p:cNvPr id="17" name="AutoShape 5"/>
          <p:cNvSpPr>
            <a:spLocks noChangeArrowheads="1"/>
          </p:cNvSpPr>
          <p:nvPr/>
        </p:nvSpPr>
        <p:spPr bwMode="auto">
          <a:xfrm>
            <a:off x="8151589" y="5310816"/>
            <a:ext cx="419100" cy="207818"/>
          </a:xfrm>
          <a:prstGeom prst="flowChartSummingJunction">
            <a:avLst/>
          </a:prstGeom>
          <a:noFill/>
          <a:ln w="28575">
            <a:solidFill>
              <a:srgbClr val="B4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ular Callout 17"/>
          <p:cNvSpPr/>
          <p:nvPr/>
        </p:nvSpPr>
        <p:spPr bwMode="auto">
          <a:xfrm>
            <a:off x="7997514" y="4800600"/>
            <a:ext cx="645173" cy="243143"/>
          </a:xfrm>
          <a:prstGeom prst="wedgeRectCallout">
            <a:avLst>
              <a:gd name="adj1" fmla="val -12805"/>
              <a:gd name="adj2" fmla="val 84965"/>
            </a:avLst>
          </a:prstGeom>
          <a:solidFill>
            <a:srgbClr val="FF0000">
              <a:alpha val="22000"/>
            </a:srgbClr>
          </a:solidFill>
          <a:ln w="12700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45720" bIns="27432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566738" algn="l"/>
                <a:tab pos="1539875" algn="l"/>
              </a:tabLst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cs typeface="Times New Roman" pitchFamily="18" charset="0"/>
              </a:rPr>
              <a:t>doing</a:t>
            </a:r>
          </a:p>
        </p:txBody>
      </p:sp>
      <p:sp>
        <p:nvSpPr>
          <p:cNvPr id="19" name="AutoShape 5"/>
          <p:cNvSpPr>
            <a:spLocks noChangeArrowheads="1"/>
          </p:cNvSpPr>
          <p:nvPr/>
        </p:nvSpPr>
        <p:spPr bwMode="auto">
          <a:xfrm>
            <a:off x="6159756" y="6419813"/>
            <a:ext cx="419100" cy="207818"/>
          </a:xfrm>
          <a:prstGeom prst="flowChartSummingJunction">
            <a:avLst/>
          </a:prstGeom>
          <a:noFill/>
          <a:ln w="28575">
            <a:solidFill>
              <a:srgbClr val="B4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ular Callout 19"/>
          <p:cNvSpPr/>
          <p:nvPr/>
        </p:nvSpPr>
        <p:spPr bwMode="auto">
          <a:xfrm>
            <a:off x="6068567" y="5930863"/>
            <a:ext cx="624333" cy="243143"/>
          </a:xfrm>
          <a:prstGeom prst="wedgeRectCallout">
            <a:avLst>
              <a:gd name="adj1" fmla="val -12805"/>
              <a:gd name="adj2" fmla="val 84965"/>
            </a:avLst>
          </a:prstGeom>
          <a:solidFill>
            <a:srgbClr val="FF0000">
              <a:alpha val="22000"/>
            </a:srgbClr>
          </a:solidFill>
          <a:ln w="12700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45720" bIns="27432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566738" algn="l"/>
                <a:tab pos="1539875" algn="l"/>
              </a:tabLst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cs typeface="Times New Roman" pitchFamily="18" charset="0"/>
              </a:rPr>
              <a:t>other</a:t>
            </a:r>
          </a:p>
        </p:txBody>
      </p:sp>
    </p:spTree>
    <p:extLst>
      <p:ext uri="{BB962C8B-B14F-4D97-AF65-F5344CB8AC3E}">
        <p14:creationId xmlns:p14="http://schemas.microsoft.com/office/powerpoint/2010/main" val="186177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4800" b="1" dirty="0" smtClean="0"/>
              <a:t>            PRACTICE</a:t>
            </a:r>
          </a:p>
          <a:p>
            <a:pPr algn="ctr">
              <a:buNone/>
            </a:pPr>
            <a:r>
              <a:rPr lang="en-US" sz="4800" b="1" dirty="0" smtClean="0">
                <a:solidFill>
                  <a:srgbClr val="FF0000"/>
                </a:solidFill>
              </a:rPr>
              <a:t>makes</a:t>
            </a:r>
          </a:p>
          <a:p>
            <a:pPr algn="ctr">
              <a:buNone/>
            </a:pPr>
            <a:r>
              <a:rPr lang="en-US" sz="4800" b="1" dirty="0" smtClean="0">
                <a:solidFill>
                  <a:srgbClr val="C00000"/>
                </a:solidFill>
              </a:rPr>
              <a:t>PERFECT</a:t>
            </a:r>
          </a:p>
          <a:p>
            <a:pPr algn="ctr">
              <a:buNone/>
            </a:pPr>
            <a:endParaRPr lang="en-US" sz="2800" b="1" dirty="0" smtClean="0">
              <a:solidFill>
                <a:srgbClr val="0000C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-304801" y="609600"/>
            <a:ext cx="914401" cy="625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AU" dirty="0" smtClean="0"/>
          </a:p>
          <a:p>
            <a:pPr>
              <a:defRPr/>
            </a:pPr>
            <a:fld id="{5EFE5B72-F925-4B41-B02E-CCDD58C0A057}" type="slidenum">
              <a:rPr lang="en-AU" sz="1400" b="1" smtClean="0"/>
              <a:pPr>
                <a:defRPr/>
              </a:pPr>
              <a:t>23</a:t>
            </a:fld>
            <a:endParaRPr lang="en-AU" sz="1600" b="1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443" y="6323826"/>
            <a:ext cx="350395" cy="38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843" y="63246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661" y="6311573"/>
            <a:ext cx="340655" cy="37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172" y="6322420"/>
            <a:ext cx="381001" cy="381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477" y="6323826"/>
            <a:ext cx="439728" cy="36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448" y="6347904"/>
            <a:ext cx="379595" cy="340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057" y="6317703"/>
            <a:ext cx="324785" cy="360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362313"/>
            <a:ext cx="3429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025" y="6353826"/>
            <a:ext cx="3143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395" y="6326624"/>
            <a:ext cx="348484" cy="322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932" y="3471753"/>
            <a:ext cx="44450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Oval 15"/>
          <p:cNvSpPr/>
          <p:nvPr/>
        </p:nvSpPr>
        <p:spPr bwMode="auto">
          <a:xfrm>
            <a:off x="7154792" y="3429000"/>
            <a:ext cx="1227208" cy="342300"/>
          </a:xfrm>
          <a:prstGeom prst="ellipse">
            <a:avLst/>
          </a:prstGeom>
          <a:solidFill>
            <a:srgbClr val="0000CC">
              <a:alpha val="40000"/>
            </a:srgbClr>
          </a:solidFill>
          <a:ln w="9525" cap="flat" cmpd="sng" algn="ctr">
            <a:solidFill>
              <a:srgbClr val="FF0000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AutoShape 8"/>
          <p:cNvSpPr>
            <a:spLocks noChangeArrowheads="1"/>
          </p:cNvSpPr>
          <p:nvPr/>
        </p:nvSpPr>
        <p:spPr bwMode="auto">
          <a:xfrm>
            <a:off x="1552902" y="3565910"/>
            <a:ext cx="488950" cy="199422"/>
          </a:xfrm>
          <a:prstGeom prst="flowChartSummingJunction">
            <a:avLst/>
          </a:prstGeom>
          <a:noFill/>
          <a:ln w="38100">
            <a:solidFill>
              <a:srgbClr val="F6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802158" y="1602635"/>
            <a:ext cx="335476" cy="378565"/>
          </a:xfrm>
          <a:prstGeom prst="rect">
            <a:avLst/>
          </a:prstGeom>
          <a:noFill/>
          <a:ln>
            <a:noFill/>
          </a:ln>
        </p:spPr>
        <p:txBody>
          <a:bodyPr wrap="none" lIns="9144" tIns="0" rIns="18288" bIns="9144"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</a:rPr>
              <a:t>✔</a:t>
            </a:r>
            <a:endParaRPr lang="en-US" sz="1600" b="1" dirty="0">
              <a:solidFill>
                <a:srgbClr val="FF0000"/>
              </a:solidFill>
              <a:latin typeface="+mj-lt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275124" y="1600781"/>
            <a:ext cx="335476" cy="378565"/>
          </a:xfrm>
          <a:prstGeom prst="rect">
            <a:avLst/>
          </a:prstGeom>
          <a:noFill/>
          <a:ln>
            <a:noFill/>
          </a:ln>
        </p:spPr>
        <p:txBody>
          <a:bodyPr wrap="none" lIns="9144" tIns="0" rIns="18288" bIns="9144"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</a:rPr>
              <a:t>✔</a:t>
            </a:r>
            <a:endParaRPr lang="en-US" sz="1600" b="1" dirty="0">
              <a:solidFill>
                <a:srgbClr val="FF0000"/>
              </a:solidFill>
              <a:latin typeface="+mj-lt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43000" y="1281752"/>
            <a:ext cx="34864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PERFECT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84496" y="4578220"/>
            <a:ext cx="8382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4000" b="1" dirty="0">
                <a:solidFill>
                  <a:srgbClr val="0000CC"/>
                </a:solidFill>
              </a:rPr>
              <a:t>So, repeat </a:t>
            </a:r>
            <a:r>
              <a:rPr lang="en-US" sz="4000" b="1" dirty="0">
                <a:solidFill>
                  <a:srgbClr val="FF0000"/>
                </a:solidFill>
              </a:rPr>
              <a:t>(perfectly) </a:t>
            </a:r>
            <a:r>
              <a:rPr lang="en-US" sz="4000" b="1" dirty="0" smtClean="0">
                <a:solidFill>
                  <a:srgbClr val="0000CC"/>
                </a:solidFill>
              </a:rPr>
              <a:t>again      </a:t>
            </a:r>
            <a:r>
              <a:rPr lang="en-US" sz="3600" b="1" dirty="0">
                <a:solidFill>
                  <a:srgbClr val="0000CC"/>
                </a:solidFill>
              </a:rPr>
              <a:t>at </a:t>
            </a:r>
            <a:r>
              <a:rPr lang="en-US" sz="3600" b="1" dirty="0" smtClean="0">
                <a:solidFill>
                  <a:srgbClr val="0000CC"/>
                </a:solidFill>
              </a:rPr>
              <a:t>your leisure time several </a:t>
            </a:r>
            <a:r>
              <a:rPr lang="en-US" sz="3600" b="1" dirty="0">
                <a:solidFill>
                  <a:srgbClr val="0000CC"/>
                </a:solidFill>
              </a:rPr>
              <a:t>times</a:t>
            </a:r>
          </a:p>
        </p:txBody>
      </p:sp>
      <p:sp>
        <p:nvSpPr>
          <p:cNvPr id="22" name="Oval 21"/>
          <p:cNvSpPr/>
          <p:nvPr/>
        </p:nvSpPr>
        <p:spPr bwMode="auto">
          <a:xfrm>
            <a:off x="2035066" y="6308834"/>
            <a:ext cx="419100" cy="368300"/>
          </a:xfrm>
          <a:prstGeom prst="ellipse">
            <a:avLst/>
          </a:prstGeom>
          <a:solidFill>
            <a:srgbClr val="FF0000">
              <a:alpha val="40000"/>
            </a:srgbClr>
          </a:solidFill>
          <a:ln w="28575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1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None/>
              <a:tabLst>
                <a:tab pos="577850" algn="l"/>
                <a:tab pos="1082675" algn="l"/>
                <a:tab pos="4524375" algn="l"/>
                <a:tab pos="5029200" algn="l"/>
              </a:tabLst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09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0" grpId="0"/>
      <p:bldP spid="21" grpId="0"/>
      <p:bldP spid="2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-334095" y="759004"/>
            <a:ext cx="914401" cy="625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5EFE5B72-F925-4B41-B02E-CCDD58C0A057}" type="slidenum">
              <a:rPr lang="en-AU" sz="1400" b="1" smtClean="0"/>
              <a:pPr>
                <a:defRPr/>
              </a:pPr>
              <a:t>24</a:t>
            </a:fld>
            <a:endParaRPr lang="en-AU" sz="16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7163"/>
            <a:ext cx="9144000" cy="6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2624138"/>
            <a:ext cx="822007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2355632" y="3079532"/>
            <a:ext cx="419100" cy="207818"/>
          </a:xfrm>
          <a:prstGeom prst="flowChartSummingJunction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ular Callout 11"/>
          <p:cNvSpPr/>
          <p:nvPr/>
        </p:nvSpPr>
        <p:spPr bwMode="auto">
          <a:xfrm>
            <a:off x="972106" y="3231932"/>
            <a:ext cx="1618694" cy="246221"/>
          </a:xfrm>
          <a:prstGeom prst="wedgeRectCallout">
            <a:avLst>
              <a:gd name="adj1" fmla="val 58074"/>
              <a:gd name="adj2" fmla="val -141606"/>
            </a:avLst>
          </a:prstGeom>
          <a:solidFill>
            <a:srgbClr val="FF0000">
              <a:alpha val="22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566738" algn="l"/>
                <a:tab pos="1539875" algn="l"/>
              </a:tabLst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cs typeface="Times New Roman" pitchFamily="18" charset="0"/>
              </a:rPr>
              <a:t>fresh flowers</a:t>
            </a:r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8068002" y="3838902"/>
            <a:ext cx="419100" cy="207818"/>
          </a:xfrm>
          <a:prstGeom prst="flowChartSummingJunction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ular Callout 13"/>
          <p:cNvSpPr/>
          <p:nvPr/>
        </p:nvSpPr>
        <p:spPr bwMode="auto">
          <a:xfrm>
            <a:off x="7646174" y="3967240"/>
            <a:ext cx="631160" cy="246221"/>
          </a:xfrm>
          <a:prstGeom prst="wedgeRectCallout">
            <a:avLst>
              <a:gd name="adj1" fmla="val 58074"/>
              <a:gd name="adj2" fmla="val -141606"/>
            </a:avLst>
          </a:prstGeom>
          <a:solidFill>
            <a:srgbClr val="FF0000">
              <a:alpha val="22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566738" algn="l"/>
                <a:tab pos="1539875" algn="l"/>
              </a:tabLst>
            </a:pPr>
            <a:r>
              <a:rPr lang="en-US" sz="1600" b="1" dirty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i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cs typeface="Times New Roman" pitchFamily="18" charset="0"/>
              </a:rPr>
              <a:t>t is</a:t>
            </a:r>
          </a:p>
        </p:txBody>
      </p:sp>
      <p:sp>
        <p:nvSpPr>
          <p:cNvPr id="15" name="Rectangular Callout 14"/>
          <p:cNvSpPr/>
          <p:nvPr/>
        </p:nvSpPr>
        <p:spPr bwMode="auto">
          <a:xfrm>
            <a:off x="7380091" y="5540992"/>
            <a:ext cx="1166469" cy="295466"/>
          </a:xfrm>
          <a:prstGeom prst="wedgeRectCallout">
            <a:avLst>
              <a:gd name="adj1" fmla="val -16198"/>
              <a:gd name="adj2" fmla="val -44406"/>
            </a:avLst>
          </a:prstGeom>
          <a:solidFill>
            <a:srgbClr val="FFFF00">
              <a:alpha val="22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1828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r>
              <a:rPr lang="en-US" sz="1800" b="1" dirty="0" smtClean="0">
                <a:solidFill>
                  <a:srgbClr val="FF0000"/>
                </a:solidFill>
                <a:latin typeface="Arial Narrow" pitchFamily="34" charset="0"/>
                <a:sym typeface="Wingdings" pitchFamily="2" charset="2"/>
              </a:rPr>
              <a:t>= </a:t>
            </a:r>
            <a:r>
              <a:rPr lang="en-US" sz="1800" b="1" dirty="0" smtClean="0">
                <a:solidFill>
                  <a:srgbClr val="0000CC"/>
                </a:solidFill>
                <a:latin typeface="Arial Narrow" pitchFamily="34" charset="0"/>
                <a:sym typeface="Wingdings" pitchFamily="2" charset="2"/>
              </a:rPr>
              <a:t>quite</a:t>
            </a:r>
            <a:r>
              <a:rPr lang="en-US" sz="1800" b="1" dirty="0" smtClean="0">
                <a:solidFill>
                  <a:srgbClr val="FF0000"/>
                </a:solidFill>
                <a:latin typeface="Arial Narrow" pitchFamily="34" charset="0"/>
                <a:sym typeface="Wingdings" pitchFamily="2" charset="2"/>
              </a:rPr>
              <a:t> good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40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Exc. 27.1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-334095" y="759004"/>
            <a:ext cx="914401" cy="625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5EFE5B72-F925-4B41-B02E-CCDD58C0A057}" type="slidenum">
              <a:rPr lang="en-AU" sz="1400" b="1" smtClean="0"/>
              <a:pPr>
                <a:defRPr/>
              </a:pPr>
              <a:t>25</a:t>
            </a:fld>
            <a:endParaRPr lang="en-AU" sz="16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4" y="304800"/>
            <a:ext cx="90201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298"/>
            <a:ext cx="9144000" cy="684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ular Callout 7"/>
          <p:cNvSpPr/>
          <p:nvPr/>
        </p:nvSpPr>
        <p:spPr bwMode="auto">
          <a:xfrm>
            <a:off x="63065" y="63064"/>
            <a:ext cx="195049" cy="276999"/>
          </a:xfrm>
          <a:prstGeom prst="wedgeRectCallout">
            <a:avLst>
              <a:gd name="adj1" fmla="val -16198"/>
              <a:gd name="adj2" fmla="val -44406"/>
            </a:avLst>
          </a:prstGeom>
          <a:solidFill>
            <a:srgbClr val="FF0000">
              <a:alpha val="22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r>
              <a:rPr lang="en-US" sz="1800" b="1" dirty="0" smtClean="0">
                <a:solidFill>
                  <a:srgbClr val="0000CC"/>
                </a:solidFill>
                <a:latin typeface="+mj-lt"/>
              </a:rPr>
              <a:t>X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9" name="Rectangular Callout 8"/>
          <p:cNvSpPr/>
          <p:nvPr/>
        </p:nvSpPr>
        <p:spPr bwMode="auto">
          <a:xfrm>
            <a:off x="2578600" y="314134"/>
            <a:ext cx="1184102" cy="295466"/>
          </a:xfrm>
          <a:prstGeom prst="wedgeRectCallout">
            <a:avLst>
              <a:gd name="adj1" fmla="val -16198"/>
              <a:gd name="adj2" fmla="val -44406"/>
            </a:avLst>
          </a:prstGeom>
          <a:solidFill>
            <a:srgbClr val="FFFF00">
              <a:alpha val="22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1828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r>
              <a:rPr lang="en-US" sz="1800" b="1" dirty="0" smtClean="0">
                <a:solidFill>
                  <a:srgbClr val="FF0000"/>
                </a:solidFill>
                <a:latin typeface="Arial Narrow" pitchFamily="34" charset="0"/>
                <a:sym typeface="Wingdings" pitchFamily="2" charset="2"/>
              </a:rPr>
              <a:t>chief source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0" name="Rectangular Callout 9"/>
          <p:cNvSpPr/>
          <p:nvPr/>
        </p:nvSpPr>
        <p:spPr bwMode="auto">
          <a:xfrm>
            <a:off x="31532" y="459830"/>
            <a:ext cx="195049" cy="276999"/>
          </a:xfrm>
          <a:prstGeom prst="wedgeRectCallout">
            <a:avLst>
              <a:gd name="adj1" fmla="val -16198"/>
              <a:gd name="adj2" fmla="val -44406"/>
            </a:avLst>
          </a:prstGeom>
          <a:solidFill>
            <a:srgbClr val="FF0000">
              <a:alpha val="22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r>
              <a:rPr lang="en-US" sz="1800" b="1" dirty="0" smtClean="0">
                <a:solidFill>
                  <a:srgbClr val="0000CC"/>
                </a:solidFill>
                <a:latin typeface="+mj-lt"/>
              </a:rPr>
              <a:t>X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11" name="Rectangular Callout 10"/>
          <p:cNvSpPr/>
          <p:nvPr/>
        </p:nvSpPr>
        <p:spPr bwMode="auto">
          <a:xfrm>
            <a:off x="2673426" y="697252"/>
            <a:ext cx="1488672" cy="295466"/>
          </a:xfrm>
          <a:prstGeom prst="wedgeRectCallout">
            <a:avLst>
              <a:gd name="adj1" fmla="val -16198"/>
              <a:gd name="adj2" fmla="val -44406"/>
            </a:avLst>
          </a:prstGeom>
          <a:solidFill>
            <a:srgbClr val="FFFF00">
              <a:alpha val="22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1828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r>
              <a:rPr lang="en-US" sz="1800" b="1" dirty="0" smtClean="0">
                <a:solidFill>
                  <a:srgbClr val="FF0000"/>
                </a:solidFill>
                <a:latin typeface="Arial Narrow" pitchFamily="34" charset="0"/>
                <a:sym typeface="Wingdings" pitchFamily="2" charset="2"/>
              </a:rPr>
              <a:t>brightly colored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2" name="Rectangular Callout 11"/>
          <p:cNvSpPr/>
          <p:nvPr/>
        </p:nvSpPr>
        <p:spPr bwMode="auto">
          <a:xfrm>
            <a:off x="31532" y="835570"/>
            <a:ext cx="190240" cy="276999"/>
          </a:xfrm>
          <a:prstGeom prst="wedgeRectCallout">
            <a:avLst>
              <a:gd name="adj1" fmla="val -16198"/>
              <a:gd name="adj2" fmla="val -44406"/>
            </a:avLst>
          </a:prstGeom>
          <a:solidFill>
            <a:srgbClr val="FFFF00">
              <a:alpha val="22000"/>
            </a:srgbClr>
          </a:solidFill>
          <a:ln w="12700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r>
              <a:rPr lang="en-US" sz="1800" b="1" dirty="0" smtClean="0">
                <a:solidFill>
                  <a:srgbClr val="FF0000"/>
                </a:solidFill>
                <a:latin typeface="+mj-lt"/>
              </a:rPr>
              <a:t>C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13" name="Rectangular Callout 12"/>
          <p:cNvSpPr/>
          <p:nvPr/>
        </p:nvSpPr>
        <p:spPr bwMode="auto">
          <a:xfrm>
            <a:off x="78830" y="1421528"/>
            <a:ext cx="195049" cy="276999"/>
          </a:xfrm>
          <a:prstGeom prst="wedgeRectCallout">
            <a:avLst>
              <a:gd name="adj1" fmla="val -16198"/>
              <a:gd name="adj2" fmla="val -44406"/>
            </a:avLst>
          </a:prstGeom>
          <a:solidFill>
            <a:srgbClr val="FF0000">
              <a:alpha val="22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r>
              <a:rPr lang="en-US" sz="1800" b="1" dirty="0" smtClean="0">
                <a:solidFill>
                  <a:srgbClr val="0000CC"/>
                </a:solidFill>
                <a:latin typeface="+mj-lt"/>
              </a:rPr>
              <a:t>X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14" name="Rectangular Callout 13"/>
          <p:cNvSpPr/>
          <p:nvPr/>
        </p:nvSpPr>
        <p:spPr bwMode="auto">
          <a:xfrm>
            <a:off x="7029353" y="1672598"/>
            <a:ext cx="1047847" cy="295466"/>
          </a:xfrm>
          <a:prstGeom prst="wedgeRectCallout">
            <a:avLst>
              <a:gd name="adj1" fmla="val -16198"/>
              <a:gd name="adj2" fmla="val -44406"/>
            </a:avLst>
          </a:prstGeom>
          <a:solidFill>
            <a:srgbClr val="FFFF00">
              <a:alpha val="22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1828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r>
              <a:rPr lang="en-US" sz="1800" b="1" dirty="0" smtClean="0">
                <a:solidFill>
                  <a:srgbClr val="FF0000"/>
                </a:solidFill>
                <a:latin typeface="Arial Narrow" pitchFamily="34" charset="0"/>
                <a:sym typeface="Wingdings" pitchFamily="2" charset="2"/>
              </a:rPr>
              <a:t>is the earth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5" name="Rectangular Callout 14"/>
          <p:cNvSpPr/>
          <p:nvPr/>
        </p:nvSpPr>
        <p:spPr bwMode="auto">
          <a:xfrm>
            <a:off x="60434" y="1834060"/>
            <a:ext cx="195049" cy="276999"/>
          </a:xfrm>
          <a:prstGeom prst="wedgeRectCallout">
            <a:avLst>
              <a:gd name="adj1" fmla="val -16198"/>
              <a:gd name="adj2" fmla="val -44406"/>
            </a:avLst>
          </a:prstGeom>
          <a:solidFill>
            <a:srgbClr val="FF0000">
              <a:alpha val="22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r>
              <a:rPr lang="en-US" sz="1800" b="1" dirty="0" smtClean="0">
                <a:solidFill>
                  <a:srgbClr val="0000CC"/>
                </a:solidFill>
                <a:latin typeface="+mj-lt"/>
              </a:rPr>
              <a:t>X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16" name="Rectangular Callout 15"/>
          <p:cNvSpPr/>
          <p:nvPr/>
        </p:nvSpPr>
        <p:spPr bwMode="auto">
          <a:xfrm>
            <a:off x="6025617" y="2073600"/>
            <a:ext cx="1047847" cy="295466"/>
          </a:xfrm>
          <a:prstGeom prst="wedgeRectCallout">
            <a:avLst>
              <a:gd name="adj1" fmla="val -16198"/>
              <a:gd name="adj2" fmla="val -44406"/>
            </a:avLst>
          </a:prstGeom>
          <a:solidFill>
            <a:srgbClr val="FFFF00">
              <a:alpha val="22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1828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r>
              <a:rPr lang="en-US" sz="1800" b="1" dirty="0" smtClean="0">
                <a:solidFill>
                  <a:srgbClr val="FF0000"/>
                </a:solidFill>
                <a:latin typeface="Arial Narrow" pitchFamily="34" charset="0"/>
                <a:sym typeface="Wingdings" pitchFamily="2" charset="2"/>
              </a:rPr>
              <a:t>the earth is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7" name="Rectangular Callout 16"/>
          <p:cNvSpPr/>
          <p:nvPr/>
        </p:nvSpPr>
        <p:spPr bwMode="auto">
          <a:xfrm>
            <a:off x="47298" y="2222936"/>
            <a:ext cx="190240" cy="276999"/>
          </a:xfrm>
          <a:prstGeom prst="wedgeRectCallout">
            <a:avLst>
              <a:gd name="adj1" fmla="val -16198"/>
              <a:gd name="adj2" fmla="val -44406"/>
            </a:avLst>
          </a:prstGeom>
          <a:solidFill>
            <a:srgbClr val="FFFF00">
              <a:alpha val="22000"/>
            </a:srgbClr>
          </a:solidFill>
          <a:ln w="12700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r>
              <a:rPr lang="en-US" sz="1800" b="1" dirty="0" smtClean="0">
                <a:solidFill>
                  <a:srgbClr val="FF0000"/>
                </a:solidFill>
                <a:latin typeface="+mj-lt"/>
              </a:rPr>
              <a:t>C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18" name="Rectangular Callout 17"/>
          <p:cNvSpPr/>
          <p:nvPr/>
        </p:nvSpPr>
        <p:spPr bwMode="auto">
          <a:xfrm>
            <a:off x="33551" y="2622332"/>
            <a:ext cx="195049" cy="276999"/>
          </a:xfrm>
          <a:prstGeom prst="wedgeRectCallout">
            <a:avLst>
              <a:gd name="adj1" fmla="val -16198"/>
              <a:gd name="adj2" fmla="val -44406"/>
            </a:avLst>
          </a:prstGeom>
          <a:solidFill>
            <a:srgbClr val="FF0000">
              <a:alpha val="22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r>
              <a:rPr lang="en-US" sz="1800" b="1" dirty="0" smtClean="0">
                <a:solidFill>
                  <a:srgbClr val="0000CC"/>
                </a:solidFill>
                <a:latin typeface="+mj-lt"/>
              </a:rPr>
              <a:t>X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19" name="Rectangular Callout 18"/>
          <p:cNvSpPr/>
          <p:nvPr/>
        </p:nvSpPr>
        <p:spPr bwMode="auto">
          <a:xfrm>
            <a:off x="5654566" y="2861872"/>
            <a:ext cx="1153645" cy="295466"/>
          </a:xfrm>
          <a:prstGeom prst="wedgeRectCallout">
            <a:avLst>
              <a:gd name="adj1" fmla="val -16198"/>
              <a:gd name="adj2" fmla="val -44406"/>
            </a:avLst>
          </a:prstGeom>
          <a:solidFill>
            <a:srgbClr val="FFFF00">
              <a:alpha val="22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1828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r>
              <a:rPr lang="en-US" sz="1800" b="1" dirty="0" smtClean="0">
                <a:solidFill>
                  <a:srgbClr val="FF0000"/>
                </a:solidFill>
                <a:latin typeface="Arial Narrow" pitchFamily="34" charset="0"/>
                <a:sym typeface="Wingdings" pitchFamily="2" charset="2"/>
              </a:rPr>
              <a:t>miles longer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0" name="Rectangular Callout 19"/>
          <p:cNvSpPr/>
          <p:nvPr/>
        </p:nvSpPr>
        <p:spPr bwMode="auto">
          <a:xfrm>
            <a:off x="44668" y="2977060"/>
            <a:ext cx="195049" cy="276999"/>
          </a:xfrm>
          <a:prstGeom prst="wedgeRectCallout">
            <a:avLst>
              <a:gd name="adj1" fmla="val -16198"/>
              <a:gd name="adj2" fmla="val -44406"/>
            </a:avLst>
          </a:prstGeom>
          <a:solidFill>
            <a:srgbClr val="FF0000">
              <a:alpha val="22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r>
              <a:rPr lang="en-US" sz="1800" b="1" dirty="0" smtClean="0">
                <a:solidFill>
                  <a:srgbClr val="0000CC"/>
                </a:solidFill>
                <a:latin typeface="+mj-lt"/>
              </a:rPr>
              <a:t>X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1" name="Rectangular Callout 20"/>
          <p:cNvSpPr/>
          <p:nvPr/>
        </p:nvSpPr>
        <p:spPr bwMode="auto">
          <a:xfrm>
            <a:off x="5602619" y="3243896"/>
            <a:ext cx="764115" cy="295466"/>
          </a:xfrm>
          <a:prstGeom prst="wedgeRectCallout">
            <a:avLst>
              <a:gd name="adj1" fmla="val -16198"/>
              <a:gd name="adj2" fmla="val -44406"/>
            </a:avLst>
          </a:prstGeom>
          <a:solidFill>
            <a:srgbClr val="FFFF00">
              <a:alpha val="22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1828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r>
              <a:rPr lang="en-US" sz="1800" b="1" dirty="0" smtClean="0">
                <a:solidFill>
                  <a:srgbClr val="FF0000"/>
                </a:solidFill>
                <a:latin typeface="Arial Narrow" pitchFamily="34" charset="0"/>
                <a:sym typeface="Wingdings" pitchFamily="2" charset="2"/>
              </a:rPr>
              <a:t>they are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2" name="Rectangular Callout 21"/>
          <p:cNvSpPr/>
          <p:nvPr/>
        </p:nvSpPr>
        <p:spPr bwMode="auto">
          <a:xfrm>
            <a:off x="20276" y="3536732"/>
            <a:ext cx="195049" cy="276999"/>
          </a:xfrm>
          <a:prstGeom prst="wedgeRectCallout">
            <a:avLst>
              <a:gd name="adj1" fmla="val -16198"/>
              <a:gd name="adj2" fmla="val -44406"/>
            </a:avLst>
          </a:prstGeom>
          <a:solidFill>
            <a:srgbClr val="FF0000">
              <a:alpha val="22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r>
              <a:rPr lang="en-US" sz="1800" b="1" dirty="0" smtClean="0">
                <a:solidFill>
                  <a:srgbClr val="0000CC"/>
                </a:solidFill>
                <a:latin typeface="+mj-lt"/>
              </a:rPr>
              <a:t>X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3" name="Rectangular Callout 22"/>
          <p:cNvSpPr/>
          <p:nvPr/>
        </p:nvSpPr>
        <p:spPr bwMode="auto">
          <a:xfrm>
            <a:off x="7599966" y="3792038"/>
            <a:ext cx="1467834" cy="295466"/>
          </a:xfrm>
          <a:prstGeom prst="wedgeRectCallout">
            <a:avLst>
              <a:gd name="adj1" fmla="val -16198"/>
              <a:gd name="adj2" fmla="val -44406"/>
            </a:avLst>
          </a:prstGeom>
          <a:solidFill>
            <a:srgbClr val="FFFF00">
              <a:alpha val="22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1828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r>
              <a:rPr lang="en-US" sz="1800" b="1" dirty="0" smtClean="0">
                <a:solidFill>
                  <a:srgbClr val="FF0000"/>
                </a:solidFill>
                <a:latin typeface="Arial Narrow" pitchFamily="34" charset="0"/>
                <a:sym typeface="Wingdings" pitchFamily="2" charset="2"/>
              </a:rPr>
              <a:t>natural habitats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6" name="Rectangular Callout 25"/>
          <p:cNvSpPr/>
          <p:nvPr/>
        </p:nvSpPr>
        <p:spPr bwMode="auto">
          <a:xfrm>
            <a:off x="31532" y="3949264"/>
            <a:ext cx="195049" cy="276999"/>
          </a:xfrm>
          <a:prstGeom prst="wedgeRectCallout">
            <a:avLst>
              <a:gd name="adj1" fmla="val -16198"/>
              <a:gd name="adj2" fmla="val -44406"/>
            </a:avLst>
          </a:prstGeom>
          <a:solidFill>
            <a:srgbClr val="FF0000">
              <a:alpha val="22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r>
              <a:rPr lang="en-US" sz="1800" b="1" dirty="0" smtClean="0">
                <a:solidFill>
                  <a:srgbClr val="0000CC"/>
                </a:solidFill>
                <a:latin typeface="+mj-lt"/>
              </a:rPr>
              <a:t>X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7" name="Rectangular Callout 26"/>
          <p:cNvSpPr/>
          <p:nvPr/>
        </p:nvSpPr>
        <p:spPr bwMode="auto">
          <a:xfrm>
            <a:off x="3996562" y="4218218"/>
            <a:ext cx="974109" cy="295466"/>
          </a:xfrm>
          <a:prstGeom prst="wedgeRectCallout">
            <a:avLst>
              <a:gd name="adj1" fmla="val -16198"/>
              <a:gd name="adj2" fmla="val -44406"/>
            </a:avLst>
          </a:prstGeom>
          <a:solidFill>
            <a:srgbClr val="FFFF00">
              <a:alpha val="22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1828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r>
              <a:rPr lang="en-US" sz="1800" b="1" dirty="0" smtClean="0">
                <a:solidFill>
                  <a:srgbClr val="FF0000"/>
                </a:solidFill>
                <a:latin typeface="Arial Narrow" pitchFamily="34" charset="0"/>
                <a:sym typeface="Wingdings" pitchFamily="2" charset="2"/>
              </a:rPr>
              <a:t>it possible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8" name="Rectangular Callout 27"/>
          <p:cNvSpPr/>
          <p:nvPr/>
        </p:nvSpPr>
        <p:spPr bwMode="auto">
          <a:xfrm>
            <a:off x="13136" y="4327634"/>
            <a:ext cx="195049" cy="276999"/>
          </a:xfrm>
          <a:prstGeom prst="wedgeRectCallout">
            <a:avLst>
              <a:gd name="adj1" fmla="val -16198"/>
              <a:gd name="adj2" fmla="val -44406"/>
            </a:avLst>
          </a:prstGeom>
          <a:solidFill>
            <a:srgbClr val="FF0000">
              <a:alpha val="22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r>
              <a:rPr lang="en-US" sz="1800" b="1" dirty="0" smtClean="0">
                <a:solidFill>
                  <a:srgbClr val="0000CC"/>
                </a:solidFill>
                <a:latin typeface="+mj-lt"/>
              </a:rPr>
              <a:t>X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9" name="Rectangular Callout 28"/>
          <p:cNvSpPr/>
          <p:nvPr/>
        </p:nvSpPr>
        <p:spPr bwMode="auto">
          <a:xfrm>
            <a:off x="4229107" y="4582940"/>
            <a:ext cx="1320357" cy="295466"/>
          </a:xfrm>
          <a:prstGeom prst="wedgeRectCallout">
            <a:avLst>
              <a:gd name="adj1" fmla="val -16198"/>
              <a:gd name="adj2" fmla="val -44406"/>
            </a:avLst>
          </a:prstGeom>
          <a:solidFill>
            <a:srgbClr val="FFFF00">
              <a:alpha val="22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1828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r>
              <a:rPr lang="en-US" sz="1800" b="1" dirty="0" smtClean="0">
                <a:solidFill>
                  <a:srgbClr val="FF0000"/>
                </a:solidFill>
                <a:latin typeface="Arial Narrow" pitchFamily="34" charset="0"/>
                <a:sym typeface="Wingdings" pitchFamily="2" charset="2"/>
              </a:rPr>
              <a:t>dense enough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30" name="Rectangular Callout 29"/>
          <p:cNvSpPr/>
          <p:nvPr/>
        </p:nvSpPr>
        <p:spPr bwMode="auto">
          <a:xfrm>
            <a:off x="0" y="4707533"/>
            <a:ext cx="190240" cy="276999"/>
          </a:xfrm>
          <a:prstGeom prst="wedgeRectCallout">
            <a:avLst>
              <a:gd name="adj1" fmla="val -16198"/>
              <a:gd name="adj2" fmla="val -44406"/>
            </a:avLst>
          </a:prstGeom>
          <a:solidFill>
            <a:srgbClr val="FFFF00">
              <a:alpha val="22000"/>
            </a:srgbClr>
          </a:solidFill>
          <a:ln w="12700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r>
              <a:rPr lang="en-US" sz="1800" b="1" dirty="0" smtClean="0">
                <a:solidFill>
                  <a:srgbClr val="FF0000"/>
                </a:solidFill>
                <a:latin typeface="+mj-lt"/>
              </a:rPr>
              <a:t>C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32" name="Rectangular Callout 31"/>
          <p:cNvSpPr/>
          <p:nvPr/>
        </p:nvSpPr>
        <p:spPr bwMode="auto">
          <a:xfrm>
            <a:off x="0" y="5094894"/>
            <a:ext cx="195049" cy="276999"/>
          </a:xfrm>
          <a:prstGeom prst="wedgeRectCallout">
            <a:avLst>
              <a:gd name="adj1" fmla="val -16198"/>
              <a:gd name="adj2" fmla="val -44406"/>
            </a:avLst>
          </a:prstGeom>
          <a:solidFill>
            <a:srgbClr val="FF0000">
              <a:alpha val="22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r>
              <a:rPr lang="en-US" sz="1800" b="1" dirty="0" smtClean="0">
                <a:solidFill>
                  <a:srgbClr val="0000CC"/>
                </a:solidFill>
                <a:latin typeface="+mj-lt"/>
              </a:rPr>
              <a:t>X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33" name="Rectangular Callout 32"/>
          <p:cNvSpPr/>
          <p:nvPr/>
        </p:nvSpPr>
        <p:spPr bwMode="auto">
          <a:xfrm>
            <a:off x="3210276" y="5350200"/>
            <a:ext cx="1374860" cy="295466"/>
          </a:xfrm>
          <a:prstGeom prst="wedgeRectCallout">
            <a:avLst>
              <a:gd name="adj1" fmla="val -16198"/>
              <a:gd name="adj2" fmla="val -44406"/>
            </a:avLst>
          </a:prstGeom>
          <a:solidFill>
            <a:srgbClr val="FFFF00">
              <a:alpha val="22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1828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r>
              <a:rPr lang="en-US" sz="1800" b="1" dirty="0" smtClean="0">
                <a:solidFill>
                  <a:srgbClr val="FF0000"/>
                </a:solidFill>
                <a:latin typeface="Arial Narrow" pitchFamily="34" charset="0"/>
                <a:sym typeface="Wingdings" pitchFamily="2" charset="2"/>
              </a:rPr>
              <a:t>almost entirely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34" name="Rectangular Callout 33"/>
          <p:cNvSpPr/>
          <p:nvPr/>
        </p:nvSpPr>
        <p:spPr bwMode="auto">
          <a:xfrm>
            <a:off x="0" y="5472163"/>
            <a:ext cx="190240" cy="276999"/>
          </a:xfrm>
          <a:prstGeom prst="wedgeRectCallout">
            <a:avLst>
              <a:gd name="adj1" fmla="val -16198"/>
              <a:gd name="adj2" fmla="val -44406"/>
            </a:avLst>
          </a:prstGeom>
          <a:solidFill>
            <a:srgbClr val="FFFF00">
              <a:alpha val="22000"/>
            </a:srgbClr>
          </a:solidFill>
          <a:ln w="12700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r>
              <a:rPr lang="en-US" sz="1800" b="1" dirty="0" smtClean="0">
                <a:solidFill>
                  <a:srgbClr val="FF0000"/>
                </a:solidFill>
                <a:latin typeface="+mj-lt"/>
              </a:rPr>
              <a:t>C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36" name="Rectangular Callout 35"/>
          <p:cNvSpPr/>
          <p:nvPr/>
        </p:nvSpPr>
        <p:spPr bwMode="auto">
          <a:xfrm>
            <a:off x="2630" y="5856894"/>
            <a:ext cx="195049" cy="276999"/>
          </a:xfrm>
          <a:prstGeom prst="wedgeRectCallout">
            <a:avLst>
              <a:gd name="adj1" fmla="val -16198"/>
              <a:gd name="adj2" fmla="val -44406"/>
            </a:avLst>
          </a:prstGeom>
          <a:solidFill>
            <a:srgbClr val="FF0000">
              <a:alpha val="22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r>
              <a:rPr lang="en-US" sz="1800" b="1" dirty="0" smtClean="0">
                <a:solidFill>
                  <a:srgbClr val="0000CC"/>
                </a:solidFill>
                <a:latin typeface="+mj-lt"/>
              </a:rPr>
              <a:t>X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37" name="Rectangular Callout 36"/>
          <p:cNvSpPr/>
          <p:nvPr/>
        </p:nvSpPr>
        <p:spPr bwMode="auto">
          <a:xfrm>
            <a:off x="4047057" y="5775434"/>
            <a:ext cx="887547" cy="295466"/>
          </a:xfrm>
          <a:prstGeom prst="wedgeRectCallout">
            <a:avLst>
              <a:gd name="adj1" fmla="val -16198"/>
              <a:gd name="adj2" fmla="val -44406"/>
            </a:avLst>
          </a:prstGeom>
          <a:solidFill>
            <a:srgbClr val="FFFF00">
              <a:alpha val="22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1828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r>
              <a:rPr lang="en-US" b="1" dirty="0" smtClean="0">
                <a:solidFill>
                  <a:srgbClr val="FF0000"/>
                </a:solidFill>
                <a:latin typeface="Arial Narrow" pitchFamily="34" charset="0"/>
                <a:sym typeface="Wingdings" pitchFamily="2" charset="2"/>
              </a:rPr>
              <a:t>much too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38" name="Rectangular Callout 37"/>
          <p:cNvSpPr/>
          <p:nvPr/>
        </p:nvSpPr>
        <p:spPr bwMode="auto">
          <a:xfrm>
            <a:off x="0" y="6450728"/>
            <a:ext cx="195049" cy="276999"/>
          </a:xfrm>
          <a:prstGeom prst="wedgeRectCallout">
            <a:avLst>
              <a:gd name="adj1" fmla="val -16198"/>
              <a:gd name="adj2" fmla="val -44406"/>
            </a:avLst>
          </a:prstGeom>
          <a:solidFill>
            <a:srgbClr val="FF0000">
              <a:alpha val="22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r>
              <a:rPr lang="en-US" sz="1800" b="1" dirty="0" smtClean="0">
                <a:solidFill>
                  <a:srgbClr val="0000CC"/>
                </a:solidFill>
                <a:latin typeface="+mj-lt"/>
              </a:rPr>
              <a:t>X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39" name="Rectangular Callout 38"/>
          <p:cNvSpPr/>
          <p:nvPr/>
        </p:nvSpPr>
        <p:spPr bwMode="auto">
          <a:xfrm>
            <a:off x="5014256" y="6340366"/>
            <a:ext cx="1536314" cy="295466"/>
          </a:xfrm>
          <a:prstGeom prst="wedgeRectCallout">
            <a:avLst>
              <a:gd name="adj1" fmla="val -16198"/>
              <a:gd name="adj2" fmla="val -44406"/>
            </a:avLst>
          </a:prstGeom>
          <a:solidFill>
            <a:srgbClr val="FFFF00">
              <a:alpha val="22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1828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r>
              <a:rPr lang="en-US" sz="1800" b="1" dirty="0" smtClean="0">
                <a:solidFill>
                  <a:srgbClr val="FF0000"/>
                </a:solidFill>
                <a:latin typeface="Arial Narrow" pitchFamily="34" charset="0"/>
                <a:sym typeface="Wingdings" pitchFamily="2" charset="2"/>
              </a:rPr>
              <a:t>children’s books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98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-334095" y="759004"/>
            <a:ext cx="914401" cy="625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5EFE5B72-F925-4B41-B02E-CCDD58C0A057}" type="slidenum">
              <a:rPr lang="en-AU" sz="1400" b="1" smtClean="0"/>
              <a:pPr>
                <a:defRPr/>
              </a:pPr>
              <a:t>26</a:t>
            </a:fld>
            <a:endParaRPr lang="en-AU" sz="1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76200"/>
            <a:ext cx="8982075" cy="675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ular Callout 5"/>
          <p:cNvSpPr/>
          <p:nvPr/>
        </p:nvSpPr>
        <p:spPr bwMode="auto">
          <a:xfrm>
            <a:off x="381000" y="1321557"/>
            <a:ext cx="4982570" cy="247935"/>
          </a:xfrm>
          <a:prstGeom prst="wedgeRectCallout">
            <a:avLst>
              <a:gd name="adj1" fmla="val -10126"/>
              <a:gd name="adj2" fmla="val 51318"/>
            </a:avLst>
          </a:prstGeom>
          <a:solidFill>
            <a:srgbClr val="FF0000">
              <a:alpha val="22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7" name="Rectangular Callout 6"/>
          <p:cNvSpPr/>
          <p:nvPr/>
        </p:nvSpPr>
        <p:spPr bwMode="auto">
          <a:xfrm>
            <a:off x="620434" y="1672049"/>
            <a:ext cx="3264680" cy="270843"/>
          </a:xfrm>
          <a:prstGeom prst="wedgeRectCallout">
            <a:avLst>
              <a:gd name="adj1" fmla="val -10126"/>
              <a:gd name="adj2" fmla="val 51318"/>
            </a:avLst>
          </a:prstGeom>
          <a:solidFill>
            <a:srgbClr val="0000CC">
              <a:alpha val="22000"/>
            </a:srgbClr>
          </a:solidFill>
          <a:ln w="12700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8" name="Rectangular Callout 7"/>
          <p:cNvSpPr/>
          <p:nvPr/>
        </p:nvSpPr>
        <p:spPr bwMode="auto">
          <a:xfrm>
            <a:off x="396920" y="3206900"/>
            <a:ext cx="5492088" cy="274417"/>
          </a:xfrm>
          <a:prstGeom prst="wedgeRectCallout">
            <a:avLst>
              <a:gd name="adj1" fmla="val -10126"/>
              <a:gd name="adj2" fmla="val 51318"/>
            </a:avLst>
          </a:prstGeom>
          <a:solidFill>
            <a:srgbClr val="0000CC">
              <a:alpha val="22000"/>
            </a:srgbClr>
          </a:solidFill>
          <a:ln w="12700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9" name="Rectangular Callout 8"/>
          <p:cNvSpPr/>
          <p:nvPr/>
        </p:nvSpPr>
        <p:spPr bwMode="auto">
          <a:xfrm>
            <a:off x="429904" y="4083068"/>
            <a:ext cx="8686800" cy="272729"/>
          </a:xfrm>
          <a:prstGeom prst="wedgeRectCallout">
            <a:avLst>
              <a:gd name="adj1" fmla="val -10126"/>
              <a:gd name="adj2" fmla="val 51318"/>
            </a:avLst>
          </a:prstGeom>
          <a:solidFill>
            <a:srgbClr val="FF0000">
              <a:alpha val="22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0" name="Rectangular Callout 9"/>
          <p:cNvSpPr/>
          <p:nvPr/>
        </p:nvSpPr>
        <p:spPr bwMode="auto">
          <a:xfrm>
            <a:off x="427374" y="4357048"/>
            <a:ext cx="740626" cy="247935"/>
          </a:xfrm>
          <a:prstGeom prst="wedgeRectCallout">
            <a:avLst>
              <a:gd name="adj1" fmla="val -10126"/>
              <a:gd name="adj2" fmla="val 51318"/>
            </a:avLst>
          </a:prstGeom>
          <a:solidFill>
            <a:srgbClr val="FF0000">
              <a:alpha val="22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041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-334095" y="759004"/>
            <a:ext cx="914401" cy="625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5EFE5B72-F925-4B41-B02E-CCDD58C0A057}" type="slidenum">
              <a:rPr lang="en-AU" sz="1400" b="1" smtClean="0"/>
              <a:pPr>
                <a:defRPr/>
              </a:pPr>
              <a:t>27</a:t>
            </a:fld>
            <a:endParaRPr lang="en-AU" sz="1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48" y="42863"/>
            <a:ext cx="8901113" cy="681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ular Callout 5"/>
          <p:cNvSpPr/>
          <p:nvPr/>
        </p:nvSpPr>
        <p:spPr bwMode="auto">
          <a:xfrm>
            <a:off x="503830" y="1430923"/>
            <a:ext cx="5078104" cy="286240"/>
          </a:xfrm>
          <a:prstGeom prst="wedgeRectCallout">
            <a:avLst>
              <a:gd name="adj1" fmla="val -10126"/>
              <a:gd name="adj2" fmla="val 51318"/>
            </a:avLst>
          </a:prstGeom>
          <a:solidFill>
            <a:srgbClr val="FF0000">
              <a:alpha val="22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7" name="Rectangular Callout 6"/>
          <p:cNvSpPr/>
          <p:nvPr/>
        </p:nvSpPr>
        <p:spPr bwMode="auto">
          <a:xfrm>
            <a:off x="478808" y="3750972"/>
            <a:ext cx="3214048" cy="272729"/>
          </a:xfrm>
          <a:prstGeom prst="wedgeRectCallout">
            <a:avLst>
              <a:gd name="adj1" fmla="val -10126"/>
              <a:gd name="adj2" fmla="val 51318"/>
            </a:avLst>
          </a:prstGeom>
          <a:solidFill>
            <a:srgbClr val="FF0000">
              <a:alpha val="22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8" name="Rectangular Callout 7"/>
          <p:cNvSpPr/>
          <p:nvPr/>
        </p:nvSpPr>
        <p:spPr bwMode="auto">
          <a:xfrm>
            <a:off x="5702991" y="3755408"/>
            <a:ext cx="2137650" cy="270843"/>
          </a:xfrm>
          <a:prstGeom prst="wedgeRectCallout">
            <a:avLst>
              <a:gd name="adj1" fmla="val -10126"/>
              <a:gd name="adj2" fmla="val 51318"/>
            </a:avLst>
          </a:prstGeom>
          <a:solidFill>
            <a:srgbClr val="0000CC">
              <a:alpha val="22000"/>
            </a:srgbClr>
          </a:solidFill>
          <a:ln w="12700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9" name="Rectangular Callout 8"/>
          <p:cNvSpPr/>
          <p:nvPr/>
        </p:nvSpPr>
        <p:spPr bwMode="auto">
          <a:xfrm>
            <a:off x="518132" y="4783767"/>
            <a:ext cx="4774924" cy="272729"/>
          </a:xfrm>
          <a:prstGeom prst="wedgeRectCallout">
            <a:avLst>
              <a:gd name="adj1" fmla="val -10126"/>
              <a:gd name="adj2" fmla="val 51318"/>
            </a:avLst>
          </a:prstGeom>
          <a:solidFill>
            <a:srgbClr val="FF0000">
              <a:alpha val="22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0" name="Rectangular Callout 9"/>
          <p:cNvSpPr/>
          <p:nvPr/>
        </p:nvSpPr>
        <p:spPr bwMode="auto">
          <a:xfrm>
            <a:off x="2917208" y="5809623"/>
            <a:ext cx="3366448" cy="272729"/>
          </a:xfrm>
          <a:prstGeom prst="wedgeRectCallout">
            <a:avLst>
              <a:gd name="adj1" fmla="val -10126"/>
              <a:gd name="adj2" fmla="val 51318"/>
            </a:avLst>
          </a:prstGeom>
          <a:solidFill>
            <a:srgbClr val="FF0000">
              <a:alpha val="22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730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-334095" y="759004"/>
            <a:ext cx="914401" cy="625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5EFE5B72-F925-4B41-B02E-CCDD58C0A057}" type="slidenum">
              <a:rPr lang="en-AU" sz="1400" b="1" smtClean="0"/>
              <a:pPr>
                <a:defRPr/>
              </a:pPr>
              <a:t>28</a:t>
            </a:fld>
            <a:endParaRPr lang="en-AU" sz="16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8915400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2971800"/>
            <a:ext cx="8905875" cy="379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5434652" y="914400"/>
            <a:ext cx="419100" cy="207818"/>
          </a:xfrm>
          <a:prstGeom prst="flowChartSummingJunction">
            <a:avLst/>
          </a:prstGeom>
          <a:noFill/>
          <a:ln w="28575">
            <a:solidFill>
              <a:srgbClr val="B4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6743700" y="2119126"/>
            <a:ext cx="419100" cy="207818"/>
          </a:xfrm>
          <a:prstGeom prst="flowChartSummingJunction">
            <a:avLst/>
          </a:prstGeom>
          <a:noFill/>
          <a:ln w="28575">
            <a:solidFill>
              <a:srgbClr val="B4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2922896" y="5790374"/>
            <a:ext cx="419100" cy="207818"/>
          </a:xfrm>
          <a:prstGeom prst="flowChartSummingJunction">
            <a:avLst/>
          </a:prstGeom>
          <a:noFill/>
          <a:ln w="28575">
            <a:solidFill>
              <a:srgbClr val="B4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54700" y="943723"/>
            <a:ext cx="2579681" cy="224677"/>
          </a:xfrm>
          <a:prstGeom prst="rect">
            <a:avLst/>
          </a:prstGeom>
          <a:solidFill>
            <a:srgbClr val="FFFF00"/>
          </a:solidFill>
        </p:spPr>
        <p:txBody>
          <a:bodyPr wrap="none" lIns="9144" tIns="0" rIns="18288" bIns="9144">
            <a:spAutoFit/>
          </a:bodyPr>
          <a:lstStyle/>
          <a:p>
            <a:r>
              <a:rPr lang="en-US" sz="1400" b="1" dirty="0" err="1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adjective</a:t>
            </a:r>
            <a:r>
              <a:rPr lang="en-US" sz="1400" b="1" dirty="0" err="1" smtClean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+Noun</a:t>
            </a:r>
            <a:r>
              <a:rPr lang="en-US" sz="1400" b="1" dirty="0" smtClean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(phrase)</a:t>
            </a:r>
            <a:endParaRPr lang="en-US" sz="1400" b="1" dirty="0">
              <a:solidFill>
                <a:srgbClr val="0000CC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19800" y="1612900"/>
            <a:ext cx="2855397" cy="224677"/>
          </a:xfrm>
          <a:prstGeom prst="rect">
            <a:avLst/>
          </a:prstGeom>
          <a:solidFill>
            <a:srgbClr val="FFFF00"/>
          </a:solidFill>
        </p:spPr>
        <p:txBody>
          <a:bodyPr wrap="none" lIns="9144" tIns="0" rIns="18288" bIns="9144">
            <a:spAutoFit/>
          </a:bodyPr>
          <a:lstStyle/>
          <a:p>
            <a:r>
              <a:rPr lang="en-US" sz="1400" b="1" dirty="0" err="1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adverb</a:t>
            </a:r>
            <a:r>
              <a:rPr lang="en-US" sz="1400" b="1" dirty="0" err="1" smtClean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+Adjective</a:t>
            </a:r>
            <a:r>
              <a:rPr lang="en-US" sz="1400" b="1" dirty="0" smtClean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 (number)</a:t>
            </a:r>
            <a:endParaRPr lang="en-US" sz="1400" b="1" dirty="0">
              <a:solidFill>
                <a:srgbClr val="0000CC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83000" y="5511800"/>
            <a:ext cx="3738652" cy="224677"/>
          </a:xfrm>
          <a:prstGeom prst="rect">
            <a:avLst/>
          </a:prstGeom>
          <a:solidFill>
            <a:srgbClr val="FFFF00"/>
          </a:solidFill>
        </p:spPr>
        <p:txBody>
          <a:bodyPr wrap="none" lIns="9144" tIns="0" rIns="18288" bIns="9144">
            <a:spAutoFit/>
          </a:bodyPr>
          <a:lstStyle/>
          <a:p>
            <a:r>
              <a:rPr lang="en-US" sz="1400" b="1" dirty="0" err="1" smtClean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Parallel</a:t>
            </a:r>
            <a:r>
              <a:rPr lang="en-US" sz="1200" b="1" dirty="0" err="1" smtClean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1400" b="1" dirty="0" err="1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profession</a:t>
            </a:r>
            <a:r>
              <a:rPr lang="en-US" sz="1400" b="1" dirty="0" err="1" smtClean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+</a:t>
            </a:r>
            <a:r>
              <a:rPr lang="en-US" sz="1400" b="1" dirty="0" err="1" smtClean="0">
                <a:solidFill>
                  <a:srgbClr val="8E001B"/>
                </a:solidFill>
                <a:latin typeface="Verdana" pitchFamily="34" charset="0"/>
                <a:cs typeface="Times New Roman" pitchFamily="18" charset="0"/>
              </a:rPr>
              <a:t>and</a:t>
            </a:r>
            <a:r>
              <a:rPr lang="en-US" sz="1400" b="1" dirty="0" err="1" smtClean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+profession</a:t>
            </a:r>
            <a:endParaRPr lang="en-US" sz="14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40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2825" y="115888"/>
            <a:ext cx="8054975" cy="722312"/>
          </a:xfrm>
        </p:spPr>
        <p:txBody>
          <a:bodyPr/>
          <a:lstStyle/>
          <a:p>
            <a:r>
              <a:rPr lang="en-US" b="1" dirty="0" smtClean="0"/>
              <a:t>Other word form problems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-334095" y="759004"/>
            <a:ext cx="914401" cy="625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AU" dirty="0" smtClean="0"/>
          </a:p>
          <a:p>
            <a:pPr>
              <a:defRPr/>
            </a:pPr>
            <a:fld id="{5EFE5B72-F925-4B41-B02E-CCDD58C0A057}" type="slidenum">
              <a:rPr lang="en-AU" sz="1400" b="1" smtClean="0"/>
              <a:pPr>
                <a:defRPr/>
              </a:pPr>
              <a:t>29</a:t>
            </a:fld>
            <a:endParaRPr lang="en-AU" sz="16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76201"/>
            <a:ext cx="9015557" cy="6705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4458648" y="644856"/>
            <a:ext cx="419100" cy="207818"/>
          </a:xfrm>
          <a:prstGeom prst="flowChartSummingJunction">
            <a:avLst/>
          </a:prstGeom>
          <a:noFill/>
          <a:ln w="28575">
            <a:solidFill>
              <a:srgbClr val="B4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4307196" y="1738126"/>
            <a:ext cx="419100" cy="207818"/>
          </a:xfrm>
          <a:prstGeom prst="flowChartSummingJunction">
            <a:avLst/>
          </a:prstGeom>
          <a:noFill/>
          <a:ln w="28575">
            <a:solidFill>
              <a:srgbClr val="B4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1857992" y="3221182"/>
            <a:ext cx="419100" cy="207818"/>
          </a:xfrm>
          <a:prstGeom prst="flowChartSummingJunction">
            <a:avLst/>
          </a:prstGeom>
          <a:noFill/>
          <a:ln w="28575">
            <a:solidFill>
              <a:srgbClr val="B4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3388056" y="4821382"/>
            <a:ext cx="419100" cy="207818"/>
          </a:xfrm>
          <a:prstGeom prst="flowChartSummingJunction">
            <a:avLst/>
          </a:prstGeom>
          <a:noFill/>
          <a:ln w="28575">
            <a:solidFill>
              <a:srgbClr val="B4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2057400" y="5991678"/>
            <a:ext cx="419100" cy="207818"/>
          </a:xfrm>
          <a:prstGeom prst="flowChartSummingJunction">
            <a:avLst/>
          </a:prstGeom>
          <a:noFill/>
          <a:ln w="28575">
            <a:solidFill>
              <a:srgbClr val="B4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289300" y="101600"/>
            <a:ext cx="4488858" cy="224677"/>
          </a:xfrm>
          <a:prstGeom prst="rect">
            <a:avLst/>
          </a:prstGeom>
          <a:solidFill>
            <a:srgbClr val="FFFF00"/>
          </a:solidFill>
        </p:spPr>
        <p:txBody>
          <a:bodyPr wrap="none" lIns="9144" tIns="0" rIns="18288" bIns="9144">
            <a:spAutoFit/>
          </a:bodyPr>
          <a:lstStyle/>
          <a:p>
            <a:r>
              <a:rPr lang="en-US" sz="1400" b="1" dirty="0" smtClean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the/a/</a:t>
            </a:r>
            <a:r>
              <a:rPr lang="en-US" sz="1400" b="1" dirty="0" err="1" smtClean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an+</a:t>
            </a:r>
            <a:r>
              <a:rPr lang="en-US" sz="1400" b="1" dirty="0" err="1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Noun</a:t>
            </a:r>
            <a:r>
              <a:rPr lang="en-US" sz="1400" b="1" dirty="0" smtClean="0">
                <a:solidFill>
                  <a:srgbClr val="0000CC"/>
                </a:solidFill>
                <a:latin typeface="Arial Narrow" pitchFamily="34" charset="0"/>
                <a:cs typeface="Times New Roman" pitchFamily="18" charset="0"/>
              </a:rPr>
              <a:t>(phrase)</a:t>
            </a:r>
            <a:r>
              <a:rPr lang="en-US" sz="1400" b="1" dirty="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   </a:t>
            </a:r>
            <a:r>
              <a:rPr lang="en-US" sz="1400" b="1" dirty="0" smtClean="0">
                <a:solidFill>
                  <a:srgbClr val="8E001B"/>
                </a:solidFill>
                <a:latin typeface="Verdana" pitchFamily="34" charset="0"/>
                <a:cs typeface="Times New Roman" pitchFamily="18" charset="0"/>
              </a:rPr>
              <a:t>//</a:t>
            </a:r>
            <a:r>
              <a:rPr lang="en-US" sz="1400" b="1" dirty="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    </a:t>
            </a:r>
            <a:r>
              <a:rPr lang="en-US" sz="1400" b="1" dirty="0" err="1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Noun</a:t>
            </a:r>
            <a:r>
              <a:rPr lang="en-US" sz="1400" b="1" dirty="0" err="1" smtClean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+of+</a:t>
            </a:r>
            <a:r>
              <a:rPr lang="en-US" sz="1400" b="1" dirty="0" err="1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Noun</a:t>
            </a:r>
            <a:endParaRPr lang="en-US" sz="1400" b="1" dirty="0">
              <a:solidFill>
                <a:srgbClr val="0000C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00400" y="1197723"/>
            <a:ext cx="3151953" cy="224677"/>
          </a:xfrm>
          <a:prstGeom prst="rect">
            <a:avLst/>
          </a:prstGeom>
          <a:solidFill>
            <a:srgbClr val="FFFF00"/>
          </a:solidFill>
        </p:spPr>
        <p:txBody>
          <a:bodyPr wrap="none" lIns="9144" tIns="0" rIns="18288" bIns="9144">
            <a:spAutoFit/>
          </a:bodyPr>
          <a:lstStyle/>
          <a:p>
            <a:r>
              <a:rPr lang="en-US" sz="1400" b="1" dirty="0" smtClean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the </a:t>
            </a:r>
            <a:r>
              <a:rPr lang="en-US" sz="1400" b="1" dirty="0" err="1" smtClean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most+</a:t>
            </a:r>
            <a:r>
              <a:rPr lang="en-US" sz="1400" b="1" dirty="0" err="1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adjective</a:t>
            </a:r>
            <a:r>
              <a:rPr lang="en-US" sz="1400" b="1" dirty="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   </a:t>
            </a:r>
            <a:r>
              <a:rPr lang="en-US" sz="1400" b="1" dirty="0" smtClean="0">
                <a:solidFill>
                  <a:srgbClr val="0000CC"/>
                </a:solidFill>
                <a:latin typeface="Arial Narrow" pitchFamily="34" charset="0"/>
                <a:cs typeface="Times New Roman" pitchFamily="18" charset="0"/>
              </a:rPr>
              <a:t>(comparison)</a:t>
            </a:r>
            <a:endParaRPr lang="en-US" sz="1400" b="1" dirty="0">
              <a:solidFill>
                <a:srgbClr val="0000CC"/>
              </a:solidFill>
              <a:latin typeface="Arial Narrow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63600" y="2658223"/>
            <a:ext cx="2230226" cy="224677"/>
          </a:xfrm>
          <a:prstGeom prst="rect">
            <a:avLst/>
          </a:prstGeom>
          <a:solidFill>
            <a:srgbClr val="FFFF00"/>
          </a:solidFill>
        </p:spPr>
        <p:txBody>
          <a:bodyPr wrap="none" lIns="9144" tIns="0" rIns="18288" bIns="9144">
            <a:spAutoFit/>
          </a:bodyPr>
          <a:lstStyle/>
          <a:p>
            <a:r>
              <a:rPr lang="en-US" sz="1400" b="1" dirty="0" err="1" smtClean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Subject+</a:t>
            </a:r>
            <a:r>
              <a:rPr lang="en-US" sz="1400" b="1" dirty="0" err="1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Verb</a:t>
            </a:r>
            <a:r>
              <a:rPr lang="en-US" sz="1400" b="1" dirty="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US" sz="1400" b="1" dirty="0" smtClean="0">
                <a:solidFill>
                  <a:srgbClr val="0000CC"/>
                </a:solidFill>
                <a:latin typeface="Arial Narrow" pitchFamily="34" charset="0"/>
                <a:cs typeface="Times New Roman" pitchFamily="18" charset="0"/>
              </a:rPr>
              <a:t>(predicate)</a:t>
            </a:r>
            <a:endParaRPr lang="en-US" sz="1400" b="1" dirty="0">
              <a:solidFill>
                <a:srgbClr val="0000CC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59542" y="4321923"/>
            <a:ext cx="2477088" cy="224677"/>
          </a:xfrm>
          <a:prstGeom prst="rect">
            <a:avLst/>
          </a:prstGeom>
          <a:solidFill>
            <a:srgbClr val="FFFF00"/>
          </a:solidFill>
        </p:spPr>
        <p:txBody>
          <a:bodyPr wrap="none" lIns="9144" tIns="0" rIns="18288" bIns="9144">
            <a:spAutoFit/>
          </a:bodyPr>
          <a:lstStyle/>
          <a:p>
            <a:r>
              <a:rPr lang="en-US" sz="1400" b="1" dirty="0" smtClean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be used to + </a:t>
            </a:r>
            <a:r>
              <a:rPr lang="en-US" sz="1400" b="1" dirty="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Verb</a:t>
            </a:r>
            <a:r>
              <a:rPr lang="en-US" sz="1400" b="1" dirty="0" smtClean="0">
                <a:solidFill>
                  <a:srgbClr val="0000CC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1200" b="1" dirty="0" smtClean="0">
                <a:solidFill>
                  <a:srgbClr val="8E001B"/>
                </a:solidFill>
                <a:latin typeface="Verdana" pitchFamily="34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1400" b="1" dirty="0" smtClean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heat</a:t>
            </a:r>
            <a:endParaRPr lang="en-US" sz="1400" b="1" dirty="0">
              <a:solidFill>
                <a:srgbClr val="0000CC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98628" y="5477623"/>
            <a:ext cx="4870372" cy="224677"/>
          </a:xfrm>
          <a:prstGeom prst="rect">
            <a:avLst/>
          </a:prstGeom>
          <a:solidFill>
            <a:srgbClr val="FFFF00"/>
          </a:solidFill>
        </p:spPr>
        <p:txBody>
          <a:bodyPr wrap="none" lIns="9144" tIns="0" rIns="18288" bIns="9144">
            <a:spAutoFit/>
          </a:bodyPr>
          <a:lstStyle/>
          <a:p>
            <a:r>
              <a:rPr lang="en-US" sz="1400" b="1" dirty="0" smtClean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Subject: </a:t>
            </a:r>
            <a:r>
              <a:rPr lang="en-US" sz="1400" b="1" dirty="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Noun</a:t>
            </a:r>
            <a:r>
              <a:rPr lang="en-US" sz="1400" b="1" dirty="0" smtClean="0">
                <a:solidFill>
                  <a:srgbClr val="0000CC"/>
                </a:solidFill>
                <a:latin typeface="Arial Narrow" pitchFamily="34" charset="0"/>
                <a:cs typeface="Times New Roman" pitchFamily="18" charset="0"/>
              </a:rPr>
              <a:t>(phrase)</a:t>
            </a:r>
            <a:r>
              <a:rPr lang="en-US" sz="1400" b="1" dirty="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US" sz="1400" b="1" dirty="0" smtClean="0">
                <a:solidFill>
                  <a:srgbClr val="8E001B"/>
                </a:solidFill>
                <a:latin typeface="Verdana" pitchFamily="34" charset="0"/>
                <a:cs typeface="Times New Roman" pitchFamily="18" charset="0"/>
              </a:rPr>
              <a:t>//</a:t>
            </a:r>
            <a:r>
              <a:rPr lang="en-US" sz="1400" b="1" dirty="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  </a:t>
            </a:r>
            <a:r>
              <a:rPr lang="en-US" sz="1400" b="1" dirty="0" err="1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Gerund</a:t>
            </a:r>
            <a:r>
              <a:rPr lang="en-US" sz="1200" b="1" dirty="0" err="1" smtClean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1400" b="1" dirty="0" err="1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Noun</a:t>
            </a:r>
            <a:r>
              <a:rPr lang="en-US" sz="1400" b="1" dirty="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US" sz="1400" b="1" dirty="0" smtClean="0">
                <a:solidFill>
                  <a:srgbClr val="0000CC"/>
                </a:solidFill>
                <a:latin typeface="Arial Narrow" pitchFamily="34" charset="0"/>
                <a:cs typeface="Times New Roman" pitchFamily="18" charset="0"/>
              </a:rPr>
              <a:t>(the process)</a:t>
            </a:r>
            <a:endParaRPr lang="en-US" sz="1400" b="1" dirty="0">
              <a:solidFill>
                <a:srgbClr val="0000CC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43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6D1FC7C1-9F33-409F-A203-949039E53251}" type="slidenum">
              <a:rPr lang="ar-SA" smtClean="0"/>
              <a:pPr>
                <a:defRPr/>
              </a:pPr>
              <a:t>3</a:t>
            </a:fld>
            <a:endParaRPr lang="en-A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55914"/>
            <a:ext cx="9118023" cy="569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ular Callout 5"/>
          <p:cNvSpPr/>
          <p:nvPr/>
        </p:nvSpPr>
        <p:spPr bwMode="auto">
          <a:xfrm>
            <a:off x="1308847" y="3429000"/>
            <a:ext cx="223903" cy="307777"/>
          </a:xfrm>
          <a:prstGeom prst="wedgeRectCallout">
            <a:avLst>
              <a:gd name="adj1" fmla="val -21791"/>
              <a:gd name="adj2" fmla="val 49907"/>
            </a:avLst>
          </a:prstGeom>
          <a:solidFill>
            <a:srgbClr val="FFFF99">
              <a:alpha val="50196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566738" algn="l"/>
                <a:tab pos="1539875" algn="l"/>
              </a:tabLs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Times New Roman" pitchFamily="18" charset="0"/>
              </a:rPr>
              <a:t>P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7" name="Rectangular Callout 6"/>
          <p:cNvSpPr/>
          <p:nvPr/>
        </p:nvSpPr>
        <p:spPr bwMode="auto">
          <a:xfrm>
            <a:off x="4626003" y="3415553"/>
            <a:ext cx="254360" cy="307777"/>
          </a:xfrm>
          <a:prstGeom prst="wedgeRectCallout">
            <a:avLst>
              <a:gd name="adj1" fmla="val -21791"/>
              <a:gd name="adj2" fmla="val 49907"/>
            </a:avLst>
          </a:prstGeom>
          <a:solidFill>
            <a:srgbClr val="FFFF99">
              <a:alpha val="50196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566738" algn="l"/>
                <a:tab pos="1539875" algn="l"/>
              </a:tabLs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Times New Roman" pitchFamily="18" charset="0"/>
              </a:rPr>
              <a:t>Q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8" name="Rectangular Callout 7"/>
          <p:cNvSpPr/>
          <p:nvPr/>
        </p:nvSpPr>
        <p:spPr bwMode="auto">
          <a:xfrm>
            <a:off x="7261412" y="3399129"/>
            <a:ext cx="223903" cy="307777"/>
          </a:xfrm>
          <a:prstGeom prst="wedgeRectCallout">
            <a:avLst>
              <a:gd name="adj1" fmla="val -21791"/>
              <a:gd name="adj2" fmla="val 49907"/>
            </a:avLst>
          </a:prstGeom>
          <a:solidFill>
            <a:srgbClr val="FFFF99">
              <a:alpha val="50196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566738" algn="l"/>
                <a:tab pos="1539875" algn="l"/>
              </a:tabLs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Times New Roman" pitchFamily="18" charset="0"/>
              </a:rPr>
              <a:t>P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9" name="Rectangular Callout 8"/>
          <p:cNvSpPr/>
          <p:nvPr/>
        </p:nvSpPr>
        <p:spPr bwMode="auto">
          <a:xfrm>
            <a:off x="685800" y="3972870"/>
            <a:ext cx="223903" cy="307777"/>
          </a:xfrm>
          <a:prstGeom prst="wedgeRectCallout">
            <a:avLst>
              <a:gd name="adj1" fmla="val -21791"/>
              <a:gd name="adj2" fmla="val 49907"/>
            </a:avLst>
          </a:prstGeom>
          <a:solidFill>
            <a:srgbClr val="FFFF99">
              <a:alpha val="50196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566738" algn="l"/>
                <a:tab pos="1539875" algn="l"/>
              </a:tabLs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Times New Roman" pitchFamily="18" charset="0"/>
              </a:rPr>
              <a:t>P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0" name="Rectangular Callout 9"/>
          <p:cNvSpPr/>
          <p:nvPr/>
        </p:nvSpPr>
        <p:spPr bwMode="auto">
          <a:xfrm>
            <a:off x="4724829" y="3959423"/>
            <a:ext cx="254360" cy="307777"/>
          </a:xfrm>
          <a:prstGeom prst="wedgeRectCallout">
            <a:avLst>
              <a:gd name="adj1" fmla="val -21791"/>
              <a:gd name="adj2" fmla="val 49907"/>
            </a:avLst>
          </a:prstGeom>
          <a:solidFill>
            <a:srgbClr val="FFFF99">
              <a:alpha val="50196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566738" algn="l"/>
                <a:tab pos="1539875" algn="l"/>
              </a:tabLs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Times New Roman" pitchFamily="18" charset="0"/>
              </a:rPr>
              <a:t>N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1" name="Rectangular Callout 10"/>
          <p:cNvSpPr/>
          <p:nvPr/>
        </p:nvSpPr>
        <p:spPr bwMode="auto">
          <a:xfrm>
            <a:off x="8449450" y="3959423"/>
            <a:ext cx="223903" cy="307777"/>
          </a:xfrm>
          <a:prstGeom prst="wedgeRectCallout">
            <a:avLst>
              <a:gd name="adj1" fmla="val -21791"/>
              <a:gd name="adj2" fmla="val 49907"/>
            </a:avLst>
          </a:prstGeom>
          <a:solidFill>
            <a:srgbClr val="FFFF99">
              <a:alpha val="50196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566738" algn="l"/>
                <a:tab pos="1539875" algn="l"/>
              </a:tabLs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Times New Roman" pitchFamily="18" charset="0"/>
              </a:rPr>
              <a:t>P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2" name="Rectangular Callout 11"/>
          <p:cNvSpPr/>
          <p:nvPr/>
        </p:nvSpPr>
        <p:spPr bwMode="auto">
          <a:xfrm>
            <a:off x="2420685" y="4515235"/>
            <a:ext cx="223903" cy="307777"/>
          </a:xfrm>
          <a:prstGeom prst="wedgeRectCallout">
            <a:avLst>
              <a:gd name="adj1" fmla="val -21791"/>
              <a:gd name="adj2" fmla="val 49907"/>
            </a:avLst>
          </a:prstGeom>
          <a:solidFill>
            <a:srgbClr val="FFFF99">
              <a:alpha val="50196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566738" algn="l"/>
                <a:tab pos="1539875" algn="l"/>
              </a:tabLs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Times New Roman" pitchFamily="18" charset="0"/>
              </a:rPr>
              <a:t>P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3" name="Rectangular Callout 12"/>
          <p:cNvSpPr/>
          <p:nvPr/>
        </p:nvSpPr>
        <p:spPr bwMode="auto">
          <a:xfrm>
            <a:off x="4661647" y="4515235"/>
            <a:ext cx="223903" cy="307777"/>
          </a:xfrm>
          <a:prstGeom prst="wedgeRectCallout">
            <a:avLst>
              <a:gd name="adj1" fmla="val -21791"/>
              <a:gd name="adj2" fmla="val 49907"/>
            </a:avLst>
          </a:prstGeom>
          <a:solidFill>
            <a:srgbClr val="FFFF99">
              <a:alpha val="50196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566738" algn="l"/>
                <a:tab pos="1539875" algn="l"/>
              </a:tabLs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Times New Roman" pitchFamily="18" charset="0"/>
              </a:rPr>
              <a:t>P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4" name="Rectangular Callout 13"/>
          <p:cNvSpPr/>
          <p:nvPr/>
        </p:nvSpPr>
        <p:spPr bwMode="auto">
          <a:xfrm flipH="1">
            <a:off x="3048000" y="5065059"/>
            <a:ext cx="233297" cy="307777"/>
          </a:xfrm>
          <a:prstGeom prst="wedgeRectCallout">
            <a:avLst>
              <a:gd name="adj1" fmla="val -21791"/>
              <a:gd name="adj2" fmla="val 49907"/>
            </a:avLst>
          </a:prstGeom>
          <a:solidFill>
            <a:srgbClr val="FFFF99">
              <a:alpha val="50196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566738" algn="l"/>
                <a:tab pos="1539875" algn="l"/>
              </a:tabLs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Times New Roman" pitchFamily="18" charset="0"/>
              </a:rPr>
              <a:t>D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5" name="Rectangular Callout 14"/>
          <p:cNvSpPr/>
          <p:nvPr/>
        </p:nvSpPr>
        <p:spPr bwMode="auto">
          <a:xfrm flipH="1">
            <a:off x="8341444" y="5051612"/>
            <a:ext cx="233297" cy="307777"/>
          </a:xfrm>
          <a:prstGeom prst="wedgeRectCallout">
            <a:avLst>
              <a:gd name="adj1" fmla="val -21791"/>
              <a:gd name="adj2" fmla="val 49907"/>
            </a:avLst>
          </a:prstGeom>
          <a:solidFill>
            <a:srgbClr val="FFFF99">
              <a:alpha val="50196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566738" algn="l"/>
                <a:tab pos="1539875" algn="l"/>
              </a:tabLs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Times New Roman" pitchFamily="18" charset="0"/>
              </a:rPr>
              <a:t>P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958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-334095" y="759004"/>
            <a:ext cx="914401" cy="625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5EFE5B72-F925-4B41-B02E-CCDD58C0A057}" type="slidenum">
              <a:rPr lang="en-AU" sz="1400" b="1" smtClean="0"/>
              <a:pPr>
                <a:defRPr/>
              </a:pPr>
              <a:t>30</a:t>
            </a:fld>
            <a:endParaRPr lang="en-AU" sz="16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199"/>
            <a:ext cx="9144000" cy="6762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 bwMode="auto">
          <a:xfrm>
            <a:off x="4197518" y="1485900"/>
            <a:ext cx="822157" cy="228600"/>
          </a:xfrm>
          <a:prstGeom prst="ellipse">
            <a:avLst/>
          </a:prstGeom>
          <a:solidFill>
            <a:srgbClr val="FF0000">
              <a:alpha val="40000"/>
            </a:srgbClr>
          </a:solidFill>
          <a:ln w="9525" cap="flat" cmpd="sng" algn="ctr">
            <a:solidFill>
              <a:srgbClr val="3333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6131093" y="1876425"/>
            <a:ext cx="822157" cy="228600"/>
          </a:xfrm>
          <a:prstGeom prst="ellipse">
            <a:avLst/>
          </a:prstGeom>
          <a:solidFill>
            <a:srgbClr val="FF0000">
              <a:alpha val="40000"/>
            </a:srgbClr>
          </a:solidFill>
          <a:ln w="9525" cap="flat" cmpd="sng" algn="ctr">
            <a:solidFill>
              <a:srgbClr val="3333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85775" y="2286000"/>
            <a:ext cx="822157" cy="228600"/>
          </a:xfrm>
          <a:prstGeom prst="ellipse">
            <a:avLst/>
          </a:prstGeom>
          <a:solidFill>
            <a:srgbClr val="FF0000">
              <a:alpha val="40000"/>
            </a:srgbClr>
          </a:solidFill>
          <a:ln w="9525" cap="flat" cmpd="sng" algn="ctr">
            <a:solidFill>
              <a:srgbClr val="3333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435643" y="2676525"/>
            <a:ext cx="669757" cy="228600"/>
          </a:xfrm>
          <a:prstGeom prst="ellipse">
            <a:avLst/>
          </a:prstGeom>
          <a:solidFill>
            <a:srgbClr val="FF0000">
              <a:alpha val="40000"/>
            </a:srgbClr>
          </a:solidFill>
          <a:ln w="9525" cap="flat" cmpd="sng" algn="ctr">
            <a:solidFill>
              <a:srgbClr val="3333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514600" y="3076575"/>
            <a:ext cx="822157" cy="228600"/>
          </a:xfrm>
          <a:prstGeom prst="ellipse">
            <a:avLst/>
          </a:prstGeom>
          <a:solidFill>
            <a:srgbClr val="FF0000">
              <a:alpha val="40000"/>
            </a:srgbClr>
          </a:solidFill>
          <a:ln w="9525" cap="flat" cmpd="sng" algn="ctr">
            <a:solidFill>
              <a:srgbClr val="3333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1304925" y="3495675"/>
            <a:ext cx="822157" cy="228600"/>
          </a:xfrm>
          <a:prstGeom prst="ellipse">
            <a:avLst/>
          </a:prstGeom>
          <a:solidFill>
            <a:srgbClr val="FF0000">
              <a:alpha val="40000"/>
            </a:srgbClr>
          </a:solidFill>
          <a:ln w="9525" cap="flat" cmpd="sng" algn="ctr">
            <a:solidFill>
              <a:srgbClr val="3333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6705601" y="3495675"/>
            <a:ext cx="609600" cy="219075"/>
          </a:xfrm>
          <a:prstGeom prst="ellipse">
            <a:avLst/>
          </a:prstGeom>
          <a:solidFill>
            <a:srgbClr val="FF0000">
              <a:alpha val="40000"/>
            </a:srgbClr>
          </a:solidFill>
          <a:ln w="9525" cap="flat" cmpd="sng" algn="ctr">
            <a:solidFill>
              <a:srgbClr val="3333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4572000" y="3886200"/>
            <a:ext cx="1228725" cy="266700"/>
          </a:xfrm>
          <a:prstGeom prst="ellipse">
            <a:avLst/>
          </a:prstGeom>
          <a:solidFill>
            <a:srgbClr val="FF0000">
              <a:alpha val="40000"/>
            </a:srgbClr>
          </a:solidFill>
          <a:ln w="9525" cap="flat" cmpd="sng" algn="ctr">
            <a:solidFill>
              <a:srgbClr val="3333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3152775" y="4552949"/>
            <a:ext cx="695325" cy="257175"/>
          </a:xfrm>
          <a:prstGeom prst="ellipse">
            <a:avLst/>
          </a:prstGeom>
          <a:solidFill>
            <a:srgbClr val="FF0000">
              <a:alpha val="40000"/>
            </a:srgbClr>
          </a:solidFill>
          <a:ln w="9525" cap="flat" cmpd="sng" algn="ctr">
            <a:solidFill>
              <a:srgbClr val="3333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3571875" y="4962525"/>
            <a:ext cx="533400" cy="257175"/>
          </a:xfrm>
          <a:prstGeom prst="ellipse">
            <a:avLst/>
          </a:prstGeom>
          <a:solidFill>
            <a:srgbClr val="FF0000">
              <a:alpha val="40000"/>
            </a:srgbClr>
          </a:solidFill>
          <a:ln w="9525" cap="flat" cmpd="sng" algn="ctr">
            <a:solidFill>
              <a:srgbClr val="3333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4648200" y="5400676"/>
            <a:ext cx="457200" cy="228600"/>
          </a:xfrm>
          <a:prstGeom prst="ellipse">
            <a:avLst/>
          </a:prstGeom>
          <a:solidFill>
            <a:srgbClr val="FF0000">
              <a:alpha val="40000"/>
            </a:srgbClr>
          </a:solidFill>
          <a:ln w="9525" cap="flat" cmpd="sng" algn="ctr">
            <a:solidFill>
              <a:srgbClr val="3333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2905124" y="5772150"/>
            <a:ext cx="981075" cy="257175"/>
          </a:xfrm>
          <a:prstGeom prst="ellipse">
            <a:avLst/>
          </a:prstGeom>
          <a:solidFill>
            <a:srgbClr val="FF0000">
              <a:alpha val="40000"/>
            </a:srgbClr>
          </a:solidFill>
          <a:ln w="9525" cap="flat" cmpd="sng" algn="ctr">
            <a:solidFill>
              <a:srgbClr val="3333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409575" y="6457950"/>
            <a:ext cx="1335003" cy="257175"/>
          </a:xfrm>
          <a:prstGeom prst="ellipse">
            <a:avLst/>
          </a:prstGeom>
          <a:solidFill>
            <a:srgbClr val="FF0000">
              <a:alpha val="40000"/>
            </a:srgbClr>
          </a:solidFill>
          <a:ln w="9525" cap="flat" cmpd="sng" algn="ctr">
            <a:solidFill>
              <a:srgbClr val="3333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14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  </a:t>
            </a:r>
            <a:r>
              <a:rPr lang="en-US" b="1" dirty="0" smtClean="0"/>
              <a:t>125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-334095" y="759004"/>
            <a:ext cx="914401" cy="625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5EFE5B72-F925-4B41-B02E-CCDD58C0A057}" type="slidenum">
              <a:rPr lang="en-AU" sz="1400" b="1" smtClean="0"/>
              <a:pPr>
                <a:defRPr/>
              </a:pPr>
              <a:t>4</a:t>
            </a:fld>
            <a:endParaRPr lang="en-AU" sz="1600" b="1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7" y="1"/>
            <a:ext cx="908594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73101" y="1561445"/>
            <a:ext cx="5476799" cy="240904"/>
          </a:xfrm>
          <a:prstGeom prst="rect">
            <a:avLst/>
          </a:prstGeom>
          <a:solidFill>
            <a:srgbClr val="00B0F0">
              <a:alpha val="34902"/>
            </a:srgbClr>
          </a:solidFill>
          <a:ln w="9525" cap="flat" cmpd="sng" algn="ctr">
            <a:solidFill>
              <a:srgbClr val="0000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20654" y="2908722"/>
            <a:ext cx="1745077" cy="469453"/>
          </a:xfrm>
          <a:prstGeom prst="rect">
            <a:avLst/>
          </a:prstGeom>
          <a:solidFill>
            <a:srgbClr val="FF0000">
              <a:alpha val="34902"/>
            </a:srgbClr>
          </a:solidFill>
          <a:ln w="9525" cap="flat" cmpd="sng" algn="ctr">
            <a:solidFill>
              <a:srgbClr val="0000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033983" y="2908300"/>
            <a:ext cx="1083556" cy="469453"/>
          </a:xfrm>
          <a:prstGeom prst="rect">
            <a:avLst/>
          </a:prstGeom>
          <a:solidFill>
            <a:srgbClr val="FF0000">
              <a:alpha val="34902"/>
            </a:srgbClr>
          </a:solidFill>
          <a:ln w="9525" cap="flat" cmpd="sng" algn="ctr">
            <a:solidFill>
              <a:srgbClr val="0000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7124700" y="3137401"/>
            <a:ext cx="1083556" cy="240904"/>
          </a:xfrm>
          <a:prstGeom prst="rect">
            <a:avLst/>
          </a:prstGeom>
          <a:solidFill>
            <a:srgbClr val="FF0000">
              <a:alpha val="34902"/>
            </a:srgbClr>
          </a:solidFill>
          <a:ln w="9525" cap="flat" cmpd="sng" algn="ctr">
            <a:solidFill>
              <a:srgbClr val="0000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24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-19050" y="647700"/>
            <a:ext cx="381000" cy="457199"/>
          </a:xfrm>
          <a:noFill/>
        </p:spPr>
        <p:txBody>
          <a:bodyPr/>
          <a:lstStyle/>
          <a:p>
            <a:endParaRPr lang="en-AU" b="0" dirty="0" smtClean="0"/>
          </a:p>
          <a:p>
            <a:fld id="{8131A509-AB26-42FB-92D4-6966C32E87A1}" type="slidenum">
              <a:rPr lang="en-AU" smtClean="0"/>
              <a:pPr/>
              <a:t>5</a:t>
            </a:fld>
            <a:endParaRPr lang="en-AU" dirty="0" smtClean="0"/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115888"/>
            <a:ext cx="8305800" cy="722312"/>
          </a:xfrm>
        </p:spPr>
        <p:txBody>
          <a:bodyPr/>
          <a:lstStyle/>
          <a:p>
            <a:pPr eaLnBrk="1" hangingPunct="1"/>
            <a:r>
              <a:rPr lang="en-US" sz="4000" b="1" dirty="0" smtClean="0"/>
              <a:t>ARTICLES</a:t>
            </a:r>
            <a:endParaRPr lang="en-US" sz="3600" b="1" dirty="0" smtClean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54000" y="1066800"/>
            <a:ext cx="8763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020763" lvl="0" indent="-1020763">
              <a:lnSpc>
                <a:spcPct val="100000"/>
              </a:lnSpc>
              <a:spcAft>
                <a:spcPct val="0"/>
              </a:spcAft>
              <a:buClr>
                <a:srgbClr val="FF0000"/>
              </a:buClr>
              <a:tabLst>
                <a:tab pos="574675" algn="l"/>
                <a:tab pos="681038" algn="l"/>
              </a:tabLst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lbertus Medium" pitchFamily="34" charset="0"/>
                <a:cs typeface="+mn-cs"/>
              </a:rPr>
              <a:t>GENERIC</a:t>
            </a:r>
            <a:r>
              <a:rPr kumimoji="0" lang="en-US" sz="2200" b="1" i="0" u="none" strike="noStrike" kern="0" cap="none" spc="0" normalizeH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lbertus Medium" pitchFamily="34" charset="0"/>
                <a:cs typeface="+mn-cs"/>
              </a:rPr>
              <a:t> NOUNS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lbertus Medium" pitchFamily="34" charset="0"/>
                <a:cs typeface="+mn-cs"/>
              </a:rPr>
              <a:t>: </a:t>
            </a:r>
            <a:r>
              <a:rPr kumimoji="0" lang="en-US" sz="2200" b="1" i="0" u="none" strike="noStrike" kern="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A/An </a:t>
            </a:r>
            <a:r>
              <a:rPr kumimoji="0" lang="en-US" sz="2200" i="0" u="none" strike="noStrike" kern="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</a:t>
            </a:r>
            <a:r>
              <a:rPr kumimoji="0" lang="en-US" sz="2200" b="1" i="0" u="none" strike="noStrike" kern="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en-US" sz="2200" b="1" i="0" u="none" strike="noStrike" kern="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/>
              </a:rPr>
              <a:t></a:t>
            </a:r>
            <a:endParaRPr kumimoji="0" lang="en-US" sz="2200" b="1" i="0" u="none" strike="noStrike" kern="0" cap="none" spc="0" normalizeH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20763" lvl="0" indent="-1020763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F0000"/>
              </a:buClr>
              <a:tabLst>
                <a:tab pos="574675" algn="l"/>
                <a:tab pos="681038" algn="l"/>
              </a:tabLst>
            </a:pPr>
            <a:r>
              <a:rPr lang="en-US" sz="2200" b="1" kern="0" dirty="0" smtClean="0">
                <a:solidFill>
                  <a:srgbClr val="0000CC"/>
                </a:solidFill>
                <a:latin typeface="Albertus Medium" pitchFamily="34" charset="0"/>
                <a:sym typeface="Wingdings" pitchFamily="2" charset="2"/>
              </a:rPr>
              <a:t>A </a:t>
            </a: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bertus Medium" pitchFamily="34" charset="0"/>
                <a:cs typeface="+mn-cs"/>
              </a:rPr>
              <a:t>cat 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bertus Medium" pitchFamily="34" charset="0"/>
                <a:cs typeface="+mn-cs"/>
              </a:rPr>
              <a:t>is a domestic animal.</a:t>
            </a:r>
          </a:p>
          <a:p>
            <a:pPr marL="1020763" indent="-1020763">
              <a:spcBef>
                <a:spcPts val="0"/>
              </a:spcBef>
              <a:buClr>
                <a:srgbClr val="FF0000"/>
              </a:buClr>
              <a:tabLst>
                <a:tab pos="574675" algn="l"/>
                <a:tab pos="681038" algn="l"/>
              </a:tabLst>
            </a:pPr>
            <a:r>
              <a:rPr lang="en-US" sz="2200" b="1" kern="0" dirty="0" smtClean="0">
                <a:latin typeface="Albertus Medium" pitchFamily="34" charset="0"/>
              </a:rPr>
              <a:t>Cats </a:t>
            </a:r>
            <a:r>
              <a:rPr lang="en-US" sz="2200" kern="0" dirty="0" smtClean="0">
                <a:latin typeface="Albertus Medium" pitchFamily="34" charset="0"/>
              </a:rPr>
              <a:t>are domestic animals.</a:t>
            </a:r>
          </a:p>
          <a:p>
            <a:pPr marL="1020763" indent="-1020763">
              <a:spcBef>
                <a:spcPts val="0"/>
              </a:spcBef>
              <a:buClr>
                <a:srgbClr val="FF0000"/>
              </a:buClr>
              <a:tabLst>
                <a:tab pos="574675" algn="l"/>
                <a:tab pos="681038" algn="l"/>
              </a:tabLst>
            </a:pPr>
            <a:r>
              <a:rPr lang="en-US" sz="2200" b="1" kern="0" dirty="0" smtClean="0">
                <a:solidFill>
                  <a:srgbClr val="0000CC"/>
                </a:solidFill>
                <a:latin typeface="Albertus Medium" pitchFamily="34" charset="0"/>
                <a:sym typeface="Wingdings" pitchFamily="2" charset="2"/>
              </a:rPr>
              <a:t>An </a:t>
            </a:r>
            <a:r>
              <a:rPr lang="en-US" sz="2200" kern="0" dirty="0" smtClean="0">
                <a:latin typeface="Albertus Medium" pitchFamily="34" charset="0"/>
              </a:rPr>
              <a:t>unexpected </a:t>
            </a:r>
            <a:r>
              <a:rPr lang="en-US" sz="2200" b="1" kern="0" dirty="0" smtClean="0">
                <a:latin typeface="Albertus Medium" pitchFamily="34" charset="0"/>
              </a:rPr>
              <a:t>gift </a:t>
            </a:r>
            <a:r>
              <a:rPr lang="en-US" sz="2200" kern="0" dirty="0" smtClean="0">
                <a:latin typeface="Albertus Medium" pitchFamily="34" charset="0"/>
              </a:rPr>
              <a:t>always brings happiness.</a:t>
            </a:r>
          </a:p>
          <a:p>
            <a:pPr marL="1020763" indent="-1020763">
              <a:spcBef>
                <a:spcPts val="0"/>
              </a:spcBef>
              <a:buClr>
                <a:srgbClr val="FF0000"/>
              </a:buClr>
              <a:tabLst>
                <a:tab pos="574675" algn="l"/>
                <a:tab pos="681038" algn="l"/>
              </a:tabLst>
            </a:pPr>
            <a:r>
              <a:rPr lang="en-US" sz="2200" kern="0" dirty="0" smtClean="0">
                <a:latin typeface="Albertus Medium" pitchFamily="34" charset="0"/>
              </a:rPr>
              <a:t>Unexpected </a:t>
            </a:r>
            <a:r>
              <a:rPr lang="en-US" sz="2200" b="1" kern="0" dirty="0" smtClean="0">
                <a:latin typeface="Albertus Medium" pitchFamily="34" charset="0"/>
              </a:rPr>
              <a:t>gifts</a:t>
            </a:r>
            <a:r>
              <a:rPr lang="en-US" sz="2200" kern="0" dirty="0" smtClean="0">
                <a:latin typeface="Albertus Medium" pitchFamily="34" charset="0"/>
              </a:rPr>
              <a:t> always bring happiness.</a:t>
            </a:r>
          </a:p>
          <a:p>
            <a:pPr marL="1020763" indent="-1020763">
              <a:spcBef>
                <a:spcPts val="0"/>
              </a:spcBef>
              <a:buClr>
                <a:srgbClr val="FF0000"/>
              </a:buClr>
              <a:tabLst>
                <a:tab pos="574675" algn="l"/>
                <a:tab pos="681038" algn="l"/>
              </a:tabLst>
            </a:pPr>
            <a:r>
              <a:rPr lang="en-US" sz="2200" b="1" kern="0" dirty="0" smtClean="0">
                <a:latin typeface="Albertus Medium" pitchFamily="34" charset="0"/>
              </a:rPr>
              <a:t>Fruit </a:t>
            </a:r>
            <a:r>
              <a:rPr lang="en-US" sz="2200" kern="0" dirty="0" smtClean="0">
                <a:latin typeface="Albertus Medium" pitchFamily="34" charset="0"/>
              </a:rPr>
              <a:t>is good for our health.</a:t>
            </a:r>
          </a:p>
          <a:p>
            <a:pPr marL="1020763" indent="-1020763">
              <a:spcBef>
                <a:spcPts val="1200"/>
              </a:spcBef>
              <a:buClr>
                <a:srgbClr val="FF0000"/>
              </a:buClr>
              <a:tabLst>
                <a:tab pos="574675" algn="l"/>
                <a:tab pos="681038" algn="l"/>
              </a:tabLst>
            </a:pPr>
            <a:r>
              <a:rPr lang="en-US" sz="2200" b="1" kern="0" dirty="0" smtClean="0">
                <a:solidFill>
                  <a:srgbClr val="CC0000"/>
                </a:solidFill>
                <a:latin typeface="Albertus Medium" pitchFamily="34" charset="0"/>
              </a:rPr>
              <a:t>INDEFINITE NOUNS</a:t>
            </a:r>
            <a:r>
              <a:rPr lang="en-US" sz="2200" kern="0" dirty="0" smtClean="0">
                <a:solidFill>
                  <a:srgbClr val="CC0000"/>
                </a:solidFill>
                <a:latin typeface="Albertus Medium" pitchFamily="34" charset="0"/>
              </a:rPr>
              <a:t>:</a:t>
            </a:r>
            <a:r>
              <a:rPr lang="en-US" sz="2200" kern="0" dirty="0" smtClean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b="1" kern="0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en-US" sz="2200" kern="0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en-US" sz="2200" b="1" kern="0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</a:t>
            </a:r>
            <a:r>
              <a:rPr lang="en-US" sz="2200" kern="0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or </a:t>
            </a:r>
            <a:r>
              <a:rPr lang="en-US" sz="2200" b="1" kern="0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/>
              </a:rPr>
              <a:t>Some</a:t>
            </a:r>
          </a:p>
          <a:p>
            <a:pPr marL="1020763" indent="-1020763">
              <a:spcBef>
                <a:spcPts val="0"/>
              </a:spcBef>
              <a:buClr>
                <a:srgbClr val="FF0000"/>
              </a:buClr>
              <a:tabLst>
                <a:tab pos="574675" algn="l"/>
                <a:tab pos="681038" algn="l"/>
              </a:tabLst>
            </a:pPr>
            <a:r>
              <a:rPr lang="en-US" sz="2200" kern="0" dirty="0" smtClean="0">
                <a:latin typeface="Albertus Medium" pitchFamily="34" charset="0"/>
              </a:rPr>
              <a:t>She bought </a:t>
            </a:r>
            <a:r>
              <a:rPr lang="en-US" sz="2200" b="1" kern="0" dirty="0" smtClean="0">
                <a:solidFill>
                  <a:srgbClr val="0000CC"/>
                </a:solidFill>
                <a:latin typeface="Albertus Medium" pitchFamily="34" charset="0"/>
                <a:sym typeface="Wingdings" pitchFamily="2" charset="2"/>
              </a:rPr>
              <a:t>a </a:t>
            </a:r>
            <a:r>
              <a:rPr lang="en-US" sz="2200" kern="0" dirty="0" smtClean="0">
                <a:latin typeface="Albertus Medium" pitchFamily="34" charset="0"/>
              </a:rPr>
              <a:t>new car last month.</a:t>
            </a:r>
            <a:endParaRPr lang="en-US" sz="2200" b="0" kern="0" dirty="0" smtClean="0">
              <a:latin typeface="Albertus Medium" pitchFamily="34" charset="0"/>
            </a:endParaRPr>
          </a:p>
          <a:p>
            <a:pPr marL="1020763" indent="-1020763">
              <a:spcBef>
                <a:spcPts val="0"/>
              </a:spcBef>
              <a:buClr>
                <a:srgbClr val="FF0000"/>
              </a:buClr>
              <a:tabLst>
                <a:tab pos="574675" algn="l"/>
                <a:tab pos="681038" algn="l"/>
              </a:tabLst>
            </a:pPr>
            <a:r>
              <a:rPr lang="en-US" sz="2200" b="0" kern="0" dirty="0" smtClean="0">
                <a:latin typeface="Albertus Medium" pitchFamily="34" charset="0"/>
              </a:rPr>
              <a:t>He only ate </a:t>
            </a:r>
            <a:r>
              <a:rPr lang="en-US" sz="2200" b="1" kern="0" dirty="0" smtClean="0">
                <a:solidFill>
                  <a:srgbClr val="0000CC"/>
                </a:solidFill>
                <a:latin typeface="Albertus Medium" pitchFamily="34" charset="0"/>
                <a:sym typeface="Wingdings" pitchFamily="2" charset="2"/>
              </a:rPr>
              <a:t>an </a:t>
            </a:r>
            <a:r>
              <a:rPr lang="en-US" sz="2200" b="0" kern="0" dirty="0" smtClean="0">
                <a:latin typeface="Albertus Medium" pitchFamily="34" charset="0"/>
              </a:rPr>
              <a:t>apple for today’s breakfast.</a:t>
            </a:r>
          </a:p>
          <a:p>
            <a:pPr marL="1020763" indent="-1020763">
              <a:spcBef>
                <a:spcPts val="0"/>
              </a:spcBef>
              <a:buClr>
                <a:srgbClr val="FF0000"/>
              </a:buClr>
              <a:tabLst>
                <a:tab pos="574675" algn="l"/>
                <a:tab pos="681038" algn="l"/>
              </a:tabLst>
            </a:pPr>
            <a:r>
              <a:rPr lang="en-US" sz="2200" kern="0" dirty="0" smtClean="0">
                <a:latin typeface="Albertus Medium" pitchFamily="34" charset="0"/>
              </a:rPr>
              <a:t>I have </a:t>
            </a:r>
            <a:r>
              <a:rPr lang="en-US" sz="2200" b="1" kern="0" dirty="0" smtClean="0">
                <a:solidFill>
                  <a:srgbClr val="0000CC"/>
                </a:solidFill>
                <a:latin typeface="Albertus Medium" pitchFamily="34" charset="0"/>
              </a:rPr>
              <a:t>some </a:t>
            </a:r>
            <a:r>
              <a:rPr lang="en-US" sz="2200" kern="0" dirty="0" smtClean="0">
                <a:latin typeface="Albertus Medium" pitchFamily="34" charset="0"/>
              </a:rPr>
              <a:t>friends in Jakarta.</a:t>
            </a:r>
          </a:p>
          <a:p>
            <a:pPr marL="1020763" indent="-1020763">
              <a:spcBef>
                <a:spcPts val="0"/>
              </a:spcBef>
              <a:buClr>
                <a:srgbClr val="FF0000"/>
              </a:buClr>
              <a:tabLst>
                <a:tab pos="574675" algn="l"/>
                <a:tab pos="681038" algn="l"/>
              </a:tabLst>
            </a:pPr>
            <a:r>
              <a:rPr lang="en-US" sz="2200" b="0" kern="0" dirty="0" smtClean="0">
                <a:latin typeface="Albertus Medium" pitchFamily="34" charset="0"/>
              </a:rPr>
              <a:t>We will tell you </a:t>
            </a:r>
            <a:r>
              <a:rPr lang="en-US" sz="2200" b="1" kern="0" dirty="0" smtClean="0">
                <a:solidFill>
                  <a:srgbClr val="0000CC"/>
                </a:solidFill>
                <a:latin typeface="Albertus Medium" pitchFamily="34" charset="0"/>
              </a:rPr>
              <a:t>some </a:t>
            </a:r>
            <a:r>
              <a:rPr lang="en-US" sz="2200" kern="0" dirty="0" smtClean="0">
                <a:latin typeface="Albertus Medium" pitchFamily="34" charset="0"/>
              </a:rPr>
              <a:t>good news.</a:t>
            </a:r>
          </a:p>
          <a:p>
            <a:pPr marL="1020763" indent="-1020763">
              <a:spcBef>
                <a:spcPts val="1200"/>
              </a:spcBef>
              <a:buClr>
                <a:srgbClr val="FF0000"/>
              </a:buClr>
              <a:tabLst>
                <a:tab pos="574675" algn="l"/>
                <a:tab pos="681038" algn="l"/>
              </a:tabLst>
            </a:pPr>
            <a:r>
              <a:rPr lang="en-US" sz="2200" b="1" kern="0" dirty="0" smtClean="0">
                <a:solidFill>
                  <a:srgbClr val="CC0000"/>
                </a:solidFill>
                <a:latin typeface="Albertus Medium" pitchFamily="34" charset="0"/>
              </a:rPr>
              <a:t>DEFINITE NOUNS</a:t>
            </a:r>
            <a:r>
              <a:rPr lang="en-US" sz="2200" kern="0" dirty="0" smtClean="0">
                <a:solidFill>
                  <a:srgbClr val="CC0000"/>
                </a:solidFill>
                <a:latin typeface="Albertus Medium" pitchFamily="34" charset="0"/>
              </a:rPr>
              <a:t>: </a:t>
            </a:r>
            <a:r>
              <a:rPr lang="en-US" sz="2200" b="1" kern="0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endParaRPr lang="en-US" sz="2200" b="1" kern="0" dirty="0" smtClean="0">
              <a:solidFill>
                <a:srgbClr val="0000C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Symbol"/>
            </a:endParaRPr>
          </a:p>
          <a:p>
            <a:pPr marL="1020763" indent="-1020763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F0000"/>
              </a:buClr>
              <a:tabLst>
                <a:tab pos="574675" algn="l"/>
                <a:tab pos="681038" algn="l"/>
              </a:tabLst>
            </a:pPr>
            <a:r>
              <a:rPr lang="en-US" sz="2200" b="1" kern="0" dirty="0" smtClean="0">
                <a:solidFill>
                  <a:srgbClr val="0000CC"/>
                </a:solidFill>
                <a:latin typeface="Albertus Medium" pitchFamily="34" charset="0"/>
                <a:sym typeface="Wingdings" pitchFamily="2" charset="2"/>
              </a:rPr>
              <a:t>The </a:t>
            </a:r>
            <a:r>
              <a:rPr lang="en-US" sz="2200" b="0" kern="0" dirty="0" smtClean="0">
                <a:latin typeface="Albertus Medium" pitchFamily="34" charset="0"/>
              </a:rPr>
              <a:t>car she bought was a Jaguar.</a:t>
            </a:r>
          </a:p>
          <a:p>
            <a:pPr marL="1020763" indent="-1020763">
              <a:spcBef>
                <a:spcPts val="0"/>
              </a:spcBef>
              <a:buClr>
                <a:srgbClr val="FF0000"/>
              </a:buClr>
              <a:tabLst>
                <a:tab pos="574675" algn="l"/>
                <a:tab pos="681038" algn="l"/>
              </a:tabLst>
            </a:pPr>
            <a:r>
              <a:rPr lang="en-US" sz="2200" b="1" kern="0" dirty="0" smtClean="0">
                <a:solidFill>
                  <a:srgbClr val="0000CC"/>
                </a:solidFill>
                <a:latin typeface="Albertus Medium" pitchFamily="34" charset="0"/>
                <a:sym typeface="Wingdings" pitchFamily="2" charset="2"/>
              </a:rPr>
              <a:t>The </a:t>
            </a:r>
            <a:r>
              <a:rPr lang="en-US" sz="2200" b="0" kern="0" dirty="0" smtClean="0">
                <a:latin typeface="Albertus Medium" pitchFamily="34" charset="0"/>
              </a:rPr>
              <a:t>apple was very big.</a:t>
            </a:r>
          </a:p>
          <a:p>
            <a:pPr marL="1020763" indent="-1020763">
              <a:spcBef>
                <a:spcPts val="0"/>
              </a:spcBef>
              <a:buClr>
                <a:srgbClr val="FF0000"/>
              </a:buClr>
              <a:tabLst>
                <a:tab pos="574675" algn="l"/>
                <a:tab pos="681038" algn="l"/>
              </a:tabLst>
            </a:pPr>
            <a:r>
              <a:rPr lang="en-US" sz="2200" kern="0" dirty="0" smtClean="0">
                <a:latin typeface="Albertus Medium" pitchFamily="34" charset="0"/>
              </a:rPr>
              <a:t>Thanks a lot for </a:t>
            </a:r>
            <a:r>
              <a:rPr lang="en-US" sz="2200" b="1" kern="0" dirty="0" smtClean="0">
                <a:solidFill>
                  <a:srgbClr val="0000CC"/>
                </a:solidFill>
                <a:latin typeface="Albertus Medium" pitchFamily="34" charset="0"/>
                <a:sym typeface="Wingdings" pitchFamily="2" charset="2"/>
              </a:rPr>
              <a:t>the </a:t>
            </a:r>
            <a:r>
              <a:rPr lang="en-US" sz="2200" kern="0" dirty="0" smtClean="0">
                <a:latin typeface="Albertus Medium" pitchFamily="34" charset="0"/>
              </a:rPr>
              <a:t>news.</a:t>
            </a:r>
          </a:p>
          <a:p>
            <a:pPr marL="1020763" indent="-1020763">
              <a:spcBef>
                <a:spcPts val="0"/>
              </a:spcBef>
              <a:buClr>
                <a:srgbClr val="FF0000"/>
              </a:buClr>
              <a:tabLst>
                <a:tab pos="574675" algn="l"/>
                <a:tab pos="681038" algn="l"/>
              </a:tabLst>
            </a:pPr>
            <a:r>
              <a:rPr lang="en-US" sz="2200" kern="0" dirty="0" smtClean="0">
                <a:latin typeface="Albertus Medium" pitchFamily="34" charset="0"/>
              </a:rPr>
              <a:t>If you step on </a:t>
            </a:r>
            <a:r>
              <a:rPr lang="en-US" sz="2200" b="1" kern="0" dirty="0" smtClean="0">
                <a:solidFill>
                  <a:srgbClr val="0000CC"/>
                </a:solidFill>
                <a:latin typeface="Albertus Medium" pitchFamily="34" charset="0"/>
              </a:rPr>
              <a:t>an </a:t>
            </a:r>
            <a:r>
              <a:rPr lang="en-US" sz="2200" kern="0" dirty="0" smtClean="0">
                <a:latin typeface="Albertus Medium" pitchFamily="34" charset="0"/>
              </a:rPr>
              <a:t>empty can, </a:t>
            </a:r>
            <a:r>
              <a:rPr lang="en-US" sz="2200" b="1" kern="0" dirty="0" smtClean="0">
                <a:solidFill>
                  <a:srgbClr val="0000CC"/>
                </a:solidFill>
                <a:latin typeface="Albertus Medium" pitchFamily="34" charset="0"/>
              </a:rPr>
              <a:t>the </a:t>
            </a:r>
            <a:r>
              <a:rPr lang="en-US" sz="2200" kern="0" dirty="0" smtClean="0">
                <a:latin typeface="Albertus Medium" pitchFamily="34" charset="0"/>
              </a:rPr>
              <a:t>can will be ruined. 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5842000" y="1238250"/>
            <a:ext cx="3257550" cy="1657350"/>
          </a:xfrm>
          <a:prstGeom prst="roundRect">
            <a:avLst>
              <a:gd name="adj" fmla="val 5060"/>
            </a:avLst>
          </a:prstGeom>
          <a:solidFill>
            <a:srgbClr val="0000CC">
              <a:alpha val="50196"/>
            </a:srgbClr>
          </a:solidFill>
          <a:ln w="9525" cap="flat" cmpd="sng" algn="ctr">
            <a:solidFill>
              <a:srgbClr val="B4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9144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 typeface="Wingdings" pitchFamily="2" charset="2"/>
              <a:buNone/>
              <a:tabLst>
                <a:tab pos="566738" algn="l"/>
                <a:tab pos="1539875" algn="l"/>
              </a:tabLst>
            </a:pPr>
            <a:r>
              <a:rPr kumimoji="0" lang="en-US" sz="2100" b="1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cs typeface="Times New Roman" pitchFamily="18" charset="0"/>
              </a:rPr>
              <a:t>A </a:t>
            </a: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pitchFamily="34" charset="0"/>
                <a:cs typeface="Times New Roman" pitchFamily="18" charset="0"/>
              </a:rPr>
              <a:t>generic</a:t>
            </a:r>
            <a:r>
              <a:rPr kumimoji="0" lang="en-US" sz="2100" b="1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cs typeface="Times New Roman" pitchFamily="18" charset="0"/>
              </a:rPr>
              <a:t> noun</a:t>
            </a:r>
            <a:r>
              <a:rPr kumimoji="0" lang="en-US" sz="2100" b="1" i="0" u="none" strike="noStrike" cap="none" normalizeH="0" dirty="0" smtClean="0">
                <a:ln>
                  <a:noFill/>
                </a:ln>
                <a:effectLst/>
                <a:latin typeface="Arial Narrow" pitchFamily="34" charset="0"/>
                <a:cs typeface="Times New Roman" pitchFamily="18" charset="0"/>
              </a:rPr>
              <a:t> </a:t>
            </a:r>
            <a:r>
              <a:rPr kumimoji="0" lang="en-US" sz="2100" b="1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Narrow" pitchFamily="34" charset="0"/>
                <a:cs typeface="Times New Roman" pitchFamily="18" charset="0"/>
              </a:rPr>
              <a:t>r</a:t>
            </a: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Narrow" pitchFamily="34" charset="0"/>
                <a:cs typeface="Times New Roman" pitchFamily="18" charset="0"/>
              </a:rPr>
              <a:t>epresents a whole class of things, not a specific, real, concrete thing,</a:t>
            </a:r>
            <a:r>
              <a:rPr kumimoji="0" lang="en-US" sz="2100" b="1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Narrow" pitchFamily="34" charset="0"/>
                <a:cs typeface="Times New Roman" pitchFamily="18" charset="0"/>
              </a:rPr>
              <a:t> but more as a symbol of the whole group in general.</a:t>
            </a:r>
            <a:endParaRPr kumimoji="0" lang="en-US" sz="21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5664200" y="3200400"/>
            <a:ext cx="3429000" cy="1676400"/>
          </a:xfrm>
          <a:prstGeom prst="roundRect">
            <a:avLst>
              <a:gd name="adj" fmla="val 5060"/>
            </a:avLst>
          </a:prstGeom>
          <a:solidFill>
            <a:srgbClr val="0000CC">
              <a:alpha val="50196"/>
            </a:srgbClr>
          </a:solidFill>
          <a:ln w="9525" cap="flat" cmpd="sng" algn="ctr">
            <a:solidFill>
              <a:srgbClr val="B4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9144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 typeface="Wingdings" pitchFamily="2" charset="2"/>
              <a:buNone/>
              <a:tabLst>
                <a:tab pos="566738" algn="l"/>
                <a:tab pos="1539875" algn="l"/>
              </a:tabLst>
            </a:pP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pitchFamily="34" charset="0"/>
                <a:cs typeface="Times New Roman" pitchFamily="18" charset="0"/>
              </a:rPr>
              <a:t>Indefinite</a:t>
            </a:r>
            <a:r>
              <a:rPr kumimoji="0" lang="en-US" sz="2100" b="1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cs typeface="Times New Roman" pitchFamily="18" charset="0"/>
              </a:rPr>
              <a:t> nouns </a:t>
            </a: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Narrow" pitchFamily="34" charset="0"/>
                <a:cs typeface="Times New Roman" pitchFamily="18" charset="0"/>
              </a:rPr>
              <a:t>are actual things (not symbols), but</a:t>
            </a:r>
            <a:r>
              <a:rPr kumimoji="0" lang="en-US" sz="2100" b="1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Narrow" pitchFamily="34" charset="0"/>
                <a:cs typeface="Times New Roman" pitchFamily="18" charset="0"/>
              </a:rPr>
              <a:t> they are not specifically identified, not necessarily referring to “this thing” or “that thing”.</a:t>
            </a:r>
            <a:endParaRPr kumimoji="0" lang="en-US" sz="21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4667250" y="5086350"/>
            <a:ext cx="4438650" cy="1333500"/>
          </a:xfrm>
          <a:prstGeom prst="roundRect">
            <a:avLst>
              <a:gd name="adj" fmla="val 5060"/>
            </a:avLst>
          </a:prstGeom>
          <a:solidFill>
            <a:srgbClr val="0000CC">
              <a:alpha val="50196"/>
            </a:srgbClr>
          </a:solidFill>
          <a:ln w="9525" cap="flat" cmpd="sng" algn="ctr">
            <a:solidFill>
              <a:srgbClr val="B4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9144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 typeface="Wingdings" pitchFamily="2" charset="2"/>
              <a:buNone/>
              <a:tabLst>
                <a:tab pos="566738" algn="l"/>
                <a:tab pos="1539875" algn="l"/>
              </a:tabLst>
            </a:pPr>
            <a:r>
              <a:rPr kumimoji="0" lang="en-US" sz="2100" b="1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cs typeface="Times New Roman" pitchFamily="18" charset="0"/>
              </a:rPr>
              <a:t>A noun</a:t>
            </a:r>
            <a:r>
              <a:rPr kumimoji="0" lang="en-US" sz="2100" b="1" i="0" u="none" strike="noStrike" cap="none" normalizeH="0" dirty="0" smtClean="0">
                <a:ln>
                  <a:noFill/>
                </a:ln>
                <a:effectLst/>
                <a:latin typeface="Arial Narrow" pitchFamily="34" charset="0"/>
                <a:cs typeface="Times New Roman" pitchFamily="18" charset="0"/>
              </a:rPr>
              <a:t> is </a:t>
            </a:r>
            <a:r>
              <a:rPr kumimoji="0" lang="en-US" sz="21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pitchFamily="34" charset="0"/>
                <a:cs typeface="Times New Roman" pitchFamily="18" charset="0"/>
              </a:rPr>
              <a:t>definite</a:t>
            </a:r>
            <a:r>
              <a:rPr kumimoji="0" lang="en-US" sz="2100" b="1" i="0" u="none" strike="noStrike" cap="none" normalizeH="0" dirty="0" smtClean="0">
                <a:ln>
                  <a:noFill/>
                </a:ln>
                <a:effectLst/>
                <a:latin typeface="Arial Narrow" pitchFamily="34" charset="0"/>
                <a:cs typeface="Times New Roman" pitchFamily="18" charset="0"/>
              </a:rPr>
              <a:t> </a:t>
            </a:r>
            <a:r>
              <a:rPr kumimoji="0" lang="en-US" sz="2100" b="1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Narrow" pitchFamily="34" charset="0"/>
                <a:cs typeface="Times New Roman" pitchFamily="18" charset="0"/>
              </a:rPr>
              <a:t>when the speaker and the listener ar</a:t>
            </a:r>
            <a:r>
              <a:rPr lang="en-US" sz="2100" b="1" dirty="0" smtClean="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e thinking about the same specific thing, not another thing of the same group, not a different thing.</a:t>
            </a:r>
            <a:endParaRPr kumimoji="0" lang="en-US" sz="21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 Narrow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68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-334095" y="759004"/>
            <a:ext cx="914401" cy="625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5EFE5B72-F925-4B41-B02E-CCDD58C0A057}" type="slidenum">
              <a:rPr lang="en-AU" sz="1400" b="1" smtClean="0"/>
              <a:pPr>
                <a:defRPr/>
              </a:pPr>
              <a:t>6</a:t>
            </a:fld>
            <a:endParaRPr lang="en-AU" sz="1600" b="1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7" y="43543"/>
            <a:ext cx="9082313" cy="6807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ular Callout 5"/>
          <p:cNvSpPr/>
          <p:nvPr/>
        </p:nvSpPr>
        <p:spPr bwMode="auto">
          <a:xfrm>
            <a:off x="139495" y="939800"/>
            <a:ext cx="1636148" cy="295466"/>
          </a:xfrm>
          <a:prstGeom prst="wedgeRectCallout">
            <a:avLst>
              <a:gd name="adj1" fmla="val -16198"/>
              <a:gd name="adj2" fmla="val -44406"/>
            </a:avLst>
          </a:prstGeom>
          <a:solidFill>
            <a:srgbClr val="FFFF00">
              <a:alpha val="22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1828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r>
              <a:rPr lang="en-US" b="1" dirty="0" smtClean="0">
                <a:solidFill>
                  <a:srgbClr val="0000CC"/>
                </a:solidFill>
                <a:latin typeface="Arial Narrow" pitchFamily="34" charset="0"/>
                <a:sym typeface="Wingdings" pitchFamily="2" charset="2"/>
              </a:rPr>
              <a:t>an </a:t>
            </a:r>
            <a:r>
              <a:rPr lang="en-US" b="1" dirty="0" smtClean="0">
                <a:solidFill>
                  <a:srgbClr val="FF0000"/>
                </a:solidFill>
                <a:latin typeface="Arial Narrow" pitchFamily="34" charset="0"/>
                <a:sym typeface="Wingdings" pitchFamily="2" charset="2"/>
              </a:rPr>
              <a:t>honest</a:t>
            </a:r>
            <a:r>
              <a:rPr lang="en-US" b="1" dirty="0" smtClean="0">
                <a:solidFill>
                  <a:srgbClr val="0000CC"/>
                </a:solidFill>
                <a:latin typeface="Arial Narrow" pitchFamily="34" charset="0"/>
                <a:sym typeface="Wingdings" pitchFamily="2" charset="2"/>
              </a:rPr>
              <a:t> woman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7" name="Rectangular Callout 6"/>
          <p:cNvSpPr/>
          <p:nvPr/>
        </p:nvSpPr>
        <p:spPr bwMode="auto">
          <a:xfrm>
            <a:off x="139495" y="1181100"/>
            <a:ext cx="1119982" cy="295466"/>
          </a:xfrm>
          <a:prstGeom prst="wedgeRectCallout">
            <a:avLst>
              <a:gd name="adj1" fmla="val -16198"/>
              <a:gd name="adj2" fmla="val -44406"/>
            </a:avLst>
          </a:prstGeom>
          <a:solidFill>
            <a:srgbClr val="FFFF00">
              <a:alpha val="22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1828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r>
              <a:rPr lang="en-US" b="1" dirty="0" smtClean="0">
                <a:solidFill>
                  <a:srgbClr val="0000CC"/>
                </a:solidFill>
                <a:latin typeface="Arial Narrow" pitchFamily="34" charset="0"/>
                <a:sym typeface="Wingdings" pitchFamily="2" charset="2"/>
              </a:rPr>
              <a:t>an </a:t>
            </a:r>
            <a:r>
              <a:rPr lang="en-US" b="1" dirty="0" smtClean="0">
                <a:solidFill>
                  <a:srgbClr val="FF0000"/>
                </a:solidFill>
                <a:latin typeface="Arial Narrow" pitchFamily="34" charset="0"/>
                <a:sym typeface="Wingdings" pitchFamily="2" charset="2"/>
              </a:rPr>
              <a:t>hour</a:t>
            </a:r>
            <a:r>
              <a:rPr lang="en-US" b="1" dirty="0" smtClean="0">
                <a:solidFill>
                  <a:srgbClr val="0000CC"/>
                </a:solidFill>
                <a:latin typeface="Arial Narrow" pitchFamily="34" charset="0"/>
                <a:sym typeface="Wingdings" pitchFamily="2" charset="2"/>
              </a:rPr>
              <a:t> ago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8" name="Rectangular Callout 7"/>
          <p:cNvSpPr/>
          <p:nvPr/>
        </p:nvSpPr>
        <p:spPr bwMode="auto">
          <a:xfrm>
            <a:off x="1978843" y="469900"/>
            <a:ext cx="1754771" cy="849463"/>
          </a:xfrm>
          <a:prstGeom prst="wedgeRectCallout">
            <a:avLst>
              <a:gd name="adj1" fmla="val -16198"/>
              <a:gd name="adj2" fmla="val -44406"/>
            </a:avLst>
          </a:prstGeom>
          <a:solidFill>
            <a:srgbClr val="FFFF00">
              <a:alpha val="22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1828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r>
              <a:rPr lang="en-US" b="1" dirty="0" smtClean="0">
                <a:solidFill>
                  <a:srgbClr val="0000CC"/>
                </a:solidFill>
                <a:latin typeface="Arial Narrow" pitchFamily="34" charset="0"/>
                <a:sym typeface="Wingdings" pitchFamily="2" charset="2"/>
              </a:rPr>
              <a:t>an </a:t>
            </a:r>
            <a:r>
              <a:rPr lang="en-US" b="1" dirty="0" smtClean="0">
                <a:solidFill>
                  <a:srgbClr val="FF0000"/>
                </a:solidFill>
                <a:latin typeface="Arial Narrow" pitchFamily="34" charset="0"/>
                <a:sym typeface="Wingdings" pitchFamily="2" charset="2"/>
              </a:rPr>
              <a:t>apple</a:t>
            </a:r>
          </a:p>
          <a:p>
            <a:pPr marL="1154113" indent="-1154113">
              <a:tabLst>
                <a:tab pos="566738" algn="l"/>
                <a:tab pos="1539875" algn="l"/>
              </a:tabLst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 Narrow" pitchFamily="34" charset="0"/>
                <a:cs typeface="Times New Roman" pitchFamily="18" charset="0"/>
                <a:sym typeface="Wingdings" pitchFamily="2" charset="2"/>
              </a:rPr>
              <a:t>an 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pitchFamily="34" charset="0"/>
                <a:cs typeface="Times New Roman" pitchFamily="18" charset="0"/>
                <a:sym typeface="Wingdings" pitchFamily="2" charset="2"/>
              </a:rPr>
              <a:t>imbecile 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 Narrow" pitchFamily="34" charset="0"/>
                <a:cs typeface="Times New Roman" pitchFamily="18" charset="0"/>
                <a:sym typeface="Wingdings" pitchFamily="2" charset="2"/>
              </a:rPr>
              <a:t>person</a:t>
            </a:r>
          </a:p>
          <a:p>
            <a:pPr marL="1154113" indent="-1154113">
              <a:tabLst>
                <a:tab pos="566738" algn="l"/>
                <a:tab pos="1539875" algn="l"/>
              </a:tabLst>
            </a:pPr>
            <a:r>
              <a:rPr lang="en-US" b="1" dirty="0" smtClean="0">
                <a:solidFill>
                  <a:srgbClr val="0000CC"/>
                </a:solidFill>
                <a:latin typeface="Arial Narrow" pitchFamily="34" charset="0"/>
                <a:cs typeface="Times New Roman" pitchFamily="18" charset="0"/>
                <a:sym typeface="Wingdings" pitchFamily="2" charset="2"/>
              </a:rPr>
              <a:t>an </a:t>
            </a:r>
            <a:r>
              <a:rPr lang="en-US" b="1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  <a:sym typeface="Wingdings" pitchFamily="2" charset="2"/>
              </a:rPr>
              <a:t>indefinite </a:t>
            </a:r>
            <a:r>
              <a:rPr lang="en-US" b="1" dirty="0" smtClean="0">
                <a:solidFill>
                  <a:srgbClr val="0000CC"/>
                </a:solidFill>
                <a:latin typeface="Arial Narrow" pitchFamily="34" charset="0"/>
                <a:cs typeface="Times New Roman" pitchFamily="18" charset="0"/>
                <a:sym typeface="Wingdings" pitchFamily="2" charset="2"/>
              </a:rPr>
              <a:t>article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9" name="Rectangular Callout 8"/>
          <p:cNvSpPr/>
          <p:nvPr/>
        </p:nvSpPr>
        <p:spPr bwMode="auto">
          <a:xfrm>
            <a:off x="4620418" y="965200"/>
            <a:ext cx="1172881" cy="295466"/>
          </a:xfrm>
          <a:prstGeom prst="wedgeRectCallout">
            <a:avLst>
              <a:gd name="adj1" fmla="val -16198"/>
              <a:gd name="adj2" fmla="val -44406"/>
            </a:avLst>
          </a:prstGeom>
          <a:solidFill>
            <a:srgbClr val="FFFF00">
              <a:alpha val="22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1828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r>
              <a:rPr lang="en-US" b="1" dirty="0" smtClean="0">
                <a:solidFill>
                  <a:srgbClr val="0000CC"/>
                </a:solidFill>
                <a:latin typeface="Arial Narrow" pitchFamily="34" charset="0"/>
                <a:sym typeface="Wingdings" pitchFamily="2" charset="2"/>
              </a:rPr>
              <a:t>a </a:t>
            </a:r>
            <a:r>
              <a:rPr lang="en-US" b="1" dirty="0" smtClean="0">
                <a:solidFill>
                  <a:srgbClr val="FF0000"/>
                </a:solidFill>
                <a:latin typeface="Arial Narrow" pitchFamily="34" charset="0"/>
                <a:sym typeface="Wingdings" pitchFamily="2" charset="2"/>
              </a:rPr>
              <a:t>hotel</a:t>
            </a:r>
            <a:r>
              <a:rPr lang="en-US" b="1" dirty="0" smtClean="0">
                <a:solidFill>
                  <a:srgbClr val="0000CC"/>
                </a:solidFill>
                <a:latin typeface="Arial Narrow" pitchFamily="34" charset="0"/>
                <a:sym typeface="Wingdings" pitchFamily="2" charset="2"/>
              </a:rPr>
              <a:t> room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0" name="Rectangular Callout 9"/>
          <p:cNvSpPr/>
          <p:nvPr/>
        </p:nvSpPr>
        <p:spPr bwMode="auto">
          <a:xfrm>
            <a:off x="4622800" y="1206500"/>
            <a:ext cx="1382874" cy="295466"/>
          </a:xfrm>
          <a:prstGeom prst="wedgeRectCallout">
            <a:avLst>
              <a:gd name="adj1" fmla="val -16198"/>
              <a:gd name="adj2" fmla="val -44406"/>
            </a:avLst>
          </a:prstGeom>
          <a:solidFill>
            <a:srgbClr val="FFFF00">
              <a:alpha val="22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1828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r>
              <a:rPr lang="en-US" b="1" dirty="0" smtClean="0">
                <a:solidFill>
                  <a:srgbClr val="0000CC"/>
                </a:solidFill>
                <a:latin typeface="Arial Narrow" pitchFamily="34" charset="0"/>
                <a:sym typeface="Wingdings" pitchFamily="2" charset="2"/>
              </a:rPr>
              <a:t>a </a:t>
            </a:r>
            <a:r>
              <a:rPr lang="en-US" b="1" dirty="0" smtClean="0">
                <a:solidFill>
                  <a:srgbClr val="FF0000"/>
                </a:solidFill>
                <a:latin typeface="Arial Narrow" pitchFamily="34" charset="0"/>
                <a:sym typeface="Wingdings" pitchFamily="2" charset="2"/>
              </a:rPr>
              <a:t>high</a:t>
            </a:r>
            <a:r>
              <a:rPr lang="en-US" b="1" dirty="0" smtClean="0">
                <a:solidFill>
                  <a:srgbClr val="0000CC"/>
                </a:solidFill>
                <a:latin typeface="Arial Narrow" pitchFamily="34" charset="0"/>
                <a:sym typeface="Wingdings" pitchFamily="2" charset="2"/>
              </a:rPr>
              <a:t> building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45059" y="1868650"/>
            <a:ext cx="1919585" cy="240904"/>
          </a:xfrm>
          <a:prstGeom prst="rect">
            <a:avLst/>
          </a:prstGeom>
          <a:solidFill>
            <a:schemeClr val="accent1">
              <a:lumMod val="75000"/>
              <a:alpha val="34902"/>
            </a:schemeClr>
          </a:solidFill>
          <a:ln w="9525" cap="flat" cmpd="sng" algn="ctr">
            <a:solidFill>
              <a:srgbClr val="0000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389428" y="2473396"/>
            <a:ext cx="895501" cy="219004"/>
          </a:xfrm>
          <a:prstGeom prst="rect">
            <a:avLst/>
          </a:prstGeom>
          <a:solidFill>
            <a:srgbClr val="FF0000">
              <a:alpha val="34902"/>
            </a:srgbClr>
          </a:solidFill>
          <a:ln w="9525" cap="flat" cmpd="sng" algn="ctr">
            <a:solidFill>
              <a:srgbClr val="0000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628364" y="2716446"/>
            <a:ext cx="556036" cy="240904"/>
          </a:xfrm>
          <a:prstGeom prst="rect">
            <a:avLst/>
          </a:prstGeom>
          <a:solidFill>
            <a:srgbClr val="FF0000">
              <a:alpha val="34902"/>
            </a:srgbClr>
          </a:solidFill>
          <a:ln w="9525" cap="flat" cmpd="sng" algn="ctr">
            <a:solidFill>
              <a:srgbClr val="0000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69900" y="3099196"/>
            <a:ext cx="1586434" cy="240904"/>
          </a:xfrm>
          <a:prstGeom prst="rect">
            <a:avLst/>
          </a:prstGeom>
          <a:solidFill>
            <a:schemeClr val="accent1">
              <a:lumMod val="75000"/>
              <a:alpha val="34902"/>
            </a:schemeClr>
          </a:solidFill>
          <a:ln w="9525" cap="flat" cmpd="sng" algn="ctr">
            <a:solidFill>
              <a:srgbClr val="0000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469900" y="4331096"/>
            <a:ext cx="1586434" cy="240904"/>
          </a:xfrm>
          <a:prstGeom prst="rect">
            <a:avLst/>
          </a:prstGeom>
          <a:solidFill>
            <a:schemeClr val="accent1">
              <a:lumMod val="75000"/>
              <a:alpha val="34902"/>
            </a:schemeClr>
          </a:solidFill>
          <a:ln w="9525" cap="flat" cmpd="sng" algn="ctr">
            <a:solidFill>
              <a:srgbClr val="0000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190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-334095" y="759004"/>
            <a:ext cx="914401" cy="625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5EFE5B72-F925-4B41-B02E-CCDD58C0A057}" type="slidenum">
              <a:rPr lang="en-AU" sz="1400" b="1" smtClean="0"/>
              <a:pPr>
                <a:defRPr/>
              </a:pPr>
              <a:t>7</a:t>
            </a:fld>
            <a:endParaRPr lang="en-AU" sz="1600" b="1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" y="1"/>
            <a:ext cx="9114971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279400" y="38100"/>
            <a:ext cx="1586434" cy="240904"/>
          </a:xfrm>
          <a:prstGeom prst="rect">
            <a:avLst/>
          </a:prstGeom>
          <a:solidFill>
            <a:schemeClr val="accent1">
              <a:lumMod val="75000"/>
              <a:alpha val="34902"/>
            </a:schemeClr>
          </a:solidFill>
          <a:ln w="9525" cap="flat" cmpd="sng" algn="ctr">
            <a:solidFill>
              <a:srgbClr val="0000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92100" y="2146696"/>
            <a:ext cx="1586434" cy="240904"/>
          </a:xfrm>
          <a:prstGeom prst="rect">
            <a:avLst/>
          </a:prstGeom>
          <a:solidFill>
            <a:schemeClr val="accent1">
              <a:lumMod val="75000"/>
              <a:alpha val="34902"/>
            </a:schemeClr>
          </a:solidFill>
          <a:ln w="9525" cap="flat" cmpd="sng" algn="ctr">
            <a:solidFill>
              <a:srgbClr val="0000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66700" y="3403996"/>
            <a:ext cx="1586434" cy="240904"/>
          </a:xfrm>
          <a:prstGeom prst="rect">
            <a:avLst/>
          </a:prstGeom>
          <a:solidFill>
            <a:schemeClr val="accent1">
              <a:lumMod val="75000"/>
              <a:alpha val="34902"/>
            </a:schemeClr>
          </a:solidFill>
          <a:ln w="9525" cap="flat" cmpd="sng" algn="ctr">
            <a:solidFill>
              <a:srgbClr val="0000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79400" y="4204096"/>
            <a:ext cx="1586434" cy="240904"/>
          </a:xfrm>
          <a:prstGeom prst="rect">
            <a:avLst/>
          </a:prstGeom>
          <a:solidFill>
            <a:schemeClr val="accent1">
              <a:lumMod val="75000"/>
              <a:alpha val="34902"/>
            </a:schemeClr>
          </a:solidFill>
          <a:ln w="9525" cap="flat" cmpd="sng" algn="ctr">
            <a:solidFill>
              <a:srgbClr val="0000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80466" y="4762896"/>
            <a:ext cx="1586434" cy="240904"/>
          </a:xfrm>
          <a:prstGeom prst="rect">
            <a:avLst/>
          </a:prstGeom>
          <a:solidFill>
            <a:schemeClr val="accent1">
              <a:lumMod val="75000"/>
              <a:alpha val="34902"/>
            </a:schemeClr>
          </a:solidFill>
          <a:ln w="9525" cap="flat" cmpd="sng" algn="ctr">
            <a:solidFill>
              <a:srgbClr val="0000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71500" y="5027450"/>
            <a:ext cx="1191912" cy="219004"/>
          </a:xfrm>
          <a:prstGeom prst="rect">
            <a:avLst/>
          </a:prstGeom>
          <a:solidFill>
            <a:srgbClr val="FF0000">
              <a:alpha val="34902"/>
            </a:srgbClr>
          </a:solidFill>
          <a:ln w="9525" cap="flat" cmpd="sng" algn="ctr">
            <a:solidFill>
              <a:srgbClr val="0000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59866" y="6080196"/>
            <a:ext cx="1586434" cy="219004"/>
          </a:xfrm>
          <a:prstGeom prst="rect">
            <a:avLst/>
          </a:prstGeom>
          <a:solidFill>
            <a:srgbClr val="0000CC">
              <a:alpha val="34902"/>
            </a:srgbClr>
          </a:solidFill>
          <a:ln w="9525" cap="flat" cmpd="sng" algn="ctr">
            <a:solidFill>
              <a:srgbClr val="0000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71500" y="5267396"/>
            <a:ext cx="1191912" cy="219004"/>
          </a:xfrm>
          <a:prstGeom prst="rect">
            <a:avLst/>
          </a:prstGeom>
          <a:solidFill>
            <a:srgbClr val="FF0000">
              <a:alpha val="34902"/>
            </a:srgbClr>
          </a:solidFill>
          <a:ln w="9525" cap="flat" cmpd="sng" algn="ctr">
            <a:solidFill>
              <a:srgbClr val="0000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546100" y="6321496"/>
            <a:ext cx="1191912" cy="219004"/>
          </a:xfrm>
          <a:prstGeom prst="rect">
            <a:avLst/>
          </a:prstGeom>
          <a:solidFill>
            <a:srgbClr val="0000CC">
              <a:alpha val="34902"/>
            </a:srgbClr>
          </a:solidFill>
          <a:ln w="9525" cap="flat" cmpd="sng" algn="ctr">
            <a:solidFill>
              <a:srgbClr val="0000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558800" y="5495996"/>
            <a:ext cx="895501" cy="219004"/>
          </a:xfrm>
          <a:prstGeom prst="rect">
            <a:avLst/>
          </a:prstGeom>
          <a:solidFill>
            <a:srgbClr val="FF0000">
              <a:alpha val="34902"/>
            </a:srgbClr>
          </a:solidFill>
          <a:ln w="9525" cap="flat" cmpd="sng" algn="ctr">
            <a:solidFill>
              <a:srgbClr val="0000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558800" y="6562796"/>
            <a:ext cx="985051" cy="219004"/>
          </a:xfrm>
          <a:prstGeom prst="rect">
            <a:avLst/>
          </a:prstGeom>
          <a:solidFill>
            <a:srgbClr val="0000CC">
              <a:alpha val="34902"/>
            </a:srgbClr>
          </a:solidFill>
          <a:ln w="9525" cap="flat" cmpd="sng" algn="ctr">
            <a:solidFill>
              <a:srgbClr val="0000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05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-334095" y="759004"/>
            <a:ext cx="914401" cy="625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5EFE5B72-F925-4B41-B02E-CCDD58C0A057}" type="slidenum">
              <a:rPr lang="en-AU" sz="1400" b="1" smtClean="0"/>
              <a:pPr>
                <a:defRPr/>
              </a:pPr>
              <a:t>8</a:t>
            </a:fld>
            <a:endParaRPr lang="en-AU" sz="1600" b="1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191566" y="12700"/>
            <a:ext cx="1586434" cy="240904"/>
          </a:xfrm>
          <a:prstGeom prst="rect">
            <a:avLst/>
          </a:prstGeom>
          <a:solidFill>
            <a:schemeClr val="accent1">
              <a:lumMod val="75000"/>
              <a:alpha val="34902"/>
            </a:schemeClr>
          </a:solidFill>
          <a:ln w="9525" cap="flat" cmpd="sng" algn="ctr">
            <a:solidFill>
              <a:srgbClr val="0000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91566" y="1117600"/>
            <a:ext cx="1586434" cy="240904"/>
          </a:xfrm>
          <a:prstGeom prst="rect">
            <a:avLst/>
          </a:prstGeom>
          <a:solidFill>
            <a:schemeClr val="accent1">
              <a:lumMod val="75000"/>
              <a:alpha val="34902"/>
            </a:schemeClr>
          </a:solidFill>
          <a:ln w="9525" cap="flat" cmpd="sng" algn="ctr">
            <a:solidFill>
              <a:srgbClr val="0000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91566" y="1993900"/>
            <a:ext cx="1586434" cy="240904"/>
          </a:xfrm>
          <a:prstGeom prst="rect">
            <a:avLst/>
          </a:prstGeom>
          <a:solidFill>
            <a:schemeClr val="accent1">
              <a:lumMod val="75000"/>
              <a:alpha val="34902"/>
            </a:schemeClr>
          </a:solidFill>
          <a:ln w="9525" cap="flat" cmpd="sng" algn="ctr">
            <a:solidFill>
              <a:srgbClr val="0000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91566" y="3518296"/>
            <a:ext cx="1586434" cy="240904"/>
          </a:xfrm>
          <a:prstGeom prst="rect">
            <a:avLst/>
          </a:prstGeom>
          <a:solidFill>
            <a:schemeClr val="accent1">
              <a:lumMod val="75000"/>
              <a:alpha val="34902"/>
            </a:schemeClr>
          </a:solidFill>
          <a:ln w="9525" cap="flat" cmpd="sng" algn="ctr">
            <a:solidFill>
              <a:srgbClr val="0000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25577" y="4496196"/>
            <a:ext cx="1442213" cy="240904"/>
          </a:xfrm>
          <a:prstGeom prst="rect">
            <a:avLst/>
          </a:prstGeom>
          <a:solidFill>
            <a:schemeClr val="accent1">
              <a:lumMod val="75000"/>
              <a:alpha val="34902"/>
            </a:schemeClr>
          </a:solidFill>
          <a:ln w="9525" cap="flat" cmpd="sng" algn="ctr">
            <a:solidFill>
              <a:srgbClr val="0000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00177" y="5664596"/>
            <a:ext cx="1442213" cy="240904"/>
          </a:xfrm>
          <a:prstGeom prst="rect">
            <a:avLst/>
          </a:prstGeom>
          <a:solidFill>
            <a:schemeClr val="accent1">
              <a:lumMod val="75000"/>
              <a:alpha val="34902"/>
            </a:schemeClr>
          </a:solidFill>
          <a:ln w="9525" cap="flat" cmpd="sng" algn="ctr">
            <a:solidFill>
              <a:srgbClr val="0000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49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-334095" y="759004"/>
            <a:ext cx="914401" cy="625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5EFE5B72-F925-4B41-B02E-CCDD58C0A057}" type="slidenum">
              <a:rPr lang="en-AU" sz="1400" b="1" smtClean="0"/>
              <a:pPr>
                <a:defRPr/>
              </a:pPr>
              <a:t>9</a:t>
            </a:fld>
            <a:endParaRPr lang="en-AU" sz="1600" b="1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32658"/>
            <a:ext cx="72294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1972"/>
            <a:ext cx="90678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8" y="1299030"/>
            <a:ext cx="9111342" cy="1515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42" y="2670630"/>
            <a:ext cx="833437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20000" contras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790950"/>
            <a:ext cx="8929914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5080002"/>
            <a:ext cx="86201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8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20000" contras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1" y="6191250"/>
            <a:ext cx="8115299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475120" y="1703076"/>
            <a:ext cx="419100" cy="207818"/>
          </a:xfrm>
          <a:prstGeom prst="flowChartSummingJunction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1"/>
          </a:p>
        </p:txBody>
      </p:sp>
      <p:sp>
        <p:nvSpPr>
          <p:cNvPr id="13" name="Rectangular Callout 12"/>
          <p:cNvSpPr/>
          <p:nvPr/>
        </p:nvSpPr>
        <p:spPr bwMode="auto">
          <a:xfrm>
            <a:off x="216646" y="1282700"/>
            <a:ext cx="304054" cy="215444"/>
          </a:xfrm>
          <a:prstGeom prst="wedgeRectCallout">
            <a:avLst>
              <a:gd name="adj1" fmla="val -18640"/>
              <a:gd name="adj2" fmla="val 84608"/>
            </a:avLst>
          </a:prstGeom>
          <a:solidFill>
            <a:srgbClr val="FFFF99">
              <a:alpha val="50196"/>
            </a:srgbClr>
          </a:solidFill>
          <a:ln w="12700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566738" algn="l"/>
                <a:tab pos="1539875" algn="l"/>
              </a:tabLst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Times New Roman" pitchFamily="18" charset="0"/>
              </a:rPr>
              <a:t>An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1676400" y="2413000"/>
            <a:ext cx="419100" cy="207818"/>
          </a:xfrm>
          <a:prstGeom prst="flowChartSummingJunction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1"/>
          </a:p>
        </p:txBody>
      </p:sp>
      <p:sp>
        <p:nvSpPr>
          <p:cNvPr id="16" name="AutoShape 5"/>
          <p:cNvSpPr>
            <a:spLocks noChangeArrowheads="1"/>
          </p:cNvSpPr>
          <p:nvPr/>
        </p:nvSpPr>
        <p:spPr bwMode="auto">
          <a:xfrm>
            <a:off x="6494174" y="4208529"/>
            <a:ext cx="419100" cy="188925"/>
          </a:xfrm>
          <a:prstGeom prst="flowChartSummingJunction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1"/>
          </a:p>
        </p:txBody>
      </p:sp>
      <p:sp>
        <p:nvSpPr>
          <p:cNvPr id="17" name="Rectangular Callout 16"/>
          <p:cNvSpPr/>
          <p:nvPr/>
        </p:nvSpPr>
        <p:spPr bwMode="auto">
          <a:xfrm>
            <a:off x="6410784" y="3797756"/>
            <a:ext cx="498016" cy="215444"/>
          </a:xfrm>
          <a:prstGeom prst="wedgeRectCallout">
            <a:avLst>
              <a:gd name="adj1" fmla="val -18640"/>
              <a:gd name="adj2" fmla="val 84608"/>
            </a:avLst>
          </a:prstGeom>
          <a:solidFill>
            <a:srgbClr val="FFFF99">
              <a:alpha val="50196"/>
            </a:srgbClr>
          </a:solidFill>
          <a:ln w="12700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566738" algn="l"/>
                <a:tab pos="1539875" algn="l"/>
              </a:tabLst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cs typeface="Times New Roman" pitchFamily="18" charset="0"/>
              </a:rPr>
              <a:t>+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Times New Roman" pitchFamily="18" charset="0"/>
              </a:rPr>
              <a:t>the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auto">
          <a:xfrm>
            <a:off x="673100" y="4859482"/>
            <a:ext cx="419100" cy="207818"/>
          </a:xfrm>
          <a:prstGeom prst="flowChartSummingJunction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1"/>
          </a:p>
        </p:txBody>
      </p:sp>
      <p:sp>
        <p:nvSpPr>
          <p:cNvPr id="20" name="Rectangular Callout 19"/>
          <p:cNvSpPr/>
          <p:nvPr/>
        </p:nvSpPr>
        <p:spPr bwMode="auto">
          <a:xfrm>
            <a:off x="419100" y="4623256"/>
            <a:ext cx="348938" cy="215444"/>
          </a:xfrm>
          <a:prstGeom prst="wedgeRectCallout">
            <a:avLst>
              <a:gd name="adj1" fmla="val -25919"/>
              <a:gd name="adj2" fmla="val 37450"/>
            </a:avLst>
          </a:prstGeom>
          <a:solidFill>
            <a:srgbClr val="00B0F0">
              <a:alpha val="50196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566738" algn="l"/>
                <a:tab pos="1539875" algn="l"/>
              </a:tabLst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===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AutoShape 5"/>
          <p:cNvSpPr>
            <a:spLocks noChangeArrowheads="1"/>
          </p:cNvSpPr>
          <p:nvPr/>
        </p:nvSpPr>
        <p:spPr bwMode="auto">
          <a:xfrm>
            <a:off x="5994400" y="6548582"/>
            <a:ext cx="419100" cy="207818"/>
          </a:xfrm>
          <a:prstGeom prst="flowChartSummingJunction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1"/>
          </a:p>
        </p:txBody>
      </p:sp>
      <p:sp>
        <p:nvSpPr>
          <p:cNvPr id="22" name="Rectangular Callout 21"/>
          <p:cNvSpPr/>
          <p:nvPr/>
        </p:nvSpPr>
        <p:spPr bwMode="auto">
          <a:xfrm>
            <a:off x="5961810" y="6185356"/>
            <a:ext cx="515650" cy="215444"/>
          </a:xfrm>
          <a:prstGeom prst="wedgeRectCallout">
            <a:avLst>
              <a:gd name="adj1" fmla="val -18640"/>
              <a:gd name="adj2" fmla="val 84608"/>
            </a:avLst>
          </a:prstGeom>
          <a:solidFill>
            <a:srgbClr val="FFFF99">
              <a:alpha val="50196"/>
            </a:srgbClr>
          </a:solidFill>
          <a:ln w="12700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566738" algn="l"/>
                <a:tab pos="1539875" algn="l"/>
              </a:tabLst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Times New Roman" pitchFamily="18" charset="0"/>
              </a:rPr>
              <a:t>their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3" name="Rectangular Callout 22"/>
          <p:cNvSpPr/>
          <p:nvPr/>
        </p:nvSpPr>
        <p:spPr bwMode="auto">
          <a:xfrm>
            <a:off x="1552732" y="2019756"/>
            <a:ext cx="364968" cy="215444"/>
          </a:xfrm>
          <a:prstGeom prst="wedgeRectCallout">
            <a:avLst>
              <a:gd name="adj1" fmla="val -18640"/>
              <a:gd name="adj2" fmla="val 84608"/>
            </a:avLst>
          </a:prstGeom>
          <a:solidFill>
            <a:srgbClr val="FFFF99">
              <a:alpha val="50196"/>
            </a:srgbClr>
          </a:solidFill>
          <a:ln w="12700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566738" algn="l"/>
                <a:tab pos="1539875" algn="l"/>
              </a:tabLst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Times New Roman" pitchFamily="18" charset="0"/>
              </a:rPr>
              <a:t>the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987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The beginning: English Sounds&amp;quot;&quot;/&gt;&lt;property id=&quot;20307&quot; value=&quot;460&quot;/&gt;&lt;/object&gt;&lt;object type=&quot;3&quot; unique_id=&quot;10005&quot;&gt;&lt;property id=&quot;20148&quot; value=&quot;5&quot;/&gt;&lt;property id=&quot;20300&quot; value=&quot;Slide 2 - &amp;quot;2 other groups of English Sounds&amp;quot;&quot;/&gt;&lt;property id=&quot;20307&quot; value=&quot;461&quot;/&gt;&lt;/object&gt;&lt;object type=&quot;3&quot; unique_id=&quot;10006&quot;&gt;&lt;property id=&quot;20148&quot; value=&quot;5&quot;/&gt;&lt;property id=&quot;20300&quot; value=&quot;Slide 3 - &amp;quot;Voiced &amp;amp; Voiceless (Unvoiced) Sounds&amp;quot;&quot;/&gt;&lt;property id=&quot;20307&quot; value=&quot;462&quot;/&gt;&lt;/object&gt;&lt;object type=&quot;3&quot; unique_id=&quot;10013&quot;&gt;&lt;property id=&quot;20148&quot; value=&quot;5&quot;/&gt;&lt;property id=&quot;20300&quot; value=&quot;Slide 4 - &amp;quot;Exc-1. Spelling: Abbreviation&amp;quot;&quot;/&gt;&lt;property id=&quot;20307&quot; value=&quot;465&quot;/&gt;&lt;/object&gt;&lt;object type=&quot;3&quot; unique_id=&quot;10014&quot;&gt;&lt;property id=&quot;20148&quot; value=&quot;5&quot;/&gt;&lt;property id=&quot;20300&quot; value=&quot;Slide 5 - &amp;quot;Exercise 2: Spelling&amp;quot;&quot;/&gt;&lt;property id=&quot;20307&quot; value=&quot;466&quot;/&gt;&lt;/object&gt;&lt;object type=&quot;3&quot; unique_id=&quot;10015&quot;&gt;&lt;property id=&quot;20148&quot; value=&quot;5&quot;/&gt;&lt;property id=&quot;20300&quot; value=&quot;Slide 6 - &amp;quot;Numbers:  TEENS and TENS&amp;quot;&quot;/&gt;&lt;property id=&quot;20307&quot; value=&quot;458&quot;/&gt;&lt;/object&gt;&lt;object type=&quot;3&quot; unique_id=&quot;10016&quot;&gt;&lt;property id=&quot;20148&quot; value=&quot;5&quot;/&gt;&lt;property id=&quot;20300&quot; value=&quot;Slide 7 - &amp;quot;Exercise 4: Numbers in Puzzle &amp;quot;&quot;/&gt;&lt;property id=&quot;20307&quot; value=&quot;467&quot;/&gt;&lt;/object&gt;&lt;object type=&quot;3&quot; unique_id=&quot;10017&quot;&gt;&lt;property id=&quot;20148&quot; value=&quot;5&quot;/&gt;&lt;property id=&quot;20300&quot; value=&quot;Slide 8 - &amp;quot;Telephone Numbers&amp;quot;&quot;/&gt;&lt;property id=&quot;20307&quot; value=&quot;480&quot;/&gt;&lt;/object&gt;&lt;object type=&quot;3&quot; unique_id=&quot;10018&quot;&gt;&lt;property id=&quot;20148&quot; value=&quot;5&quot;/&gt;&lt;property id=&quot;20300&quot; value=&quot;Slide 9 - &amp;quot;Exc-6. What’s the Address?&amp;quot;&quot;/&gt;&lt;property id=&quot;20307&quot; value=&quot;475&quot;/&gt;&lt;/object&gt;&lt;object type=&quot;3&quot; unique_id=&quot;10022&quot;&gt;&lt;property id=&quot;20148&quot; value=&quot;5&quot;/&gt;&lt;property id=&quot;20300&quot; value=&quot;Slide 17&quot;/&gt;&lt;property id=&quot;20307&quot; value=&quot;468&quot;/&gt;&lt;/object&gt;&lt;object type=&quot;3&quot; unique_id=&quot;10636&quot;&gt;&lt;property id=&quot;20148&quot; value=&quot;5&quot;/&gt;&lt;property id=&quot;20300&quot; value=&quot;Slide 15 - &amp;quot;Following Directions&amp;quot;&quot;/&gt;&lt;property id=&quot;20307&quot; value=&quot;487&quot;/&gt;&lt;/object&gt;&lt;object type=&quot;3&quot; unique_id=&quot;10737&quot;&gt;&lt;property id=&quot;20148&quot; value=&quot;5&quot;/&gt;&lt;property id=&quot;20300&quot; value=&quot;Slide 10 - &amp;quot;Exercise 7: TIME&amp;quot;&quot;/&gt;&lt;property id=&quot;20307&quot; value=&quot;488&quot;/&gt;&lt;/object&gt;&lt;object type=&quot;3&quot; unique_id=&quot;10738&quot;&gt;&lt;property id=&quot;20148&quot; value=&quot;5&quot;/&gt;&lt;property id=&quot;20300&quot; value=&quot;Slide 11 - &amp;quot;Exc.8: Marathon Race Interview&amp;quot;&quot;/&gt;&lt;property id=&quot;20307&quot; value=&quot;489&quot;/&gt;&lt;/object&gt;&lt;object type=&quot;3&quot; unique_id=&quot;10739&quot;&gt;&lt;property id=&quot;20148&quot; value=&quot;5&quot;/&gt;&lt;property id=&quot;20300&quot; value=&quot;Slide 12 - &amp;quot;Exercise 9: MONEY: Price and Costs&amp;quot;&quot;/&gt;&lt;property id=&quot;20307&quot; value=&quot;490&quot;/&gt;&lt;/object&gt;&lt;object type=&quot;3&quot; unique_id=&quot;10932&quot;&gt;&lt;property id=&quot;20148&quot; value=&quot;5&quot;/&gt;&lt;property id=&quot;20300&quot; value=&quot;Slide 16 - &amp;quot;A Route Map&amp;quot;&quot;/&gt;&lt;property id=&quot;20307&quot; value=&quot;491&quot;/&gt;&lt;/object&gt;&lt;object type=&quot;3&quot; unique_id=&quot;10933&quot;&gt;&lt;property id=&quot;20148&quot; value=&quot;5&quot;/&gt;&lt;property id=&quot;20300&quot; value=&quot;Slide 13 - &amp;quot;Exc.10: Comprehension&amp;quot;&quot;/&gt;&lt;property id=&quot;20307&quot; value=&quot;494&quot;/&gt;&lt;/object&gt;&lt;object type=&quot;3&quot; unique_id=&quot;11074&quot;&gt;&lt;property id=&quot;20148&quot; value=&quot;5&quot;/&gt;&lt;property id=&quot;20300&quot; value=&quot;Slide 14 - &amp;quot;Exc.10: Comprehension (2)&amp;quot;&quot;/&gt;&lt;property id=&quot;20307&quot; value=&quot;49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Yosa A. Alzuhdy">
  <a:themeElements>
    <a:clrScheme name="Yosa A. Alzuhd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Yosa A. Alzuhdy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25888"/>
        </a:solidFill>
        <a:ln w="9525" cap="flat" cmpd="sng" algn="ctr">
          <a:solidFill>
            <a:srgbClr val="4B2B2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10000"/>
          </a:spcBef>
          <a:spcAft>
            <a:spcPct val="0"/>
          </a:spcAft>
          <a:buClr>
            <a:srgbClr val="FF0000"/>
          </a:buClr>
          <a:buSzTx/>
          <a:buFont typeface="Wingdings" pitchFamily="2" charset="2"/>
          <a:buNone/>
          <a:tabLst>
            <a:tab pos="577850" algn="l"/>
            <a:tab pos="1082675" algn="l"/>
            <a:tab pos="4524375" algn="l"/>
            <a:tab pos="5029200" algn="l"/>
          </a:tabLst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25888"/>
        </a:solidFill>
        <a:ln w="9525" cap="flat" cmpd="sng" algn="ctr">
          <a:solidFill>
            <a:srgbClr val="4B2B2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10000"/>
          </a:spcBef>
          <a:spcAft>
            <a:spcPct val="0"/>
          </a:spcAft>
          <a:buClr>
            <a:srgbClr val="FF0000"/>
          </a:buClr>
          <a:buSzTx/>
          <a:buFont typeface="Wingdings" pitchFamily="2" charset="2"/>
          <a:buNone/>
          <a:tabLst>
            <a:tab pos="577850" algn="l"/>
            <a:tab pos="1082675" algn="l"/>
            <a:tab pos="4524375" algn="l"/>
            <a:tab pos="5029200" algn="l"/>
          </a:tabLst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Yosa A. Alzuhd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osa A. Alzuhd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osa A. Alzuhd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osa A. Alzuhd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osa A. Alzuhd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osa A. Alzuhd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osa A. Alzuhd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osa A. Alzuhd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osa A. Alzuhd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osa A. Alzuhd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osa A. Alzuhd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osa A. Alzuhd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29610</TotalTime>
  <Words>948</Words>
  <Application>Microsoft Office PowerPoint</Application>
  <PresentationFormat>On-screen Show (4:3)</PresentationFormat>
  <Paragraphs>284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Yosa A. Alzuhdy</vt:lpstr>
      <vt:lpstr>Intermediate Structure Determiners</vt:lpstr>
      <vt:lpstr>PowerPoint Presentation</vt:lpstr>
      <vt:lpstr>PowerPoint Presentation</vt:lpstr>
      <vt:lpstr>Page  125</vt:lpstr>
      <vt:lpstr>ARTICLES</vt:lpstr>
      <vt:lpstr>PowerPoint Presentation</vt:lpstr>
      <vt:lpstr>PowerPoint Presentation</vt:lpstr>
      <vt:lpstr>PowerPoint Presentation</vt:lpstr>
      <vt:lpstr>PowerPoint Presentation</vt:lpstr>
      <vt:lpstr>so, such, too, as</vt:lpstr>
      <vt:lpstr>PowerPoint Presentation</vt:lpstr>
      <vt:lpstr>PowerPoint Presentation</vt:lpstr>
      <vt:lpstr>OTHER, OTHERS &amp; ANOTHER</vt:lpstr>
      <vt:lpstr>Expressions of Quantity </vt:lpstr>
      <vt:lpstr>PowerPoint Presentation</vt:lpstr>
      <vt:lpstr>Other Word Problems</vt:lpstr>
      <vt:lpstr>Live or alive, like or alike?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Exc. 27.1</vt:lpstr>
      <vt:lpstr>PowerPoint Presentation</vt:lpstr>
      <vt:lpstr>PowerPoint Presentation</vt:lpstr>
      <vt:lpstr>PowerPoint Presentation</vt:lpstr>
      <vt:lpstr>Other word form problems</vt:lpstr>
      <vt:lpstr>PowerPoint Presentation</vt:lpstr>
    </vt:vector>
  </TitlesOfParts>
  <Company>Fujitsu Indonesia Ltd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Sentences</dc:title>
  <dc:creator>Yosa A. Alzuhdy</dc:creator>
  <cp:lastModifiedBy>Yosa A. Alzuhdy</cp:lastModifiedBy>
  <cp:revision>565</cp:revision>
  <dcterms:created xsi:type="dcterms:W3CDTF">2006-10-15T19:30:25Z</dcterms:created>
  <dcterms:modified xsi:type="dcterms:W3CDTF">2016-10-06T18:06:52Z</dcterms:modified>
</cp:coreProperties>
</file>