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1"/>
  </p:sldMasterIdLst>
  <p:notesMasterIdLst>
    <p:notesMasterId r:id="rId38"/>
  </p:notesMasterIdLst>
  <p:sldIdLst>
    <p:sldId id="256" r:id="rId2"/>
    <p:sldId id="317" r:id="rId3"/>
    <p:sldId id="277" r:id="rId4"/>
    <p:sldId id="278" r:id="rId5"/>
    <p:sldId id="279" r:id="rId6"/>
    <p:sldId id="280" r:id="rId7"/>
    <p:sldId id="281" r:id="rId8"/>
    <p:sldId id="282" r:id="rId9"/>
    <p:sldId id="283" r:id="rId10"/>
    <p:sldId id="284" r:id="rId11"/>
    <p:sldId id="285" r:id="rId12"/>
    <p:sldId id="286" r:id="rId13"/>
    <p:sldId id="287" r:id="rId14"/>
    <p:sldId id="288" r:id="rId15"/>
    <p:sldId id="289" r:id="rId16"/>
    <p:sldId id="290" r:id="rId17"/>
    <p:sldId id="291" r:id="rId18"/>
    <p:sldId id="292" r:id="rId19"/>
    <p:sldId id="293" r:id="rId20"/>
    <p:sldId id="294" r:id="rId21"/>
    <p:sldId id="295" r:id="rId22"/>
    <p:sldId id="296" r:id="rId23"/>
    <p:sldId id="297" r:id="rId24"/>
    <p:sldId id="298" r:id="rId25"/>
    <p:sldId id="299" r:id="rId26"/>
    <p:sldId id="300" r:id="rId27"/>
    <p:sldId id="301" r:id="rId28"/>
    <p:sldId id="302" r:id="rId29"/>
    <p:sldId id="303" r:id="rId30"/>
    <p:sldId id="304" r:id="rId31"/>
    <p:sldId id="305" r:id="rId32"/>
    <p:sldId id="307" r:id="rId33"/>
    <p:sldId id="313" r:id="rId34"/>
    <p:sldId id="314" r:id="rId35"/>
    <p:sldId id="315" r:id="rId36"/>
    <p:sldId id="316" r:id="rId3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AEF6D2"/>
    <a:srgbClr val="009900"/>
    <a:srgbClr val="3FFF3F"/>
    <a:srgbClr val="FFFF99"/>
    <a:srgbClr val="FF0066"/>
    <a:srgbClr val="66FFFF"/>
    <a:srgbClr val="FF714F"/>
    <a:srgbClr val="FF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p:scale>
          <a:sx n="50" d="100"/>
          <a:sy n="50" d="100"/>
        </p:scale>
        <p:origin x="-2250" y="-61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552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atin typeface="Arial" charset="0"/>
              </a:defRPr>
            </a:lvl1pPr>
          </a:lstStyle>
          <a:p>
            <a:pPr>
              <a:defRPr/>
            </a:pPr>
            <a:endParaRPr lang="en-US"/>
          </a:p>
        </p:txBody>
      </p:sp>
      <p:sp>
        <p:nvSpPr>
          <p:cNvPr id="634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53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53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553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charset="0"/>
              </a:defRPr>
            </a:lvl1pPr>
          </a:lstStyle>
          <a:p>
            <a:pPr>
              <a:defRPr/>
            </a:pPr>
            <a:fld id="{062493DA-DA4B-46F9-8D4F-6E45CE665B4B}"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8763" cy="6851650"/>
            <a:chOff x="1" y="0"/>
            <a:chExt cx="5763" cy="4316"/>
          </a:xfrm>
        </p:grpSpPr>
        <p:sp>
          <p:nvSpPr>
            <p:cNvPr id="5"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6"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7"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grpSp>
          <p:nvGrpSpPr>
            <p:cNvPr id="8" name="Group 6"/>
            <p:cNvGrpSpPr>
              <a:grpSpLocks/>
            </p:cNvGrpSpPr>
            <p:nvPr/>
          </p:nvGrpSpPr>
          <p:grpSpPr bwMode="auto">
            <a:xfrm>
              <a:off x="288" y="0"/>
              <a:ext cx="5098" cy="4316"/>
              <a:chOff x="288" y="0"/>
              <a:chExt cx="5098" cy="4316"/>
            </a:xfrm>
          </p:grpSpPr>
          <p:sp>
            <p:nvSpPr>
              <p:cNvPr id="28"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29"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0"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1"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2"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3"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4"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5"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6"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7"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8"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9"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40"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grpSp>
        <p:sp>
          <p:nvSpPr>
            <p:cNvPr id="9"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10"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11"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a:p>
          </p:txBody>
        </p:sp>
        <p:sp>
          <p:nvSpPr>
            <p:cNvPr id="12"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pPr>
                <a:defRPr/>
              </a:pPr>
              <a:endParaRPr lang="en-US"/>
            </a:p>
          </p:txBody>
        </p:sp>
        <p:sp>
          <p:nvSpPr>
            <p:cNvPr id="13"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pPr>
                <a:defRPr/>
              </a:pPr>
              <a:endParaRPr lang="en-US"/>
            </a:p>
          </p:txBody>
        </p:sp>
        <p:sp>
          <p:nvSpPr>
            <p:cNvPr id="14"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a:p>
          </p:txBody>
        </p:sp>
        <p:sp>
          <p:nvSpPr>
            <p:cNvPr id="15"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pPr>
                <a:defRPr/>
              </a:pPr>
              <a:endParaRPr lang="en-US"/>
            </a:p>
          </p:txBody>
        </p:sp>
        <p:sp>
          <p:nvSpPr>
            <p:cNvPr id="16"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pPr>
                <a:defRPr/>
              </a:pPr>
              <a:endParaRPr lang="en-US"/>
            </a:p>
          </p:txBody>
        </p:sp>
        <p:sp>
          <p:nvSpPr>
            <p:cNvPr id="17"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pPr>
                <a:defRPr/>
              </a:pPr>
              <a:endParaRPr lang="en-US"/>
            </a:p>
          </p:txBody>
        </p:sp>
        <p:sp>
          <p:nvSpPr>
            <p:cNvPr id="18"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pPr>
                <a:defRPr/>
              </a:pPr>
              <a:endParaRPr lang="en-US"/>
            </a:p>
          </p:txBody>
        </p:sp>
        <p:sp>
          <p:nvSpPr>
            <p:cNvPr id="19"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pPr>
                <a:defRPr/>
              </a:pPr>
              <a:endParaRPr lang="en-US"/>
            </a:p>
          </p:txBody>
        </p:sp>
        <p:grpSp>
          <p:nvGrpSpPr>
            <p:cNvPr id="20" name="Group 31"/>
            <p:cNvGrpSpPr>
              <a:grpSpLocks/>
            </p:cNvGrpSpPr>
            <p:nvPr/>
          </p:nvGrpSpPr>
          <p:grpSpPr bwMode="auto">
            <a:xfrm>
              <a:off x="1" y="392"/>
              <a:ext cx="5758" cy="1571"/>
              <a:chOff x="1" y="392"/>
              <a:chExt cx="5758" cy="1571"/>
            </a:xfrm>
          </p:grpSpPr>
          <p:sp>
            <p:nvSpPr>
              <p:cNvPr id="23"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pPr>
                  <a:defRPr/>
                </a:pPr>
                <a:endParaRPr lang="en-US"/>
              </a:p>
            </p:txBody>
          </p:sp>
          <p:sp>
            <p:nvSpPr>
              <p:cNvPr id="24"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pPr>
                  <a:defRPr/>
                </a:pPr>
                <a:endParaRPr lang="en-US"/>
              </a:p>
            </p:txBody>
          </p:sp>
          <p:sp>
            <p:nvSpPr>
              <p:cNvPr id="25"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pPr>
                  <a:defRPr/>
                </a:pPr>
                <a:endParaRPr lang="en-US"/>
              </a:p>
            </p:txBody>
          </p:sp>
          <p:sp>
            <p:nvSpPr>
              <p:cNvPr id="26"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pPr>
                  <a:defRPr/>
                </a:pPr>
                <a:endParaRPr lang="en-US"/>
              </a:p>
            </p:txBody>
          </p:sp>
          <p:sp>
            <p:nvSpPr>
              <p:cNvPr id="27"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pPr>
                  <a:defRPr/>
                </a:pPr>
                <a:endParaRPr lang="en-US"/>
              </a:p>
            </p:txBody>
          </p:sp>
        </p:grpSp>
        <p:sp>
          <p:nvSpPr>
            <p:cNvPr id="21"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pPr>
                <a:defRPr/>
              </a:pPr>
              <a:endParaRPr lang="en-US"/>
            </a:p>
          </p:txBody>
        </p:sp>
        <p:sp>
          <p:nvSpPr>
            <p:cNvPr id="22"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pPr>
                <a:defRPr/>
              </a:pPr>
              <a:endParaRPr lang="en-US"/>
            </a:p>
          </p:txBody>
        </p:sp>
      </p:grpSp>
      <p:sp>
        <p:nvSpPr>
          <p:cNvPr id="63527" name="Rectangle 39"/>
          <p:cNvSpPr>
            <a:spLocks noGrp="1" noChangeArrowheads="1"/>
          </p:cNvSpPr>
          <p:nvPr>
            <p:ph type="ctrTitle" sz="quarter"/>
          </p:nvPr>
        </p:nvSpPr>
        <p:spPr>
          <a:xfrm>
            <a:off x="685800" y="1692275"/>
            <a:ext cx="7772400" cy="1736725"/>
          </a:xfrm>
        </p:spPr>
        <p:txBody>
          <a:bodyPr anchor="b"/>
          <a:lstStyle>
            <a:lvl1pPr>
              <a:defRPr sz="5400"/>
            </a:lvl1pPr>
          </a:lstStyle>
          <a:p>
            <a:r>
              <a:rPr lang="en-US"/>
              <a:t>Click to edit Master title style</a:t>
            </a:r>
          </a:p>
        </p:txBody>
      </p:sp>
      <p:sp>
        <p:nvSpPr>
          <p:cNvPr id="63528" name="Rectangle 40"/>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1" name="Rectangle 41"/>
          <p:cNvSpPr>
            <a:spLocks noGrp="1" noChangeArrowheads="1"/>
          </p:cNvSpPr>
          <p:nvPr>
            <p:ph type="dt" sz="quarter" idx="10"/>
          </p:nvPr>
        </p:nvSpPr>
        <p:spPr/>
        <p:txBody>
          <a:bodyPr/>
          <a:lstStyle>
            <a:lvl1pPr>
              <a:defRPr smtClean="0"/>
            </a:lvl1pPr>
          </a:lstStyle>
          <a:p>
            <a:pPr>
              <a:defRPr/>
            </a:pPr>
            <a:fld id="{0BB1E4AE-6948-4F31-BFBD-3F022E90F673}" type="datetime1">
              <a:rPr lang="id-ID"/>
              <a:pPr>
                <a:defRPr/>
              </a:pPr>
              <a:t>12/09/2012</a:t>
            </a:fld>
            <a:endParaRPr lang="en-US"/>
          </a:p>
        </p:txBody>
      </p:sp>
      <p:sp>
        <p:nvSpPr>
          <p:cNvPr id="42" name="Rectangle 42"/>
          <p:cNvSpPr>
            <a:spLocks noGrp="1" noChangeArrowheads="1"/>
          </p:cNvSpPr>
          <p:nvPr>
            <p:ph type="ftr" sz="quarter" idx="11"/>
          </p:nvPr>
        </p:nvSpPr>
        <p:spPr/>
        <p:txBody>
          <a:bodyPr/>
          <a:lstStyle>
            <a:lvl1pPr>
              <a:defRPr smtClean="0"/>
            </a:lvl1pPr>
          </a:lstStyle>
          <a:p>
            <a:pPr>
              <a:defRPr/>
            </a:pPr>
            <a:r>
              <a:rPr lang="en-US"/>
              <a:t>dwi h</a:t>
            </a:r>
          </a:p>
        </p:txBody>
      </p:sp>
      <p:sp>
        <p:nvSpPr>
          <p:cNvPr id="43" name="Rectangle 43"/>
          <p:cNvSpPr>
            <a:spLocks noGrp="1" noChangeArrowheads="1"/>
          </p:cNvSpPr>
          <p:nvPr>
            <p:ph type="sldNum" sz="quarter" idx="12"/>
          </p:nvPr>
        </p:nvSpPr>
        <p:spPr/>
        <p:txBody>
          <a:bodyPr/>
          <a:lstStyle>
            <a:lvl1pPr>
              <a:defRPr smtClean="0"/>
            </a:lvl1pPr>
          </a:lstStyle>
          <a:p>
            <a:pPr>
              <a:defRPr/>
            </a:pPr>
            <a:fld id="{B3AC992B-A01E-471D-AD28-D9F0A78C3F35}" type="slidenum">
              <a:rPr lang="en-US"/>
              <a:pPr>
                <a:defRPr/>
              </a:pPr>
              <a:t>‹#›</a:t>
            </a:fld>
            <a:endParaRPr lang="en-US"/>
          </a:p>
        </p:txBody>
      </p:sp>
    </p:spTree>
  </p:cSld>
  <p:clrMapOvr>
    <a:masterClrMapping/>
  </p:clrMapOvr>
  <p:transition>
    <p:zoom dir="in"/>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fld id="{7C974769-73F1-4942-9553-4677223FEF9C}" type="datetime1">
              <a:rPr lang="id-ID"/>
              <a:pPr>
                <a:defRPr/>
              </a:pPr>
              <a:t>12/09/2012</a:t>
            </a:fld>
            <a:endParaRPr lang="en-US"/>
          </a:p>
        </p:txBody>
      </p:sp>
      <p:sp>
        <p:nvSpPr>
          <p:cNvPr id="5" name="Rectangle 41"/>
          <p:cNvSpPr>
            <a:spLocks noGrp="1" noChangeArrowheads="1"/>
          </p:cNvSpPr>
          <p:nvPr>
            <p:ph type="ftr" sz="quarter" idx="11"/>
          </p:nvPr>
        </p:nvSpPr>
        <p:spPr>
          <a:ln/>
        </p:spPr>
        <p:txBody>
          <a:bodyPr/>
          <a:lstStyle>
            <a:lvl1pPr>
              <a:defRPr/>
            </a:lvl1pPr>
          </a:lstStyle>
          <a:p>
            <a:pPr>
              <a:defRPr/>
            </a:pPr>
            <a:r>
              <a:rPr lang="en-US"/>
              <a:t>dwi h</a:t>
            </a:r>
          </a:p>
        </p:txBody>
      </p:sp>
      <p:sp>
        <p:nvSpPr>
          <p:cNvPr id="6" name="Rectangle 42"/>
          <p:cNvSpPr>
            <a:spLocks noGrp="1" noChangeArrowheads="1"/>
          </p:cNvSpPr>
          <p:nvPr>
            <p:ph type="sldNum" sz="quarter" idx="12"/>
          </p:nvPr>
        </p:nvSpPr>
        <p:spPr>
          <a:ln/>
        </p:spPr>
        <p:txBody>
          <a:bodyPr/>
          <a:lstStyle>
            <a:lvl1pPr>
              <a:defRPr/>
            </a:lvl1pPr>
          </a:lstStyle>
          <a:p>
            <a:pPr>
              <a:defRPr/>
            </a:pPr>
            <a:fld id="{F7BD31D9-1310-4B5B-B45C-D0077930126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fld id="{851CCD73-C4A9-407A-B2B7-83AAAA268AA1}" type="datetime1">
              <a:rPr lang="id-ID"/>
              <a:pPr>
                <a:defRPr/>
              </a:pPr>
              <a:t>12/09/2012</a:t>
            </a:fld>
            <a:endParaRPr lang="en-US"/>
          </a:p>
        </p:txBody>
      </p:sp>
      <p:sp>
        <p:nvSpPr>
          <p:cNvPr id="5" name="Rectangle 41"/>
          <p:cNvSpPr>
            <a:spLocks noGrp="1" noChangeArrowheads="1"/>
          </p:cNvSpPr>
          <p:nvPr>
            <p:ph type="ftr" sz="quarter" idx="11"/>
          </p:nvPr>
        </p:nvSpPr>
        <p:spPr>
          <a:ln/>
        </p:spPr>
        <p:txBody>
          <a:bodyPr/>
          <a:lstStyle>
            <a:lvl1pPr>
              <a:defRPr/>
            </a:lvl1pPr>
          </a:lstStyle>
          <a:p>
            <a:pPr>
              <a:defRPr/>
            </a:pPr>
            <a:r>
              <a:rPr lang="en-US"/>
              <a:t>dwi h</a:t>
            </a:r>
          </a:p>
        </p:txBody>
      </p:sp>
      <p:sp>
        <p:nvSpPr>
          <p:cNvPr id="6" name="Rectangle 42"/>
          <p:cNvSpPr>
            <a:spLocks noGrp="1" noChangeArrowheads="1"/>
          </p:cNvSpPr>
          <p:nvPr>
            <p:ph type="sldNum" sz="quarter" idx="12"/>
          </p:nvPr>
        </p:nvSpPr>
        <p:spPr>
          <a:ln/>
        </p:spPr>
        <p:txBody>
          <a:bodyPr/>
          <a:lstStyle>
            <a:lvl1pPr>
              <a:defRPr/>
            </a:lvl1pPr>
          </a:lstStyle>
          <a:p>
            <a:pPr>
              <a:defRPr/>
            </a:pPr>
            <a:fld id="{96D951B5-0E19-4F5F-8932-9DD9122E9248}"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600200"/>
            <a:ext cx="8229600" cy="4530725"/>
          </a:xfrm>
        </p:spPr>
        <p:txBody>
          <a:bodyPr/>
          <a:lstStyle/>
          <a:p>
            <a:pPr lvl="0"/>
            <a:endParaRPr lang="en-US" noProof="0" smtClean="0"/>
          </a:p>
        </p:txBody>
      </p:sp>
      <p:sp>
        <p:nvSpPr>
          <p:cNvPr id="4" name="Rectangle 40"/>
          <p:cNvSpPr>
            <a:spLocks noGrp="1" noChangeArrowheads="1"/>
          </p:cNvSpPr>
          <p:nvPr>
            <p:ph type="dt" sz="half" idx="10"/>
          </p:nvPr>
        </p:nvSpPr>
        <p:spPr>
          <a:ln/>
        </p:spPr>
        <p:txBody>
          <a:bodyPr/>
          <a:lstStyle>
            <a:lvl1pPr>
              <a:defRPr/>
            </a:lvl1pPr>
          </a:lstStyle>
          <a:p>
            <a:pPr>
              <a:defRPr/>
            </a:pPr>
            <a:fld id="{A6F28B05-BE35-4D53-852F-83FE42996261}" type="datetime1">
              <a:rPr lang="id-ID"/>
              <a:pPr>
                <a:defRPr/>
              </a:pPr>
              <a:t>12/09/2012</a:t>
            </a:fld>
            <a:endParaRPr lang="en-US"/>
          </a:p>
        </p:txBody>
      </p:sp>
      <p:sp>
        <p:nvSpPr>
          <p:cNvPr id="5" name="Rectangle 41"/>
          <p:cNvSpPr>
            <a:spLocks noGrp="1" noChangeArrowheads="1"/>
          </p:cNvSpPr>
          <p:nvPr>
            <p:ph type="ftr" sz="quarter" idx="11"/>
          </p:nvPr>
        </p:nvSpPr>
        <p:spPr>
          <a:ln/>
        </p:spPr>
        <p:txBody>
          <a:bodyPr/>
          <a:lstStyle>
            <a:lvl1pPr>
              <a:defRPr/>
            </a:lvl1pPr>
          </a:lstStyle>
          <a:p>
            <a:pPr>
              <a:defRPr/>
            </a:pPr>
            <a:r>
              <a:rPr lang="en-US"/>
              <a:t>dwi h</a:t>
            </a:r>
          </a:p>
        </p:txBody>
      </p:sp>
      <p:sp>
        <p:nvSpPr>
          <p:cNvPr id="6" name="Rectangle 42"/>
          <p:cNvSpPr>
            <a:spLocks noGrp="1" noChangeArrowheads="1"/>
          </p:cNvSpPr>
          <p:nvPr>
            <p:ph type="sldNum" sz="quarter" idx="12"/>
          </p:nvPr>
        </p:nvSpPr>
        <p:spPr>
          <a:ln/>
        </p:spPr>
        <p:txBody>
          <a:bodyPr/>
          <a:lstStyle>
            <a:lvl1pPr>
              <a:defRPr/>
            </a:lvl1pPr>
          </a:lstStyle>
          <a:p>
            <a:pPr>
              <a:defRPr/>
            </a:pPr>
            <a:fld id="{4CEB8DEC-80AF-45B8-B384-2442B4E871A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fld id="{C237295A-69B3-4A02-BD2C-E438AAED200A}" type="datetime1">
              <a:rPr lang="id-ID"/>
              <a:pPr>
                <a:defRPr/>
              </a:pPr>
              <a:t>12/09/2012</a:t>
            </a:fld>
            <a:endParaRPr lang="en-US"/>
          </a:p>
        </p:txBody>
      </p:sp>
      <p:sp>
        <p:nvSpPr>
          <p:cNvPr id="5" name="Rectangle 41"/>
          <p:cNvSpPr>
            <a:spLocks noGrp="1" noChangeArrowheads="1"/>
          </p:cNvSpPr>
          <p:nvPr>
            <p:ph type="ftr" sz="quarter" idx="11"/>
          </p:nvPr>
        </p:nvSpPr>
        <p:spPr>
          <a:ln/>
        </p:spPr>
        <p:txBody>
          <a:bodyPr/>
          <a:lstStyle>
            <a:lvl1pPr>
              <a:defRPr/>
            </a:lvl1pPr>
          </a:lstStyle>
          <a:p>
            <a:pPr>
              <a:defRPr/>
            </a:pPr>
            <a:r>
              <a:rPr lang="en-US"/>
              <a:t>dwi h</a:t>
            </a:r>
          </a:p>
        </p:txBody>
      </p:sp>
      <p:sp>
        <p:nvSpPr>
          <p:cNvPr id="6" name="Rectangle 42"/>
          <p:cNvSpPr>
            <a:spLocks noGrp="1" noChangeArrowheads="1"/>
          </p:cNvSpPr>
          <p:nvPr>
            <p:ph type="sldNum" sz="quarter" idx="12"/>
          </p:nvPr>
        </p:nvSpPr>
        <p:spPr>
          <a:ln/>
        </p:spPr>
        <p:txBody>
          <a:bodyPr/>
          <a:lstStyle>
            <a:lvl1pPr>
              <a:defRPr/>
            </a:lvl1pPr>
          </a:lstStyle>
          <a:p>
            <a:pPr>
              <a:defRPr/>
            </a:pPr>
            <a:fld id="{810E134B-7C7D-4035-8650-A4C44187492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0"/>
          <p:cNvSpPr>
            <a:spLocks noGrp="1" noChangeArrowheads="1"/>
          </p:cNvSpPr>
          <p:nvPr>
            <p:ph type="dt" sz="half" idx="10"/>
          </p:nvPr>
        </p:nvSpPr>
        <p:spPr>
          <a:ln/>
        </p:spPr>
        <p:txBody>
          <a:bodyPr/>
          <a:lstStyle>
            <a:lvl1pPr>
              <a:defRPr/>
            </a:lvl1pPr>
          </a:lstStyle>
          <a:p>
            <a:pPr>
              <a:defRPr/>
            </a:pPr>
            <a:fld id="{9423FC30-1247-4500-8D3D-799F5E110648}" type="datetime1">
              <a:rPr lang="id-ID"/>
              <a:pPr>
                <a:defRPr/>
              </a:pPr>
              <a:t>12/09/2012</a:t>
            </a:fld>
            <a:endParaRPr lang="en-US"/>
          </a:p>
        </p:txBody>
      </p:sp>
      <p:sp>
        <p:nvSpPr>
          <p:cNvPr id="5" name="Rectangle 41"/>
          <p:cNvSpPr>
            <a:spLocks noGrp="1" noChangeArrowheads="1"/>
          </p:cNvSpPr>
          <p:nvPr>
            <p:ph type="ftr" sz="quarter" idx="11"/>
          </p:nvPr>
        </p:nvSpPr>
        <p:spPr>
          <a:ln/>
        </p:spPr>
        <p:txBody>
          <a:bodyPr/>
          <a:lstStyle>
            <a:lvl1pPr>
              <a:defRPr/>
            </a:lvl1pPr>
          </a:lstStyle>
          <a:p>
            <a:pPr>
              <a:defRPr/>
            </a:pPr>
            <a:r>
              <a:rPr lang="en-US"/>
              <a:t>dwi h</a:t>
            </a:r>
          </a:p>
        </p:txBody>
      </p:sp>
      <p:sp>
        <p:nvSpPr>
          <p:cNvPr id="6" name="Rectangle 42"/>
          <p:cNvSpPr>
            <a:spLocks noGrp="1" noChangeArrowheads="1"/>
          </p:cNvSpPr>
          <p:nvPr>
            <p:ph type="sldNum" sz="quarter" idx="12"/>
          </p:nvPr>
        </p:nvSpPr>
        <p:spPr>
          <a:ln/>
        </p:spPr>
        <p:txBody>
          <a:bodyPr/>
          <a:lstStyle>
            <a:lvl1pPr>
              <a:defRPr/>
            </a:lvl1pPr>
          </a:lstStyle>
          <a:p>
            <a:pPr>
              <a:defRPr/>
            </a:pPr>
            <a:fld id="{9335A91B-3E60-4CD5-9351-EC1E1A52276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0"/>
          <p:cNvSpPr>
            <a:spLocks noGrp="1" noChangeArrowheads="1"/>
          </p:cNvSpPr>
          <p:nvPr>
            <p:ph type="dt" sz="half" idx="10"/>
          </p:nvPr>
        </p:nvSpPr>
        <p:spPr>
          <a:ln/>
        </p:spPr>
        <p:txBody>
          <a:bodyPr/>
          <a:lstStyle>
            <a:lvl1pPr>
              <a:defRPr/>
            </a:lvl1pPr>
          </a:lstStyle>
          <a:p>
            <a:pPr>
              <a:defRPr/>
            </a:pPr>
            <a:fld id="{09D90238-B778-4E0D-BD32-ECEC22B6C88C}" type="datetime1">
              <a:rPr lang="id-ID"/>
              <a:pPr>
                <a:defRPr/>
              </a:pPr>
              <a:t>12/09/2012</a:t>
            </a:fld>
            <a:endParaRPr lang="en-US"/>
          </a:p>
        </p:txBody>
      </p:sp>
      <p:sp>
        <p:nvSpPr>
          <p:cNvPr id="6" name="Rectangle 41"/>
          <p:cNvSpPr>
            <a:spLocks noGrp="1" noChangeArrowheads="1"/>
          </p:cNvSpPr>
          <p:nvPr>
            <p:ph type="ftr" sz="quarter" idx="11"/>
          </p:nvPr>
        </p:nvSpPr>
        <p:spPr>
          <a:ln/>
        </p:spPr>
        <p:txBody>
          <a:bodyPr/>
          <a:lstStyle>
            <a:lvl1pPr>
              <a:defRPr/>
            </a:lvl1pPr>
          </a:lstStyle>
          <a:p>
            <a:pPr>
              <a:defRPr/>
            </a:pPr>
            <a:r>
              <a:rPr lang="en-US"/>
              <a:t>dwi h</a:t>
            </a:r>
          </a:p>
        </p:txBody>
      </p:sp>
      <p:sp>
        <p:nvSpPr>
          <p:cNvPr id="7" name="Rectangle 42"/>
          <p:cNvSpPr>
            <a:spLocks noGrp="1" noChangeArrowheads="1"/>
          </p:cNvSpPr>
          <p:nvPr>
            <p:ph type="sldNum" sz="quarter" idx="12"/>
          </p:nvPr>
        </p:nvSpPr>
        <p:spPr>
          <a:ln/>
        </p:spPr>
        <p:txBody>
          <a:bodyPr/>
          <a:lstStyle>
            <a:lvl1pPr>
              <a:defRPr/>
            </a:lvl1pPr>
          </a:lstStyle>
          <a:p>
            <a:pPr>
              <a:defRPr/>
            </a:pPr>
            <a:fld id="{F0C143C9-0696-4144-82F5-9F2B38C0989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0"/>
          <p:cNvSpPr>
            <a:spLocks noGrp="1" noChangeArrowheads="1"/>
          </p:cNvSpPr>
          <p:nvPr>
            <p:ph type="dt" sz="half" idx="10"/>
          </p:nvPr>
        </p:nvSpPr>
        <p:spPr>
          <a:ln/>
        </p:spPr>
        <p:txBody>
          <a:bodyPr/>
          <a:lstStyle>
            <a:lvl1pPr>
              <a:defRPr/>
            </a:lvl1pPr>
          </a:lstStyle>
          <a:p>
            <a:pPr>
              <a:defRPr/>
            </a:pPr>
            <a:fld id="{39421EAF-E539-4392-B718-D3B487CA4AA7}" type="datetime1">
              <a:rPr lang="id-ID"/>
              <a:pPr>
                <a:defRPr/>
              </a:pPr>
              <a:t>12/09/2012</a:t>
            </a:fld>
            <a:endParaRPr lang="en-US"/>
          </a:p>
        </p:txBody>
      </p:sp>
      <p:sp>
        <p:nvSpPr>
          <p:cNvPr id="8" name="Rectangle 41"/>
          <p:cNvSpPr>
            <a:spLocks noGrp="1" noChangeArrowheads="1"/>
          </p:cNvSpPr>
          <p:nvPr>
            <p:ph type="ftr" sz="quarter" idx="11"/>
          </p:nvPr>
        </p:nvSpPr>
        <p:spPr>
          <a:ln/>
        </p:spPr>
        <p:txBody>
          <a:bodyPr/>
          <a:lstStyle>
            <a:lvl1pPr>
              <a:defRPr/>
            </a:lvl1pPr>
          </a:lstStyle>
          <a:p>
            <a:pPr>
              <a:defRPr/>
            </a:pPr>
            <a:r>
              <a:rPr lang="en-US"/>
              <a:t>dwi h</a:t>
            </a:r>
          </a:p>
        </p:txBody>
      </p:sp>
      <p:sp>
        <p:nvSpPr>
          <p:cNvPr id="9" name="Rectangle 42"/>
          <p:cNvSpPr>
            <a:spLocks noGrp="1" noChangeArrowheads="1"/>
          </p:cNvSpPr>
          <p:nvPr>
            <p:ph type="sldNum" sz="quarter" idx="12"/>
          </p:nvPr>
        </p:nvSpPr>
        <p:spPr>
          <a:ln/>
        </p:spPr>
        <p:txBody>
          <a:bodyPr/>
          <a:lstStyle>
            <a:lvl1pPr>
              <a:defRPr/>
            </a:lvl1pPr>
          </a:lstStyle>
          <a:p>
            <a:pPr>
              <a:defRPr/>
            </a:pPr>
            <a:fld id="{48348A81-F15D-4567-A10C-6F820F58C1C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0"/>
          <p:cNvSpPr>
            <a:spLocks noGrp="1" noChangeArrowheads="1"/>
          </p:cNvSpPr>
          <p:nvPr>
            <p:ph type="dt" sz="half" idx="10"/>
          </p:nvPr>
        </p:nvSpPr>
        <p:spPr>
          <a:ln/>
        </p:spPr>
        <p:txBody>
          <a:bodyPr/>
          <a:lstStyle>
            <a:lvl1pPr>
              <a:defRPr/>
            </a:lvl1pPr>
          </a:lstStyle>
          <a:p>
            <a:pPr>
              <a:defRPr/>
            </a:pPr>
            <a:fld id="{8FE6C1AC-64DB-4A10-AE68-2DF4BA276365}" type="datetime1">
              <a:rPr lang="id-ID"/>
              <a:pPr>
                <a:defRPr/>
              </a:pPr>
              <a:t>12/09/2012</a:t>
            </a:fld>
            <a:endParaRPr lang="en-US"/>
          </a:p>
        </p:txBody>
      </p:sp>
      <p:sp>
        <p:nvSpPr>
          <p:cNvPr id="4" name="Rectangle 41"/>
          <p:cNvSpPr>
            <a:spLocks noGrp="1" noChangeArrowheads="1"/>
          </p:cNvSpPr>
          <p:nvPr>
            <p:ph type="ftr" sz="quarter" idx="11"/>
          </p:nvPr>
        </p:nvSpPr>
        <p:spPr>
          <a:ln/>
        </p:spPr>
        <p:txBody>
          <a:bodyPr/>
          <a:lstStyle>
            <a:lvl1pPr>
              <a:defRPr/>
            </a:lvl1pPr>
          </a:lstStyle>
          <a:p>
            <a:pPr>
              <a:defRPr/>
            </a:pPr>
            <a:r>
              <a:rPr lang="en-US"/>
              <a:t>dwi h</a:t>
            </a:r>
          </a:p>
        </p:txBody>
      </p:sp>
      <p:sp>
        <p:nvSpPr>
          <p:cNvPr id="5" name="Rectangle 42"/>
          <p:cNvSpPr>
            <a:spLocks noGrp="1" noChangeArrowheads="1"/>
          </p:cNvSpPr>
          <p:nvPr>
            <p:ph type="sldNum" sz="quarter" idx="12"/>
          </p:nvPr>
        </p:nvSpPr>
        <p:spPr>
          <a:ln/>
        </p:spPr>
        <p:txBody>
          <a:bodyPr/>
          <a:lstStyle>
            <a:lvl1pPr>
              <a:defRPr/>
            </a:lvl1pPr>
          </a:lstStyle>
          <a:p>
            <a:pPr>
              <a:defRPr/>
            </a:pPr>
            <a:fld id="{C384A8BB-EB7F-44A0-B696-E6471989C5A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0"/>
          <p:cNvSpPr>
            <a:spLocks noGrp="1" noChangeArrowheads="1"/>
          </p:cNvSpPr>
          <p:nvPr>
            <p:ph type="dt" sz="half" idx="10"/>
          </p:nvPr>
        </p:nvSpPr>
        <p:spPr>
          <a:ln/>
        </p:spPr>
        <p:txBody>
          <a:bodyPr/>
          <a:lstStyle>
            <a:lvl1pPr>
              <a:defRPr/>
            </a:lvl1pPr>
          </a:lstStyle>
          <a:p>
            <a:pPr>
              <a:defRPr/>
            </a:pPr>
            <a:fld id="{F6595795-899C-45C1-B51E-52EF4C332BFF}" type="datetime1">
              <a:rPr lang="id-ID"/>
              <a:pPr>
                <a:defRPr/>
              </a:pPr>
              <a:t>12/09/2012</a:t>
            </a:fld>
            <a:endParaRPr lang="en-US"/>
          </a:p>
        </p:txBody>
      </p:sp>
      <p:sp>
        <p:nvSpPr>
          <p:cNvPr id="3" name="Rectangle 41"/>
          <p:cNvSpPr>
            <a:spLocks noGrp="1" noChangeArrowheads="1"/>
          </p:cNvSpPr>
          <p:nvPr>
            <p:ph type="ftr" sz="quarter" idx="11"/>
          </p:nvPr>
        </p:nvSpPr>
        <p:spPr>
          <a:ln/>
        </p:spPr>
        <p:txBody>
          <a:bodyPr/>
          <a:lstStyle>
            <a:lvl1pPr>
              <a:defRPr/>
            </a:lvl1pPr>
          </a:lstStyle>
          <a:p>
            <a:pPr>
              <a:defRPr/>
            </a:pPr>
            <a:r>
              <a:rPr lang="en-US"/>
              <a:t>dwi h</a:t>
            </a:r>
          </a:p>
        </p:txBody>
      </p:sp>
      <p:sp>
        <p:nvSpPr>
          <p:cNvPr id="4" name="Rectangle 42"/>
          <p:cNvSpPr>
            <a:spLocks noGrp="1" noChangeArrowheads="1"/>
          </p:cNvSpPr>
          <p:nvPr>
            <p:ph type="sldNum" sz="quarter" idx="12"/>
          </p:nvPr>
        </p:nvSpPr>
        <p:spPr>
          <a:ln/>
        </p:spPr>
        <p:txBody>
          <a:bodyPr/>
          <a:lstStyle>
            <a:lvl1pPr>
              <a:defRPr/>
            </a:lvl1pPr>
          </a:lstStyle>
          <a:p>
            <a:pPr>
              <a:defRPr/>
            </a:pPr>
            <a:fld id="{0C119327-060F-44B5-97D7-628F0E096E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fld id="{EB146AF1-F80B-4C0D-B7CE-5D342A659328}" type="datetime1">
              <a:rPr lang="id-ID"/>
              <a:pPr>
                <a:defRPr/>
              </a:pPr>
              <a:t>12/09/2012</a:t>
            </a:fld>
            <a:endParaRPr lang="en-US"/>
          </a:p>
        </p:txBody>
      </p:sp>
      <p:sp>
        <p:nvSpPr>
          <p:cNvPr id="6" name="Rectangle 41"/>
          <p:cNvSpPr>
            <a:spLocks noGrp="1" noChangeArrowheads="1"/>
          </p:cNvSpPr>
          <p:nvPr>
            <p:ph type="ftr" sz="quarter" idx="11"/>
          </p:nvPr>
        </p:nvSpPr>
        <p:spPr>
          <a:ln/>
        </p:spPr>
        <p:txBody>
          <a:bodyPr/>
          <a:lstStyle>
            <a:lvl1pPr>
              <a:defRPr/>
            </a:lvl1pPr>
          </a:lstStyle>
          <a:p>
            <a:pPr>
              <a:defRPr/>
            </a:pPr>
            <a:r>
              <a:rPr lang="en-US"/>
              <a:t>dwi h</a:t>
            </a:r>
          </a:p>
        </p:txBody>
      </p:sp>
      <p:sp>
        <p:nvSpPr>
          <p:cNvPr id="7" name="Rectangle 42"/>
          <p:cNvSpPr>
            <a:spLocks noGrp="1" noChangeArrowheads="1"/>
          </p:cNvSpPr>
          <p:nvPr>
            <p:ph type="sldNum" sz="quarter" idx="12"/>
          </p:nvPr>
        </p:nvSpPr>
        <p:spPr>
          <a:ln/>
        </p:spPr>
        <p:txBody>
          <a:bodyPr/>
          <a:lstStyle>
            <a:lvl1pPr>
              <a:defRPr/>
            </a:lvl1pPr>
          </a:lstStyle>
          <a:p>
            <a:pPr>
              <a:defRPr/>
            </a:pPr>
            <a:fld id="{354E34E3-038A-47D4-9FE7-0D6FBC09644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fld id="{FACFDE2D-CABA-4655-BADF-D46EEB9FCA00}" type="datetime1">
              <a:rPr lang="id-ID"/>
              <a:pPr>
                <a:defRPr/>
              </a:pPr>
              <a:t>12/09/2012</a:t>
            </a:fld>
            <a:endParaRPr lang="en-US"/>
          </a:p>
        </p:txBody>
      </p:sp>
      <p:sp>
        <p:nvSpPr>
          <p:cNvPr id="6" name="Rectangle 41"/>
          <p:cNvSpPr>
            <a:spLocks noGrp="1" noChangeArrowheads="1"/>
          </p:cNvSpPr>
          <p:nvPr>
            <p:ph type="ftr" sz="quarter" idx="11"/>
          </p:nvPr>
        </p:nvSpPr>
        <p:spPr>
          <a:ln/>
        </p:spPr>
        <p:txBody>
          <a:bodyPr/>
          <a:lstStyle>
            <a:lvl1pPr>
              <a:defRPr/>
            </a:lvl1pPr>
          </a:lstStyle>
          <a:p>
            <a:pPr>
              <a:defRPr/>
            </a:pPr>
            <a:r>
              <a:rPr lang="en-US"/>
              <a:t>dwi h</a:t>
            </a:r>
          </a:p>
        </p:txBody>
      </p:sp>
      <p:sp>
        <p:nvSpPr>
          <p:cNvPr id="7" name="Rectangle 42"/>
          <p:cNvSpPr>
            <a:spLocks noGrp="1" noChangeArrowheads="1"/>
          </p:cNvSpPr>
          <p:nvPr>
            <p:ph type="sldNum" sz="quarter" idx="12"/>
          </p:nvPr>
        </p:nvSpPr>
        <p:spPr>
          <a:ln/>
        </p:spPr>
        <p:txBody>
          <a:bodyPr/>
          <a:lstStyle>
            <a:lvl1pPr>
              <a:defRPr/>
            </a:lvl1pPr>
          </a:lstStyle>
          <a:p>
            <a:pPr>
              <a:defRPr/>
            </a:pPr>
            <a:fld id="{157C36FB-BE25-45A5-977D-BDC7F899F66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1588" y="0"/>
            <a:ext cx="9148762" cy="6851650"/>
            <a:chOff x="1" y="0"/>
            <a:chExt cx="5763" cy="4316"/>
          </a:xfrm>
        </p:grpSpPr>
        <p:sp>
          <p:nvSpPr>
            <p:cNvPr id="62467"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62468"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62469"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grpSp>
          <p:nvGrpSpPr>
            <p:cNvPr id="2059" name="Group 6"/>
            <p:cNvGrpSpPr>
              <a:grpSpLocks/>
            </p:cNvGrpSpPr>
            <p:nvPr/>
          </p:nvGrpSpPr>
          <p:grpSpPr bwMode="auto">
            <a:xfrm>
              <a:off x="288" y="0"/>
              <a:ext cx="5098" cy="4316"/>
              <a:chOff x="288" y="0"/>
              <a:chExt cx="5098" cy="4316"/>
            </a:xfrm>
          </p:grpSpPr>
          <p:sp>
            <p:nvSpPr>
              <p:cNvPr id="62471"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62472"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62473"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62474"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62475"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62476"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62477"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62478"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62479"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62480"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62481"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62482"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62483"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grpSp>
        <p:sp>
          <p:nvSpPr>
            <p:cNvPr id="62484"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62485"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62486"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a:p>
          </p:txBody>
        </p:sp>
        <p:sp>
          <p:nvSpPr>
            <p:cNvPr id="62487"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pPr>
                <a:defRPr/>
              </a:pPr>
              <a:endParaRPr lang="en-US"/>
            </a:p>
          </p:txBody>
        </p:sp>
        <p:sp>
          <p:nvSpPr>
            <p:cNvPr id="62488"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pPr>
                <a:defRPr/>
              </a:pPr>
              <a:endParaRPr lang="en-US"/>
            </a:p>
          </p:txBody>
        </p:sp>
        <p:sp>
          <p:nvSpPr>
            <p:cNvPr id="62489"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a:p>
          </p:txBody>
        </p:sp>
        <p:sp>
          <p:nvSpPr>
            <p:cNvPr id="62490"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pPr>
                <a:defRPr/>
              </a:pPr>
              <a:endParaRPr lang="en-US"/>
            </a:p>
          </p:txBody>
        </p:sp>
        <p:sp>
          <p:nvSpPr>
            <p:cNvPr id="62491"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pPr>
                <a:defRPr/>
              </a:pPr>
              <a:endParaRPr lang="en-US"/>
            </a:p>
          </p:txBody>
        </p:sp>
        <p:sp>
          <p:nvSpPr>
            <p:cNvPr id="62492"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pPr>
                <a:defRPr/>
              </a:pPr>
              <a:endParaRPr lang="en-US"/>
            </a:p>
          </p:txBody>
        </p:sp>
        <p:sp>
          <p:nvSpPr>
            <p:cNvPr id="62493"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pPr>
                <a:defRPr/>
              </a:pPr>
              <a:endParaRPr lang="en-US"/>
            </a:p>
          </p:txBody>
        </p:sp>
        <p:sp>
          <p:nvSpPr>
            <p:cNvPr id="62494"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pPr>
                <a:defRPr/>
              </a:pPr>
              <a:endParaRPr lang="en-US"/>
            </a:p>
          </p:txBody>
        </p:sp>
        <p:grpSp>
          <p:nvGrpSpPr>
            <p:cNvPr id="2071" name="Group 31"/>
            <p:cNvGrpSpPr>
              <a:grpSpLocks/>
            </p:cNvGrpSpPr>
            <p:nvPr/>
          </p:nvGrpSpPr>
          <p:grpSpPr bwMode="auto">
            <a:xfrm>
              <a:off x="1" y="392"/>
              <a:ext cx="5758" cy="1571"/>
              <a:chOff x="1" y="392"/>
              <a:chExt cx="5758" cy="1571"/>
            </a:xfrm>
          </p:grpSpPr>
          <p:sp>
            <p:nvSpPr>
              <p:cNvPr id="62496"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pPr>
                  <a:defRPr/>
                </a:pPr>
                <a:endParaRPr lang="en-US"/>
              </a:p>
            </p:txBody>
          </p:sp>
          <p:sp>
            <p:nvSpPr>
              <p:cNvPr id="62497"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pPr>
                  <a:defRPr/>
                </a:pPr>
                <a:endParaRPr lang="en-US"/>
              </a:p>
            </p:txBody>
          </p:sp>
          <p:sp>
            <p:nvSpPr>
              <p:cNvPr id="62498"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pPr>
                  <a:defRPr/>
                </a:pPr>
                <a:endParaRPr lang="en-US"/>
              </a:p>
            </p:txBody>
          </p:sp>
          <p:sp>
            <p:nvSpPr>
              <p:cNvPr id="62499"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pPr>
                  <a:defRPr/>
                </a:pPr>
                <a:endParaRPr lang="en-US"/>
              </a:p>
            </p:txBody>
          </p:sp>
          <p:sp>
            <p:nvSpPr>
              <p:cNvPr id="62500"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pPr>
                  <a:defRPr/>
                </a:pPr>
                <a:endParaRPr lang="en-US"/>
              </a:p>
            </p:txBody>
          </p:sp>
        </p:grpSp>
        <p:sp>
          <p:nvSpPr>
            <p:cNvPr id="62501"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pPr>
                <a:defRPr/>
              </a:pPr>
              <a:endParaRPr lang="en-US"/>
            </a:p>
          </p:txBody>
        </p:sp>
        <p:sp>
          <p:nvSpPr>
            <p:cNvPr id="62502"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pPr>
                <a:defRPr/>
              </a:pPr>
              <a:endParaRPr lang="en-US"/>
            </a:p>
          </p:txBody>
        </p:sp>
      </p:grpSp>
      <p:sp>
        <p:nvSpPr>
          <p:cNvPr id="62503" name="Rectangle 39"/>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62504" name="Rectangle 40"/>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smtClean="0">
                <a:effectLst>
                  <a:outerShdw blurRad="38100" dist="38100" dir="2700000" algn="tl">
                    <a:srgbClr val="000000"/>
                  </a:outerShdw>
                </a:effectLst>
              </a:defRPr>
            </a:lvl1pPr>
          </a:lstStyle>
          <a:p>
            <a:pPr>
              <a:defRPr/>
            </a:pPr>
            <a:fld id="{2F50F3B6-8033-4C4F-9C99-D6501F85722E}" type="datetime1">
              <a:rPr lang="id-ID"/>
              <a:pPr>
                <a:defRPr/>
              </a:pPr>
              <a:t>12/09/2012</a:t>
            </a:fld>
            <a:endParaRPr lang="en-US"/>
          </a:p>
        </p:txBody>
      </p:sp>
      <p:sp>
        <p:nvSpPr>
          <p:cNvPr id="62505" name="Rectangle 41"/>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smtClean="0">
                <a:effectLst>
                  <a:outerShdw blurRad="38100" dist="38100" dir="2700000" algn="tl">
                    <a:srgbClr val="000000"/>
                  </a:outerShdw>
                </a:effectLst>
              </a:defRPr>
            </a:lvl1pPr>
          </a:lstStyle>
          <a:p>
            <a:pPr>
              <a:defRPr/>
            </a:pPr>
            <a:r>
              <a:rPr lang="en-US"/>
              <a:t>dwi h</a:t>
            </a:r>
          </a:p>
        </p:txBody>
      </p:sp>
      <p:sp>
        <p:nvSpPr>
          <p:cNvPr id="62506" name="Rectangle 42"/>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smtClean="0">
                <a:effectLst>
                  <a:outerShdw blurRad="38100" dist="38100" dir="2700000" algn="tl">
                    <a:srgbClr val="000000"/>
                  </a:outerShdw>
                </a:effectLst>
              </a:defRPr>
            </a:lvl1pPr>
          </a:lstStyle>
          <a:p>
            <a:pPr>
              <a:defRPr/>
            </a:pPr>
            <a:fld id="{964D462A-6F0D-459E-BDAD-243195EAF0C0}" type="slidenum">
              <a:rPr lang="en-US"/>
              <a:pPr>
                <a:defRPr/>
              </a:pPr>
              <a:t>‹#›</a:t>
            </a:fld>
            <a:endParaRPr lang="en-US"/>
          </a:p>
        </p:txBody>
      </p:sp>
      <p:sp>
        <p:nvSpPr>
          <p:cNvPr id="62507"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78"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Lst>
  <p:timing>
    <p:tnLst>
      <p:par>
        <p:cTn id="1" dur="indefinite" restart="never" nodeType="tmRoot"/>
      </p:par>
    </p:tnLst>
  </p:timing>
  <p:hf hdr="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7.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8.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9.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10.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1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audio" Target="../media/audio12.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audio" Target="../media/audio13.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audio" Target="../media/audio14.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audio" Target="../media/audio8.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audio" Target="../media/audio15.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audio" Target="../media/audio5.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audio" Target="../media/audio6.wav"/><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audio" Target="../media/audio11.wav"/><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audio" Target="../media/audio15.wav"/><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audio" Target="../media/audio16.wav"/><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audio" Target="../media/audio11.wav"/><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audio" Target="../media/audio6.wav"/><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audio" Target="../media/audio15.wav"/><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audio" Target="../media/audio17.wav"/><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5.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6.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4213" y="1125538"/>
            <a:ext cx="7772400" cy="1655762"/>
          </a:xfrm>
        </p:spPr>
        <p:txBody>
          <a:bodyPr/>
          <a:lstStyle/>
          <a:p>
            <a:pPr eaLnBrk="1" hangingPunct="1">
              <a:defRPr/>
            </a:pPr>
            <a:r>
              <a:rPr lang="en-GB" b="1" dirty="0" smtClean="0">
                <a:solidFill>
                  <a:srgbClr val="FFFF00"/>
                </a:solidFill>
              </a:rPr>
              <a:t>TEORI</a:t>
            </a:r>
            <a:r>
              <a:rPr lang="en-GB" b="1" dirty="0" smtClean="0">
                <a:solidFill>
                  <a:srgbClr val="FFFF00"/>
                </a:solidFill>
              </a:rPr>
              <a:t/>
            </a:r>
            <a:br>
              <a:rPr lang="en-GB" b="1" dirty="0" smtClean="0">
                <a:solidFill>
                  <a:srgbClr val="FFFF00"/>
                </a:solidFill>
              </a:rPr>
            </a:br>
            <a:r>
              <a:rPr lang="en-GB" b="1" dirty="0" smtClean="0">
                <a:solidFill>
                  <a:srgbClr val="FFFF00"/>
                </a:solidFill>
              </a:rPr>
              <a:t>PEMBANGUNAN</a:t>
            </a:r>
            <a:endParaRPr lang="en-US" b="1" dirty="0" smtClean="0">
              <a:solidFill>
                <a:srgbClr val="FFFF00"/>
              </a:solidFill>
            </a:endParaRPr>
          </a:p>
        </p:txBody>
      </p:sp>
      <p:sp>
        <p:nvSpPr>
          <p:cNvPr id="2051" name="Rectangle 3"/>
          <p:cNvSpPr>
            <a:spLocks noGrp="1" noChangeArrowheads="1"/>
          </p:cNvSpPr>
          <p:nvPr>
            <p:ph type="subTitle" idx="1"/>
          </p:nvPr>
        </p:nvSpPr>
        <p:spPr>
          <a:xfrm>
            <a:off x="1331913" y="3789363"/>
            <a:ext cx="6400800" cy="1223962"/>
          </a:xfrm>
        </p:spPr>
        <p:txBody>
          <a:bodyPr/>
          <a:lstStyle/>
          <a:p>
            <a:pPr eaLnBrk="1" hangingPunct="1">
              <a:defRPr/>
            </a:pPr>
            <a:r>
              <a:rPr lang="en-GB" sz="2000" smtClean="0"/>
              <a:t>Oleh:</a:t>
            </a:r>
          </a:p>
          <a:p>
            <a:pPr eaLnBrk="1" hangingPunct="1">
              <a:defRPr/>
            </a:pPr>
            <a:r>
              <a:rPr lang="en-GB" sz="3600" smtClean="0">
                <a:solidFill>
                  <a:srgbClr val="FF66FF"/>
                </a:solidFill>
                <a:latin typeface="Times New Roman" pitchFamily="18" charset="0"/>
              </a:rPr>
              <a:t>Dwi Harsono</a:t>
            </a:r>
            <a:endParaRPr lang="en-US" sz="3600" smtClean="0">
              <a:solidFill>
                <a:srgbClr val="FF66FF"/>
              </a:solidFill>
              <a:latin typeface="Times New Roman" pitchFamily="18" charset="0"/>
            </a:endParaRPr>
          </a:p>
        </p:txBody>
      </p:sp>
    </p:spTree>
  </p:cSld>
  <p:clrMapOvr>
    <a:masterClrMapping/>
  </p:clrMapOvr>
  <p:transition spd="med">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500"/>
                                  </p:stCondLst>
                                  <p:childTnLst>
                                    <p:set>
                                      <p:cBhvr>
                                        <p:cTn id="6" dur="1" fill="hold">
                                          <p:stCondLst>
                                            <p:cond delay="0"/>
                                          </p:stCondLst>
                                        </p:cTn>
                                        <p:tgtEl>
                                          <p:spTgt spid="2050"/>
                                        </p:tgtEl>
                                        <p:attrNameLst>
                                          <p:attrName>style.visibility</p:attrName>
                                        </p:attrNameLst>
                                      </p:cBhvr>
                                      <p:to>
                                        <p:strVal val="visible"/>
                                      </p:to>
                                    </p:set>
                                    <p:anim to="" calcmode="lin" valueType="num">
                                      <p:cBhvr>
                                        <p:cTn id="7" dur="1" fill="hold"/>
                                        <p:tgtEl>
                                          <p:spTgt spid="2050"/>
                                        </p:tgtEl>
                                        <p:attrNameLst>
                                          <p:attrName/>
                                        </p:attrNameLst>
                                      </p:cBhvr>
                                    </p:anim>
                                  </p:childTnLst>
                                  <p:subTnLst>
                                    <p:audio>
                                      <p:cMediaNode>
                                        <p:cTn display="0" masterRel="sameClick">
                                          <p:stCondLst>
                                            <p:cond evt="begin" delay="0">
                                              <p:tn val="5"/>
                                            </p:cond>
                                          </p:stCondLst>
                                          <p:endCondLst>
                                            <p:cond evt="onStopAudio" delay="0">
                                              <p:tgtEl>
                                                <p:sldTgt/>
                                              </p:tgtEl>
                                            </p:cond>
                                          </p:endCondLst>
                                        </p:cTn>
                                        <p:tgtEl>
                                          <p:sndTgt r:embed="rId2" name="chimes.wav" builtIn="1"/>
                                        </p:tgtEl>
                                      </p:cMediaNode>
                                    </p:audio>
                                  </p:sub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500"/>
                                  </p:stCondLst>
                                  <p:childTnLst>
                                    <p:set>
                                      <p:cBhvr>
                                        <p:cTn id="11" dur="1" fill="hold">
                                          <p:stCondLst>
                                            <p:cond delay="0"/>
                                          </p:stCondLst>
                                        </p:cTn>
                                        <p:tgtEl>
                                          <p:spTgt spid="2051">
                                            <p:txEl>
                                              <p:pRg st="0" end="0"/>
                                            </p:txEl>
                                          </p:spTgt>
                                        </p:tgtEl>
                                        <p:attrNameLst>
                                          <p:attrName>style.visibility</p:attrName>
                                        </p:attrNameLst>
                                      </p:cBhvr>
                                      <p:to>
                                        <p:strVal val="visible"/>
                                      </p:to>
                                    </p:set>
                                    <p:anim to="" calcmode="lin" valueType="num">
                                      <p:cBhvr>
                                        <p:cTn id="12" dur="1" fill="hold"/>
                                        <p:tgtEl>
                                          <p:spTgt spid="2051">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500"/>
                                  </p:stCondLst>
                                  <p:childTnLst>
                                    <p:set>
                                      <p:cBhvr>
                                        <p:cTn id="16" dur="1" fill="hold">
                                          <p:stCondLst>
                                            <p:cond delay="0"/>
                                          </p:stCondLst>
                                        </p:cTn>
                                        <p:tgtEl>
                                          <p:spTgt spid="2051">
                                            <p:txEl>
                                              <p:pRg st="1" end="1"/>
                                            </p:txEl>
                                          </p:spTgt>
                                        </p:tgtEl>
                                        <p:attrNameLst>
                                          <p:attrName>style.visibility</p:attrName>
                                        </p:attrNameLst>
                                      </p:cBhvr>
                                      <p:to>
                                        <p:strVal val="visible"/>
                                      </p:to>
                                    </p:set>
                                    <p:anim to="" calcmode="lin" valueType="num">
                                      <p:cBhvr>
                                        <p:cTn id="17" dur="1" fill="hold"/>
                                        <p:tgtEl>
                                          <p:spTgt spid="2051">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97D7A5B2-EE0E-4443-88EC-E4B013306F12}" type="datetime1">
              <a:rPr lang="id-ID"/>
              <a:pPr>
                <a:defRPr/>
              </a:pPr>
              <a:t>12/09/2012</a:t>
            </a:fld>
            <a:endParaRPr lang="en-US"/>
          </a:p>
        </p:txBody>
      </p:sp>
      <p:sp>
        <p:nvSpPr>
          <p:cNvPr id="5" name="Footer Placeholder 4"/>
          <p:cNvSpPr>
            <a:spLocks noGrp="1"/>
          </p:cNvSpPr>
          <p:nvPr>
            <p:ph type="ftr" sz="quarter" idx="11"/>
          </p:nvPr>
        </p:nvSpPr>
        <p:spPr/>
        <p:txBody>
          <a:bodyPr/>
          <a:lstStyle/>
          <a:p>
            <a:pPr>
              <a:defRPr/>
            </a:pPr>
            <a:r>
              <a:rPr lang="en-US"/>
              <a:t>dwi h</a:t>
            </a:r>
          </a:p>
        </p:txBody>
      </p:sp>
      <p:sp>
        <p:nvSpPr>
          <p:cNvPr id="6" name="Slide Number Placeholder 5"/>
          <p:cNvSpPr>
            <a:spLocks noGrp="1"/>
          </p:cNvSpPr>
          <p:nvPr>
            <p:ph type="sldNum" sz="quarter" idx="12"/>
          </p:nvPr>
        </p:nvSpPr>
        <p:spPr/>
        <p:txBody>
          <a:bodyPr/>
          <a:lstStyle/>
          <a:p>
            <a:pPr>
              <a:defRPr/>
            </a:pPr>
            <a:fld id="{531B48F9-EF35-441F-AC70-1697AD99558F}" type="slidenum">
              <a:rPr lang="en-US"/>
              <a:pPr>
                <a:defRPr/>
              </a:pPr>
              <a:t>10</a:t>
            </a:fld>
            <a:endParaRPr lang="en-US"/>
          </a:p>
        </p:txBody>
      </p:sp>
      <p:sp>
        <p:nvSpPr>
          <p:cNvPr id="99330" name="Rectangle 2"/>
          <p:cNvSpPr>
            <a:spLocks noGrp="1" noChangeArrowheads="1"/>
          </p:cNvSpPr>
          <p:nvPr>
            <p:ph type="title"/>
          </p:nvPr>
        </p:nvSpPr>
        <p:spPr>
          <a:xfrm>
            <a:off x="468313" y="476250"/>
            <a:ext cx="8229600" cy="1139825"/>
          </a:xfrm>
        </p:spPr>
        <p:txBody>
          <a:bodyPr/>
          <a:lstStyle/>
          <a:p>
            <a:pPr marL="762000" indent="-762000" eaLnBrk="1" hangingPunct="1">
              <a:buFontTx/>
              <a:buAutoNum type="alphaUcPeriod"/>
              <a:defRPr/>
            </a:pPr>
            <a:r>
              <a:rPr lang="en-GB" sz="3200" b="1" smtClean="0">
                <a:solidFill>
                  <a:srgbClr val="FFFF99"/>
                </a:solidFill>
                <a:latin typeface="Verdana" pitchFamily="34" charset="0"/>
              </a:rPr>
              <a:t>Teori Pembagian Kerja Secara Internasional</a:t>
            </a:r>
            <a:endParaRPr lang="en-US" sz="3200" b="1" smtClean="0">
              <a:solidFill>
                <a:srgbClr val="FF0066"/>
              </a:solidFill>
              <a:latin typeface="Verdana" pitchFamily="34" charset="0"/>
            </a:endParaRPr>
          </a:p>
        </p:txBody>
      </p:sp>
      <p:sp>
        <p:nvSpPr>
          <p:cNvPr id="99331" name="Rectangle 3"/>
          <p:cNvSpPr>
            <a:spLocks noGrp="1" noChangeArrowheads="1"/>
          </p:cNvSpPr>
          <p:nvPr>
            <p:ph type="body" idx="1"/>
          </p:nvPr>
        </p:nvSpPr>
        <p:spPr>
          <a:xfrm>
            <a:off x="395288" y="2133600"/>
            <a:ext cx="8229600" cy="3743325"/>
          </a:xfrm>
        </p:spPr>
        <p:txBody>
          <a:bodyPr/>
          <a:lstStyle/>
          <a:p>
            <a:pPr marL="0" indent="0" eaLnBrk="1" hangingPunct="1">
              <a:buFont typeface="Wingdings" pitchFamily="2" charset="2"/>
              <a:buNone/>
              <a:defRPr/>
            </a:pPr>
            <a:r>
              <a:rPr lang="en-GB" sz="2400" smtClean="0"/>
              <a:t>Penganut teori ini </a:t>
            </a:r>
            <a:r>
              <a:rPr lang="en-GB" sz="2400" b="1" smtClean="0">
                <a:solidFill>
                  <a:srgbClr val="FF0066"/>
                </a:solidFill>
              </a:rPr>
              <a:t>Adam Smith</a:t>
            </a:r>
            <a:r>
              <a:rPr lang="en-GB" sz="2400" smtClean="0">
                <a:solidFill>
                  <a:srgbClr val="FF0066"/>
                </a:solidFill>
              </a:rPr>
              <a:t> (</a:t>
            </a:r>
            <a:r>
              <a:rPr lang="en-GB" sz="2400" i="1" smtClean="0">
                <a:solidFill>
                  <a:srgbClr val="FF0066"/>
                </a:solidFill>
              </a:rPr>
              <a:t>Invinsible hands</a:t>
            </a:r>
            <a:r>
              <a:rPr lang="en-GB" sz="2400" smtClean="0">
                <a:solidFill>
                  <a:srgbClr val="FF0066"/>
                </a:solidFill>
              </a:rPr>
              <a:t>)</a:t>
            </a:r>
          </a:p>
          <a:p>
            <a:pPr marL="0" indent="0" eaLnBrk="1" hangingPunct="1">
              <a:lnSpc>
                <a:spcPct val="50000"/>
              </a:lnSpc>
              <a:buFont typeface="Wingdings" pitchFamily="2" charset="2"/>
              <a:buNone/>
              <a:defRPr/>
            </a:pPr>
            <a:endParaRPr lang="en-GB" sz="2400" smtClean="0"/>
          </a:p>
          <a:p>
            <a:pPr marL="0" indent="0" eaLnBrk="1" hangingPunct="1">
              <a:buFont typeface="Wingdings" pitchFamily="2" charset="2"/>
              <a:buNone/>
              <a:defRPr/>
            </a:pPr>
            <a:r>
              <a:rPr lang="en-GB" sz="2400" smtClean="0">
                <a:solidFill>
                  <a:srgbClr val="3FFF3F"/>
                </a:solidFill>
              </a:rPr>
              <a:t>Teori ini menyatakan bahwa setiap negara harus melakukan spesialisasi produksi sesuai dengan keuntungan komparatif yang dimilikinya</a:t>
            </a:r>
          </a:p>
          <a:p>
            <a:pPr marL="0" indent="0" eaLnBrk="1" hangingPunct="1">
              <a:lnSpc>
                <a:spcPct val="50000"/>
              </a:lnSpc>
              <a:buFont typeface="Wingdings" pitchFamily="2" charset="2"/>
              <a:buNone/>
              <a:defRPr/>
            </a:pPr>
            <a:endParaRPr lang="en-GB" sz="2400" smtClean="0">
              <a:solidFill>
                <a:schemeClr val="folHlink"/>
              </a:solidFill>
            </a:endParaRPr>
          </a:p>
          <a:p>
            <a:pPr marL="0" indent="0" eaLnBrk="1" hangingPunct="1">
              <a:buFont typeface="Wingdings" pitchFamily="2" charset="2"/>
              <a:buNone/>
              <a:defRPr/>
            </a:pPr>
            <a:r>
              <a:rPr lang="en-GB" sz="2400" smtClean="0">
                <a:solidFill>
                  <a:schemeClr val="folHlink"/>
                </a:solidFill>
              </a:rPr>
              <a:t>Pembangunan yang baik adalah pembangunan yang meleburkan diri dalam kegiatan ekonomi dunia, karena bisa menciptakan ketergantungan yang saling menguntungkan </a:t>
            </a:r>
            <a:r>
              <a:rPr lang="en-GB" sz="2400" smtClean="0">
                <a:solidFill>
                  <a:srgbClr val="B895FF"/>
                </a:solidFill>
              </a:rPr>
              <a:t>(Todaro)</a:t>
            </a:r>
            <a:endParaRPr lang="en-US" smtClean="0">
              <a:solidFill>
                <a:srgbClr val="B895FF"/>
              </a:solidFill>
            </a:endParaRPr>
          </a:p>
        </p:txBody>
      </p:sp>
    </p:spTree>
  </p:cSld>
  <p:clrMapOvr>
    <a:masterClrMapping/>
  </p:clrMapOvr>
  <p:transition spd="med">
    <p:strip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99330"/>
                                        </p:tgtEl>
                                        <p:attrNameLst>
                                          <p:attrName>style.visibility</p:attrName>
                                        </p:attrNameLst>
                                      </p:cBhvr>
                                      <p:to>
                                        <p:strVal val="visible"/>
                                      </p:to>
                                    </p:set>
                                    <p:anim to="" calcmode="lin" valueType="num">
                                      <p:cBhvr>
                                        <p:cTn id="7" dur="1" fill="hold"/>
                                        <p:tgtEl>
                                          <p:spTgt spid="99330"/>
                                        </p:tgtEl>
                                        <p:attrNameLst>
                                          <p:attrName/>
                                        </p:attrNameLst>
                                      </p:cBhvr>
                                    </p:anim>
                                  </p:childTnLst>
                                  <p:subTnLst>
                                    <p:audio>
                                      <p:cMediaNode>
                                        <p:cTn display="0" masterRel="sameClick">
                                          <p:stCondLst>
                                            <p:cond evt="begin" delay="0">
                                              <p:tn val="5"/>
                                            </p:cond>
                                          </p:stCondLst>
                                          <p:endCondLst>
                                            <p:cond evt="onStopAudio" delay="0">
                                              <p:tgtEl>
                                                <p:sldTgt/>
                                              </p:tgtEl>
                                            </p:cond>
                                          </p:endCondLst>
                                        </p:cTn>
                                        <p:tgtEl>
                                          <p:sndTgt r:embed="rId2" name="whoosh.wav" builtIn="1"/>
                                        </p:tgtEl>
                                      </p:cMediaNode>
                                    </p:audio>
                                  </p:sub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99331">
                                            <p:txEl>
                                              <p:pRg st="0" end="0"/>
                                            </p:txEl>
                                          </p:spTgt>
                                        </p:tgtEl>
                                        <p:attrNameLst>
                                          <p:attrName>style.visibility</p:attrName>
                                        </p:attrNameLst>
                                      </p:cBhvr>
                                      <p:to>
                                        <p:strVal val="visible"/>
                                      </p:to>
                                    </p:set>
                                    <p:anim to="" calcmode="lin" valueType="num">
                                      <p:cBhvr>
                                        <p:cTn id="12" dur="1" fill="hold"/>
                                        <p:tgtEl>
                                          <p:spTgt spid="99331">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99331">
                                            <p:txEl>
                                              <p:pRg st="2" end="2"/>
                                            </p:txEl>
                                          </p:spTgt>
                                        </p:tgtEl>
                                        <p:attrNameLst>
                                          <p:attrName>style.visibility</p:attrName>
                                        </p:attrNameLst>
                                      </p:cBhvr>
                                      <p:to>
                                        <p:strVal val="visible"/>
                                      </p:to>
                                    </p:set>
                                    <p:anim to="" calcmode="lin" valueType="num">
                                      <p:cBhvr>
                                        <p:cTn id="17" dur="1" fill="hold"/>
                                        <p:tgtEl>
                                          <p:spTgt spid="99331">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99331">
                                            <p:txEl>
                                              <p:pRg st="4" end="4"/>
                                            </p:txEl>
                                          </p:spTgt>
                                        </p:tgtEl>
                                        <p:attrNameLst>
                                          <p:attrName>style.visibility</p:attrName>
                                        </p:attrNameLst>
                                      </p:cBhvr>
                                      <p:to>
                                        <p:strVal val="visible"/>
                                      </p:to>
                                    </p:set>
                                    <p:anim to="" calcmode="lin" valueType="num">
                                      <p:cBhvr>
                                        <p:cTn id="22" dur="1" fill="hold"/>
                                        <p:tgtEl>
                                          <p:spTgt spid="99331">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242D34BA-B420-4FFB-A724-92E1DAA1CDFD}" type="datetime1">
              <a:rPr lang="id-ID"/>
              <a:pPr>
                <a:defRPr/>
              </a:pPr>
              <a:t>12/09/2012</a:t>
            </a:fld>
            <a:endParaRPr lang="en-US"/>
          </a:p>
        </p:txBody>
      </p:sp>
      <p:sp>
        <p:nvSpPr>
          <p:cNvPr id="5" name="Footer Placeholder 4"/>
          <p:cNvSpPr>
            <a:spLocks noGrp="1"/>
          </p:cNvSpPr>
          <p:nvPr>
            <p:ph type="ftr" sz="quarter" idx="11"/>
          </p:nvPr>
        </p:nvSpPr>
        <p:spPr/>
        <p:txBody>
          <a:bodyPr/>
          <a:lstStyle/>
          <a:p>
            <a:pPr>
              <a:defRPr/>
            </a:pPr>
            <a:r>
              <a:rPr lang="en-US"/>
              <a:t>dwi h</a:t>
            </a:r>
          </a:p>
        </p:txBody>
      </p:sp>
      <p:sp>
        <p:nvSpPr>
          <p:cNvPr id="6" name="Slide Number Placeholder 5"/>
          <p:cNvSpPr>
            <a:spLocks noGrp="1"/>
          </p:cNvSpPr>
          <p:nvPr>
            <p:ph type="sldNum" sz="quarter" idx="12"/>
          </p:nvPr>
        </p:nvSpPr>
        <p:spPr/>
        <p:txBody>
          <a:bodyPr/>
          <a:lstStyle/>
          <a:p>
            <a:pPr>
              <a:defRPr/>
            </a:pPr>
            <a:fld id="{E23929F2-235F-46F7-AAC9-9A276D1FDE3A}" type="slidenum">
              <a:rPr lang="en-US"/>
              <a:pPr>
                <a:defRPr/>
              </a:pPr>
              <a:t>11</a:t>
            </a:fld>
            <a:endParaRPr lang="en-US"/>
          </a:p>
        </p:txBody>
      </p:sp>
      <p:sp>
        <p:nvSpPr>
          <p:cNvPr id="100354" name="Rectangle 2"/>
          <p:cNvSpPr>
            <a:spLocks noGrp="1" noChangeArrowheads="1"/>
          </p:cNvSpPr>
          <p:nvPr>
            <p:ph type="title"/>
          </p:nvPr>
        </p:nvSpPr>
        <p:spPr>
          <a:xfrm>
            <a:off x="468313" y="404813"/>
            <a:ext cx="8229600" cy="1139825"/>
          </a:xfrm>
        </p:spPr>
        <p:txBody>
          <a:bodyPr/>
          <a:lstStyle/>
          <a:p>
            <a:pPr eaLnBrk="1" hangingPunct="1">
              <a:defRPr/>
            </a:pPr>
            <a:r>
              <a:rPr lang="en-GB" sz="4000" b="1" smtClean="0">
                <a:solidFill>
                  <a:srgbClr val="FFFF99"/>
                </a:solidFill>
              </a:rPr>
              <a:t>B. Teori Tabungan dan Investasi</a:t>
            </a:r>
            <a:endParaRPr lang="en-US" sz="4000" b="1" smtClean="0"/>
          </a:p>
        </p:txBody>
      </p:sp>
      <p:sp>
        <p:nvSpPr>
          <p:cNvPr id="100355" name="Rectangle 3"/>
          <p:cNvSpPr>
            <a:spLocks noGrp="1" noChangeArrowheads="1"/>
          </p:cNvSpPr>
          <p:nvPr>
            <p:ph type="body" idx="1"/>
          </p:nvPr>
        </p:nvSpPr>
        <p:spPr>
          <a:xfrm>
            <a:off x="539750" y="2133600"/>
            <a:ext cx="8229600" cy="3527425"/>
          </a:xfrm>
        </p:spPr>
        <p:txBody>
          <a:bodyPr/>
          <a:lstStyle/>
          <a:p>
            <a:pPr marL="0" indent="0" eaLnBrk="1" hangingPunct="1">
              <a:lnSpc>
                <a:spcPct val="90000"/>
              </a:lnSpc>
              <a:buFont typeface="Wingdings" pitchFamily="2" charset="2"/>
              <a:buNone/>
              <a:defRPr/>
            </a:pPr>
            <a:r>
              <a:rPr lang="en-GB" sz="2400" smtClean="0"/>
              <a:t>Teori ini dikenal dengan nama </a:t>
            </a:r>
            <a:r>
              <a:rPr lang="en-GB" sz="2400" smtClean="0">
                <a:solidFill>
                  <a:srgbClr val="FF99FF"/>
                </a:solidFill>
              </a:rPr>
              <a:t>Teori Harrod-Domar</a:t>
            </a:r>
            <a:r>
              <a:rPr lang="en-GB" sz="2400" smtClean="0"/>
              <a:t> karena dikemukakan oleh </a:t>
            </a:r>
            <a:r>
              <a:rPr lang="en-GB" sz="2400" b="1" smtClean="0">
                <a:solidFill>
                  <a:srgbClr val="FF99FF"/>
                </a:solidFill>
              </a:rPr>
              <a:t>Roy Harrod</a:t>
            </a:r>
            <a:r>
              <a:rPr lang="en-GB" sz="2400" smtClean="0"/>
              <a:t> dan </a:t>
            </a:r>
            <a:r>
              <a:rPr lang="en-GB" sz="2400" b="1" smtClean="0">
                <a:solidFill>
                  <a:srgbClr val="FF99FF"/>
                </a:solidFill>
              </a:rPr>
              <a:t>Evsey Domar</a:t>
            </a:r>
          </a:p>
          <a:p>
            <a:pPr marL="0" indent="0" eaLnBrk="1" hangingPunct="1">
              <a:lnSpc>
                <a:spcPct val="90000"/>
              </a:lnSpc>
              <a:buFont typeface="Wingdings" pitchFamily="2" charset="2"/>
              <a:buNone/>
              <a:defRPr/>
            </a:pPr>
            <a:endParaRPr lang="en-GB" sz="2400" b="1" smtClean="0">
              <a:solidFill>
                <a:srgbClr val="FF99FF"/>
              </a:solidFill>
            </a:endParaRPr>
          </a:p>
          <a:p>
            <a:pPr marL="0" indent="0" eaLnBrk="1" hangingPunct="1">
              <a:lnSpc>
                <a:spcPct val="90000"/>
              </a:lnSpc>
              <a:buFont typeface="Wingdings" pitchFamily="2" charset="2"/>
              <a:buNone/>
              <a:defRPr/>
            </a:pPr>
            <a:r>
              <a:rPr lang="en-GB" sz="2400" smtClean="0">
                <a:solidFill>
                  <a:schemeClr val="folHlink"/>
                </a:solidFill>
              </a:rPr>
              <a:t>Teori ini menyatakan bahwa pertumbuhan ekonomi ditentukan oleh tingginya tabungan dan investasi. Masalah pembangunan pada dasarnya merupakan masalah menambahkan investasi modal sehingga untuk memecahkan persoalan keterbelakangan adalah dengan mencari tambahan modal</a:t>
            </a:r>
            <a:endParaRPr lang="en-US" sz="2000" smtClean="0"/>
          </a:p>
        </p:txBody>
      </p:sp>
    </p:spTree>
  </p:cSld>
  <p:clrMapOvr>
    <a:masterClrMapping/>
  </p:clrMapOvr>
  <p:transition spd="med">
    <p:pull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00354"/>
                                        </p:tgtEl>
                                        <p:attrNameLst>
                                          <p:attrName>style.visibility</p:attrName>
                                        </p:attrNameLst>
                                      </p:cBhvr>
                                      <p:to>
                                        <p:strVal val="visible"/>
                                      </p:to>
                                    </p:set>
                                    <p:anim to="" calcmode="lin" valueType="num">
                                      <p:cBhvr>
                                        <p:cTn id="7" dur="1" fill="hold"/>
                                        <p:tgtEl>
                                          <p:spTgt spid="100354"/>
                                        </p:tgtEl>
                                        <p:attrNameLst>
                                          <p:attrName/>
                                        </p:attrNameLst>
                                      </p:cBhvr>
                                    </p:anim>
                                  </p:childTnLst>
                                  <p:subTnLst>
                                    <p:audio>
                                      <p:cMediaNode>
                                        <p:cTn display="0" masterRel="sameClick">
                                          <p:stCondLst>
                                            <p:cond evt="begin" delay="0">
                                              <p:tn val="5"/>
                                            </p:cond>
                                          </p:stCondLst>
                                          <p:endCondLst>
                                            <p:cond evt="onStopAudio" delay="0">
                                              <p:tgtEl>
                                                <p:sldTgt/>
                                              </p:tgtEl>
                                            </p:cond>
                                          </p:endCondLst>
                                        </p:cTn>
                                        <p:tgtEl>
                                          <p:sndTgt r:embed="rId2" name="suction.wav" builtIn="1"/>
                                        </p:tgtEl>
                                      </p:cMediaNode>
                                    </p:audio>
                                  </p:sub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100355">
                                            <p:txEl>
                                              <p:pRg st="0" end="0"/>
                                            </p:txEl>
                                          </p:spTgt>
                                        </p:tgtEl>
                                        <p:attrNameLst>
                                          <p:attrName>style.visibility</p:attrName>
                                        </p:attrNameLst>
                                      </p:cBhvr>
                                      <p:to>
                                        <p:strVal val="visible"/>
                                      </p:to>
                                    </p:set>
                                    <p:anim to="" calcmode="lin" valueType="num">
                                      <p:cBhvr>
                                        <p:cTn id="12" dur="1" fill="hold"/>
                                        <p:tgtEl>
                                          <p:spTgt spid="100355">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100355">
                                            <p:txEl>
                                              <p:pRg st="2" end="2"/>
                                            </p:txEl>
                                          </p:spTgt>
                                        </p:tgtEl>
                                        <p:attrNameLst>
                                          <p:attrName>style.visibility</p:attrName>
                                        </p:attrNameLst>
                                      </p:cBhvr>
                                      <p:to>
                                        <p:strVal val="visible"/>
                                      </p:to>
                                    </p:set>
                                    <p:anim to="" calcmode="lin" valueType="num">
                                      <p:cBhvr>
                                        <p:cTn id="17" dur="1" fill="hold"/>
                                        <p:tgtEl>
                                          <p:spTgt spid="100355">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3ACBC4DE-8919-4F94-A36C-7A9ADF6C3958}" type="datetime1">
              <a:rPr lang="id-ID"/>
              <a:pPr>
                <a:defRPr/>
              </a:pPr>
              <a:t>12/09/2012</a:t>
            </a:fld>
            <a:endParaRPr lang="en-US"/>
          </a:p>
        </p:txBody>
      </p:sp>
      <p:sp>
        <p:nvSpPr>
          <p:cNvPr id="5" name="Footer Placeholder 4"/>
          <p:cNvSpPr>
            <a:spLocks noGrp="1"/>
          </p:cNvSpPr>
          <p:nvPr>
            <p:ph type="ftr" sz="quarter" idx="11"/>
          </p:nvPr>
        </p:nvSpPr>
        <p:spPr/>
        <p:txBody>
          <a:bodyPr/>
          <a:lstStyle/>
          <a:p>
            <a:pPr>
              <a:defRPr/>
            </a:pPr>
            <a:r>
              <a:rPr lang="en-US"/>
              <a:t>dwi h</a:t>
            </a:r>
          </a:p>
        </p:txBody>
      </p:sp>
      <p:sp>
        <p:nvSpPr>
          <p:cNvPr id="6" name="Slide Number Placeholder 5"/>
          <p:cNvSpPr>
            <a:spLocks noGrp="1"/>
          </p:cNvSpPr>
          <p:nvPr>
            <p:ph type="sldNum" sz="quarter" idx="12"/>
          </p:nvPr>
        </p:nvSpPr>
        <p:spPr/>
        <p:txBody>
          <a:bodyPr/>
          <a:lstStyle/>
          <a:p>
            <a:pPr>
              <a:defRPr/>
            </a:pPr>
            <a:fld id="{13FC979E-C479-416A-935B-2A6FE9B91F7C}" type="slidenum">
              <a:rPr lang="en-US"/>
              <a:pPr>
                <a:defRPr/>
              </a:pPr>
              <a:t>12</a:t>
            </a:fld>
            <a:endParaRPr lang="en-US"/>
          </a:p>
        </p:txBody>
      </p:sp>
      <p:sp>
        <p:nvSpPr>
          <p:cNvPr id="101378" name="Rectangle 2"/>
          <p:cNvSpPr>
            <a:spLocks noGrp="1" noChangeArrowheads="1"/>
          </p:cNvSpPr>
          <p:nvPr>
            <p:ph type="title"/>
          </p:nvPr>
        </p:nvSpPr>
        <p:spPr/>
        <p:txBody>
          <a:bodyPr/>
          <a:lstStyle/>
          <a:p>
            <a:pPr eaLnBrk="1" hangingPunct="1">
              <a:defRPr/>
            </a:pPr>
            <a:r>
              <a:rPr lang="en-GB" b="1" smtClean="0">
                <a:solidFill>
                  <a:srgbClr val="FFFF99"/>
                </a:solidFill>
              </a:rPr>
              <a:t>C. Teori Etika Protestan</a:t>
            </a:r>
            <a:endParaRPr lang="en-US" b="1" smtClean="0">
              <a:solidFill>
                <a:srgbClr val="FFFF99"/>
              </a:solidFill>
            </a:endParaRPr>
          </a:p>
        </p:txBody>
      </p:sp>
      <p:sp>
        <p:nvSpPr>
          <p:cNvPr id="101379" name="Rectangle 3"/>
          <p:cNvSpPr>
            <a:spLocks noGrp="1" noChangeArrowheads="1"/>
          </p:cNvSpPr>
          <p:nvPr>
            <p:ph type="body" idx="1"/>
          </p:nvPr>
        </p:nvSpPr>
        <p:spPr>
          <a:xfrm>
            <a:off x="457200" y="1600200"/>
            <a:ext cx="8229600" cy="4349750"/>
          </a:xfrm>
        </p:spPr>
        <p:txBody>
          <a:bodyPr/>
          <a:lstStyle/>
          <a:p>
            <a:pPr marL="0" indent="0" eaLnBrk="1" hangingPunct="1">
              <a:lnSpc>
                <a:spcPct val="80000"/>
              </a:lnSpc>
              <a:buFont typeface="Wingdings" pitchFamily="2" charset="2"/>
              <a:buNone/>
              <a:defRPr/>
            </a:pPr>
            <a:r>
              <a:rPr lang="en-GB" sz="2400" smtClean="0"/>
              <a:t>Dikenal dengan nama </a:t>
            </a:r>
            <a:r>
              <a:rPr lang="en-GB" sz="2400" smtClean="0">
                <a:solidFill>
                  <a:srgbClr val="FF0066"/>
                </a:solidFill>
              </a:rPr>
              <a:t>Teori Weber</a:t>
            </a:r>
            <a:r>
              <a:rPr lang="en-GB" sz="2400" smtClean="0"/>
              <a:t> karena dikemukakan oleh </a:t>
            </a:r>
            <a:r>
              <a:rPr lang="en-GB" sz="2400" b="1" smtClean="0">
                <a:solidFill>
                  <a:srgbClr val="FF0066"/>
                </a:solidFill>
              </a:rPr>
              <a:t>Max Weber</a:t>
            </a:r>
            <a:r>
              <a:rPr lang="en-GB" sz="2400" smtClean="0"/>
              <a:t> dalam bukunya </a:t>
            </a:r>
            <a:r>
              <a:rPr lang="en-GB" sz="2400" i="1" smtClean="0">
                <a:solidFill>
                  <a:schemeClr val="tx2"/>
                </a:solidFill>
              </a:rPr>
              <a:t>The Protestant Ethic and the Spirit of Capitalism</a:t>
            </a:r>
          </a:p>
          <a:p>
            <a:pPr marL="0" indent="0" eaLnBrk="1" hangingPunct="1">
              <a:lnSpc>
                <a:spcPct val="80000"/>
              </a:lnSpc>
              <a:buFont typeface="Wingdings" pitchFamily="2" charset="2"/>
              <a:buNone/>
              <a:defRPr/>
            </a:pPr>
            <a:endParaRPr lang="en-GB" sz="2400" i="1" smtClean="0">
              <a:solidFill>
                <a:schemeClr val="tx2"/>
              </a:solidFill>
            </a:endParaRPr>
          </a:p>
          <a:p>
            <a:pPr marL="0" indent="0" eaLnBrk="1" hangingPunct="1">
              <a:lnSpc>
                <a:spcPct val="80000"/>
              </a:lnSpc>
              <a:buFont typeface="Wingdings" pitchFamily="2" charset="2"/>
              <a:buNone/>
              <a:defRPr/>
            </a:pPr>
            <a:r>
              <a:rPr lang="en-GB" sz="2400" smtClean="0">
                <a:solidFill>
                  <a:srgbClr val="3FFF3F"/>
                </a:solidFill>
              </a:rPr>
              <a:t>Etika Protestan mengungkapkan bahwa untuk mengetahui seseorang manusia masuk surga  atau neraka ditentukan oleh keberhasilan kerjanya di dunia sekarang ini</a:t>
            </a:r>
          </a:p>
          <a:p>
            <a:pPr marL="0" indent="0" eaLnBrk="1" hangingPunct="1">
              <a:lnSpc>
                <a:spcPct val="80000"/>
              </a:lnSpc>
              <a:buFont typeface="Wingdings" pitchFamily="2" charset="2"/>
              <a:buNone/>
              <a:defRPr/>
            </a:pPr>
            <a:endParaRPr lang="en-GB" sz="2400" smtClean="0"/>
          </a:p>
          <a:p>
            <a:pPr marL="0" indent="0" eaLnBrk="1" hangingPunct="1">
              <a:lnSpc>
                <a:spcPct val="80000"/>
              </a:lnSpc>
              <a:buFont typeface="Wingdings" pitchFamily="2" charset="2"/>
              <a:buNone/>
              <a:defRPr/>
            </a:pPr>
            <a:r>
              <a:rPr lang="en-GB" sz="2400" smtClean="0">
                <a:solidFill>
                  <a:schemeClr val="folHlink"/>
                </a:solidFill>
              </a:rPr>
              <a:t>Memunculkan studi hubungan agama dengan pembangunan seperti yang dikemukakan oleh Robert Bellah dengan penelitian Agama Tokugawa di Jepang</a:t>
            </a:r>
            <a:r>
              <a:rPr lang="en-GB" sz="2400" smtClean="0"/>
              <a:t> </a:t>
            </a:r>
            <a:endParaRPr lang="en-US" sz="2400" smtClean="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01378"/>
                                        </p:tgtEl>
                                        <p:attrNameLst>
                                          <p:attrName>style.visibility</p:attrName>
                                        </p:attrNameLst>
                                      </p:cBhvr>
                                      <p:to>
                                        <p:strVal val="visible"/>
                                      </p:to>
                                    </p:set>
                                    <p:anim to="" calcmode="lin" valueType="num">
                                      <p:cBhvr>
                                        <p:cTn id="7" dur="1" fill="hold"/>
                                        <p:tgtEl>
                                          <p:spTgt spid="101378"/>
                                        </p:tgtEl>
                                        <p:attrNameLst>
                                          <p:attrName/>
                                        </p:attrNameLst>
                                      </p:cBhvr>
                                    </p:anim>
                                  </p:childTnLst>
                                  <p:subTnLst>
                                    <p:audio>
                                      <p:cMediaNode>
                                        <p:cTn display="0" masterRel="sameClick">
                                          <p:stCondLst>
                                            <p:cond evt="begin" delay="0">
                                              <p:tn val="5"/>
                                            </p:cond>
                                          </p:stCondLst>
                                          <p:endCondLst>
                                            <p:cond evt="onStopAudio" delay="0">
                                              <p:tgtEl>
                                                <p:sldTgt/>
                                              </p:tgtEl>
                                            </p:cond>
                                          </p:endCondLst>
                                        </p:cTn>
                                        <p:tgtEl>
                                          <p:sndTgt r:embed="rId2" name="hammer.wav" builtIn="1"/>
                                        </p:tgtEl>
                                      </p:cMediaNode>
                                    </p:audio>
                                  </p:sub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101379">
                                            <p:txEl>
                                              <p:pRg st="0" end="0"/>
                                            </p:txEl>
                                          </p:spTgt>
                                        </p:tgtEl>
                                        <p:attrNameLst>
                                          <p:attrName>style.visibility</p:attrName>
                                        </p:attrNameLst>
                                      </p:cBhvr>
                                      <p:to>
                                        <p:strVal val="visible"/>
                                      </p:to>
                                    </p:set>
                                    <p:anim to="" calcmode="lin" valueType="num">
                                      <p:cBhvr>
                                        <p:cTn id="12" dur="1" fill="hold"/>
                                        <p:tgtEl>
                                          <p:spTgt spid="101379">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101379">
                                            <p:txEl>
                                              <p:pRg st="2" end="2"/>
                                            </p:txEl>
                                          </p:spTgt>
                                        </p:tgtEl>
                                        <p:attrNameLst>
                                          <p:attrName>style.visibility</p:attrName>
                                        </p:attrNameLst>
                                      </p:cBhvr>
                                      <p:to>
                                        <p:strVal val="visible"/>
                                      </p:to>
                                    </p:set>
                                    <p:anim to="" calcmode="lin" valueType="num">
                                      <p:cBhvr>
                                        <p:cTn id="17" dur="1" fill="hold"/>
                                        <p:tgtEl>
                                          <p:spTgt spid="101379">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101379">
                                            <p:txEl>
                                              <p:pRg st="4" end="4"/>
                                            </p:txEl>
                                          </p:spTgt>
                                        </p:tgtEl>
                                        <p:attrNameLst>
                                          <p:attrName>style.visibility</p:attrName>
                                        </p:attrNameLst>
                                      </p:cBhvr>
                                      <p:to>
                                        <p:strVal val="visible"/>
                                      </p:to>
                                    </p:set>
                                    <p:anim to="" calcmode="lin" valueType="num">
                                      <p:cBhvr>
                                        <p:cTn id="22" dur="1" fill="hold"/>
                                        <p:tgtEl>
                                          <p:spTgt spid="101379">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523751AD-19A4-45DE-96DF-AB8F7B9C7A61}" type="datetime1">
              <a:rPr lang="id-ID"/>
              <a:pPr>
                <a:defRPr/>
              </a:pPr>
              <a:t>12/09/2012</a:t>
            </a:fld>
            <a:endParaRPr lang="en-US"/>
          </a:p>
        </p:txBody>
      </p:sp>
      <p:sp>
        <p:nvSpPr>
          <p:cNvPr id="5" name="Footer Placeholder 4"/>
          <p:cNvSpPr>
            <a:spLocks noGrp="1"/>
          </p:cNvSpPr>
          <p:nvPr>
            <p:ph type="ftr" sz="quarter" idx="11"/>
          </p:nvPr>
        </p:nvSpPr>
        <p:spPr/>
        <p:txBody>
          <a:bodyPr/>
          <a:lstStyle/>
          <a:p>
            <a:pPr>
              <a:defRPr/>
            </a:pPr>
            <a:r>
              <a:rPr lang="en-US"/>
              <a:t>dwi h</a:t>
            </a:r>
          </a:p>
        </p:txBody>
      </p:sp>
      <p:sp>
        <p:nvSpPr>
          <p:cNvPr id="6" name="Slide Number Placeholder 5"/>
          <p:cNvSpPr>
            <a:spLocks noGrp="1"/>
          </p:cNvSpPr>
          <p:nvPr>
            <p:ph type="sldNum" sz="quarter" idx="12"/>
          </p:nvPr>
        </p:nvSpPr>
        <p:spPr/>
        <p:txBody>
          <a:bodyPr/>
          <a:lstStyle/>
          <a:p>
            <a:pPr>
              <a:defRPr/>
            </a:pPr>
            <a:fld id="{3E67C930-AC2C-4673-976E-B8992BAB48EF}" type="slidenum">
              <a:rPr lang="en-US"/>
              <a:pPr>
                <a:defRPr/>
              </a:pPr>
              <a:t>13</a:t>
            </a:fld>
            <a:endParaRPr lang="en-US"/>
          </a:p>
        </p:txBody>
      </p:sp>
      <p:sp>
        <p:nvSpPr>
          <p:cNvPr id="102402" name="Rectangle 2"/>
          <p:cNvSpPr>
            <a:spLocks noGrp="1" noChangeArrowheads="1"/>
          </p:cNvSpPr>
          <p:nvPr>
            <p:ph type="title"/>
          </p:nvPr>
        </p:nvSpPr>
        <p:spPr>
          <a:xfrm>
            <a:off x="468313" y="476250"/>
            <a:ext cx="8229600" cy="1139825"/>
          </a:xfrm>
        </p:spPr>
        <p:txBody>
          <a:bodyPr/>
          <a:lstStyle/>
          <a:p>
            <a:pPr eaLnBrk="1" hangingPunct="1">
              <a:defRPr/>
            </a:pPr>
            <a:r>
              <a:rPr lang="en-GB" sz="4000" b="1" smtClean="0">
                <a:solidFill>
                  <a:srgbClr val="FFFF99"/>
                </a:solidFill>
              </a:rPr>
              <a:t>D. Teori Dorongan Berprestasi</a:t>
            </a:r>
            <a:endParaRPr lang="en-US" sz="4000" b="1" smtClean="0">
              <a:solidFill>
                <a:srgbClr val="FFFF99"/>
              </a:solidFill>
            </a:endParaRPr>
          </a:p>
        </p:txBody>
      </p:sp>
      <p:sp>
        <p:nvSpPr>
          <p:cNvPr id="102403" name="Rectangle 3"/>
          <p:cNvSpPr>
            <a:spLocks noGrp="1" noChangeArrowheads="1"/>
          </p:cNvSpPr>
          <p:nvPr>
            <p:ph type="body" idx="1"/>
          </p:nvPr>
        </p:nvSpPr>
        <p:spPr>
          <a:xfrm>
            <a:off x="468313" y="2060575"/>
            <a:ext cx="8229600" cy="3413125"/>
          </a:xfrm>
        </p:spPr>
        <p:txBody>
          <a:bodyPr/>
          <a:lstStyle/>
          <a:p>
            <a:pPr marL="0" indent="0" eaLnBrk="1" hangingPunct="1">
              <a:lnSpc>
                <a:spcPct val="90000"/>
              </a:lnSpc>
              <a:buFont typeface="Wingdings" pitchFamily="2" charset="2"/>
              <a:buNone/>
              <a:defRPr/>
            </a:pPr>
            <a:r>
              <a:rPr lang="en-GB" sz="2400" smtClean="0"/>
              <a:t>Dikenal sebagai Teori n-Ach (</a:t>
            </a:r>
            <a:r>
              <a:rPr lang="en-GB" sz="2400" i="1" smtClean="0"/>
              <a:t>need of achievement</a:t>
            </a:r>
            <a:r>
              <a:rPr lang="en-GB" sz="2400" smtClean="0"/>
              <a:t>) dikemukakan oleh </a:t>
            </a:r>
            <a:r>
              <a:rPr lang="en-GB" sz="2400" b="1" smtClean="0">
                <a:solidFill>
                  <a:srgbClr val="FF714F"/>
                </a:solidFill>
              </a:rPr>
              <a:t>David McClelland</a:t>
            </a:r>
          </a:p>
          <a:p>
            <a:pPr marL="0" indent="0" eaLnBrk="1" hangingPunct="1">
              <a:lnSpc>
                <a:spcPct val="90000"/>
              </a:lnSpc>
              <a:buFont typeface="Wingdings" pitchFamily="2" charset="2"/>
              <a:buNone/>
              <a:defRPr/>
            </a:pPr>
            <a:endParaRPr lang="en-GB" sz="2400" smtClean="0"/>
          </a:p>
          <a:p>
            <a:pPr marL="0" indent="0" eaLnBrk="1" hangingPunct="1">
              <a:lnSpc>
                <a:spcPct val="90000"/>
              </a:lnSpc>
              <a:buFont typeface="Wingdings" pitchFamily="2" charset="2"/>
              <a:buNone/>
              <a:defRPr/>
            </a:pPr>
            <a:r>
              <a:rPr lang="en-GB" sz="2400" smtClean="0">
                <a:solidFill>
                  <a:srgbClr val="3FFF3F"/>
                </a:solidFill>
              </a:rPr>
              <a:t>Teori ini menyatakan bahwa keberhasilan manusia ditentukan oleh kebutuhan atau dorongan untuk berprestasi. Masyarakat yang memiliki n-Ach yang tinggi, dapat diharapkan masyarakat tersebut akan menghasilkan pertumbuhan ekonomi yang tinggi</a:t>
            </a:r>
            <a:endParaRPr lang="en-US" sz="2400" smtClean="0">
              <a:solidFill>
                <a:srgbClr val="3FFF3F"/>
              </a:solidFill>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02402"/>
                                        </p:tgtEl>
                                        <p:attrNameLst>
                                          <p:attrName>style.visibility</p:attrName>
                                        </p:attrNameLst>
                                      </p:cBhvr>
                                      <p:to>
                                        <p:strVal val="visible"/>
                                      </p:to>
                                    </p:set>
                                    <p:anim to="" calcmode="lin" valueType="num">
                                      <p:cBhvr>
                                        <p:cTn id="7" dur="1" fill="hold"/>
                                        <p:tgtEl>
                                          <p:spTgt spid="102402"/>
                                        </p:tgtEl>
                                        <p:attrNameLst>
                                          <p:attrName/>
                                        </p:attrNameLst>
                                      </p:cBhvr>
                                    </p:anim>
                                  </p:childTnLst>
                                  <p:subTnLst>
                                    <p:audio>
                                      <p:cMediaNode>
                                        <p:cTn display="0" masterRel="sameClick">
                                          <p:stCondLst>
                                            <p:cond evt="begin" delay="0">
                                              <p:tn val="5"/>
                                            </p:cond>
                                          </p:stCondLst>
                                          <p:endCondLst>
                                            <p:cond evt="onStopAudio" delay="0">
                                              <p:tgtEl>
                                                <p:sldTgt/>
                                              </p:tgtEl>
                                            </p:cond>
                                          </p:endCondLst>
                                        </p:cTn>
                                        <p:tgtEl>
                                          <p:sndTgt r:embed="rId2" name="laser.wav" builtIn="1"/>
                                        </p:tgtEl>
                                      </p:cMediaNode>
                                    </p:audio>
                                  </p:sub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102403">
                                            <p:txEl>
                                              <p:pRg st="0" end="0"/>
                                            </p:txEl>
                                          </p:spTgt>
                                        </p:tgtEl>
                                        <p:attrNameLst>
                                          <p:attrName>style.visibility</p:attrName>
                                        </p:attrNameLst>
                                      </p:cBhvr>
                                      <p:to>
                                        <p:strVal val="visible"/>
                                      </p:to>
                                    </p:set>
                                    <p:anim to="" calcmode="lin" valueType="num">
                                      <p:cBhvr>
                                        <p:cTn id="12" dur="1" fill="hold"/>
                                        <p:tgtEl>
                                          <p:spTgt spid="10240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102403">
                                            <p:txEl>
                                              <p:pRg st="2" end="2"/>
                                            </p:txEl>
                                          </p:spTgt>
                                        </p:tgtEl>
                                        <p:attrNameLst>
                                          <p:attrName>style.visibility</p:attrName>
                                        </p:attrNameLst>
                                      </p:cBhvr>
                                      <p:to>
                                        <p:strVal val="visible"/>
                                      </p:to>
                                    </p:set>
                                    <p:anim to="" calcmode="lin" valueType="num">
                                      <p:cBhvr>
                                        <p:cTn id="17" dur="1" fill="hold"/>
                                        <p:tgtEl>
                                          <p:spTgt spid="10240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9D3F9F17-23A7-4368-B32C-8020E2F6A24C}" type="datetime1">
              <a:rPr lang="id-ID"/>
              <a:pPr>
                <a:defRPr/>
              </a:pPr>
              <a:t>12/09/2012</a:t>
            </a:fld>
            <a:endParaRPr lang="en-US"/>
          </a:p>
        </p:txBody>
      </p:sp>
      <p:sp>
        <p:nvSpPr>
          <p:cNvPr id="5" name="Footer Placeholder 4"/>
          <p:cNvSpPr>
            <a:spLocks noGrp="1"/>
          </p:cNvSpPr>
          <p:nvPr>
            <p:ph type="ftr" sz="quarter" idx="11"/>
          </p:nvPr>
        </p:nvSpPr>
        <p:spPr/>
        <p:txBody>
          <a:bodyPr/>
          <a:lstStyle/>
          <a:p>
            <a:pPr>
              <a:defRPr/>
            </a:pPr>
            <a:r>
              <a:rPr lang="en-US"/>
              <a:t>dwi h</a:t>
            </a:r>
          </a:p>
        </p:txBody>
      </p:sp>
      <p:sp>
        <p:nvSpPr>
          <p:cNvPr id="6" name="Slide Number Placeholder 5"/>
          <p:cNvSpPr>
            <a:spLocks noGrp="1"/>
          </p:cNvSpPr>
          <p:nvPr>
            <p:ph type="sldNum" sz="quarter" idx="12"/>
          </p:nvPr>
        </p:nvSpPr>
        <p:spPr/>
        <p:txBody>
          <a:bodyPr/>
          <a:lstStyle/>
          <a:p>
            <a:pPr>
              <a:defRPr/>
            </a:pPr>
            <a:fld id="{764CDB5F-0A49-4401-B767-7460ADC81CEC}" type="slidenum">
              <a:rPr lang="en-US"/>
              <a:pPr>
                <a:defRPr/>
              </a:pPr>
              <a:t>14</a:t>
            </a:fld>
            <a:endParaRPr lang="en-US"/>
          </a:p>
        </p:txBody>
      </p:sp>
      <p:sp>
        <p:nvSpPr>
          <p:cNvPr id="103426" name="Rectangle 2"/>
          <p:cNvSpPr>
            <a:spLocks noGrp="1" noChangeArrowheads="1"/>
          </p:cNvSpPr>
          <p:nvPr>
            <p:ph type="title"/>
          </p:nvPr>
        </p:nvSpPr>
        <p:spPr/>
        <p:txBody>
          <a:bodyPr/>
          <a:lstStyle/>
          <a:p>
            <a:pPr eaLnBrk="1" hangingPunct="1">
              <a:defRPr/>
            </a:pPr>
            <a:r>
              <a:rPr lang="en-GB" smtClean="0">
                <a:solidFill>
                  <a:srgbClr val="FFFF99"/>
                </a:solidFill>
              </a:rPr>
              <a:t>E. Lima Tahap Pembangunan</a:t>
            </a:r>
            <a:endParaRPr lang="en-US" smtClean="0">
              <a:solidFill>
                <a:srgbClr val="FFFF99"/>
              </a:solidFill>
            </a:endParaRPr>
          </a:p>
        </p:txBody>
      </p:sp>
      <p:sp>
        <p:nvSpPr>
          <p:cNvPr id="103427" name="Rectangle 3"/>
          <p:cNvSpPr>
            <a:spLocks noGrp="1" noChangeArrowheads="1"/>
          </p:cNvSpPr>
          <p:nvPr>
            <p:ph type="body" idx="1"/>
          </p:nvPr>
        </p:nvSpPr>
        <p:spPr/>
        <p:txBody>
          <a:bodyPr/>
          <a:lstStyle/>
          <a:p>
            <a:pPr marL="0" indent="0" eaLnBrk="1" hangingPunct="1">
              <a:lnSpc>
                <a:spcPct val="80000"/>
              </a:lnSpc>
              <a:buFont typeface="Wingdings" pitchFamily="2" charset="2"/>
              <a:buNone/>
              <a:defRPr/>
            </a:pPr>
            <a:r>
              <a:rPr lang="en-GB" sz="2400" smtClean="0"/>
              <a:t>Dikemukakan oleh </a:t>
            </a:r>
            <a:r>
              <a:rPr lang="en-GB" sz="2400" b="1" smtClean="0">
                <a:solidFill>
                  <a:srgbClr val="FF0066"/>
                </a:solidFill>
              </a:rPr>
              <a:t>WW Rostow</a:t>
            </a:r>
            <a:r>
              <a:rPr lang="en-GB" sz="2400" smtClean="0"/>
              <a:t> dalam bukunya </a:t>
            </a:r>
            <a:r>
              <a:rPr lang="en-GB" sz="2400" i="1" smtClean="0"/>
              <a:t>The Stages of Economic Growth, A Non-Communist manifesto (1960)</a:t>
            </a:r>
          </a:p>
          <a:p>
            <a:pPr marL="0" indent="0" eaLnBrk="1" hangingPunct="1">
              <a:lnSpc>
                <a:spcPct val="80000"/>
              </a:lnSpc>
              <a:buFont typeface="Wingdings" pitchFamily="2" charset="2"/>
              <a:buNone/>
              <a:defRPr/>
            </a:pPr>
            <a:endParaRPr lang="en-GB" sz="2400" i="1" smtClean="0"/>
          </a:p>
          <a:p>
            <a:pPr marL="0" indent="0" eaLnBrk="1" hangingPunct="1">
              <a:lnSpc>
                <a:spcPct val="80000"/>
              </a:lnSpc>
              <a:buFont typeface="Wingdings" pitchFamily="2" charset="2"/>
              <a:buNone/>
              <a:defRPr/>
            </a:pPr>
            <a:r>
              <a:rPr lang="en-GB" sz="2400" smtClean="0">
                <a:solidFill>
                  <a:schemeClr val="folHlink"/>
                </a:solidFill>
              </a:rPr>
              <a:t>Pembangunan merupakan proses yang bergerak dalam sebuah garis lurus (linear); melalui tahap-tahap:</a:t>
            </a:r>
          </a:p>
          <a:p>
            <a:pPr marL="0" indent="0" eaLnBrk="1" hangingPunct="1">
              <a:lnSpc>
                <a:spcPct val="80000"/>
              </a:lnSpc>
              <a:buClr>
                <a:srgbClr val="3FFF3F"/>
              </a:buClr>
              <a:buSzTx/>
              <a:buFont typeface="Wingdings" pitchFamily="2" charset="2"/>
              <a:buAutoNum type="arabicPeriod"/>
              <a:defRPr/>
            </a:pPr>
            <a:r>
              <a:rPr lang="en-GB" sz="2400" i="1" smtClean="0"/>
              <a:t> </a:t>
            </a:r>
            <a:r>
              <a:rPr lang="en-GB" sz="2400" i="1" smtClean="0">
                <a:solidFill>
                  <a:srgbClr val="3FFF3F"/>
                </a:solidFill>
              </a:rPr>
              <a:t>Traditional Society</a:t>
            </a:r>
          </a:p>
          <a:p>
            <a:pPr marL="0" indent="0" eaLnBrk="1" hangingPunct="1">
              <a:lnSpc>
                <a:spcPct val="80000"/>
              </a:lnSpc>
              <a:buClr>
                <a:srgbClr val="3FFF3F"/>
              </a:buClr>
              <a:buSzTx/>
              <a:buFont typeface="Wingdings" pitchFamily="2" charset="2"/>
              <a:buAutoNum type="arabicPeriod"/>
              <a:defRPr/>
            </a:pPr>
            <a:r>
              <a:rPr lang="en-GB" sz="2400" i="1" smtClean="0">
                <a:solidFill>
                  <a:srgbClr val="3FFF3F"/>
                </a:solidFill>
              </a:rPr>
              <a:t> Precondition for Growth</a:t>
            </a:r>
          </a:p>
          <a:p>
            <a:pPr marL="0" indent="0" eaLnBrk="1" hangingPunct="1">
              <a:lnSpc>
                <a:spcPct val="80000"/>
              </a:lnSpc>
              <a:buClr>
                <a:srgbClr val="3FFF3F"/>
              </a:buClr>
              <a:buSzTx/>
              <a:buFont typeface="Wingdings" pitchFamily="2" charset="2"/>
              <a:buAutoNum type="arabicPeriod"/>
              <a:defRPr/>
            </a:pPr>
            <a:r>
              <a:rPr lang="en-GB" sz="2400" i="1" smtClean="0">
                <a:solidFill>
                  <a:srgbClr val="3FFF3F"/>
                </a:solidFill>
              </a:rPr>
              <a:t> The Take-off</a:t>
            </a:r>
          </a:p>
          <a:p>
            <a:pPr marL="0" indent="0" eaLnBrk="1" hangingPunct="1">
              <a:lnSpc>
                <a:spcPct val="80000"/>
              </a:lnSpc>
              <a:buClr>
                <a:srgbClr val="3FFF3F"/>
              </a:buClr>
              <a:buSzTx/>
              <a:buFont typeface="Wingdings" pitchFamily="2" charset="2"/>
              <a:buAutoNum type="arabicPeriod"/>
              <a:defRPr/>
            </a:pPr>
            <a:r>
              <a:rPr lang="en-GB" sz="2400" i="1" smtClean="0">
                <a:solidFill>
                  <a:srgbClr val="3FFF3F"/>
                </a:solidFill>
              </a:rPr>
              <a:t> The drive to Maturity</a:t>
            </a:r>
          </a:p>
          <a:p>
            <a:pPr marL="0" indent="0" eaLnBrk="1" hangingPunct="1">
              <a:lnSpc>
                <a:spcPct val="80000"/>
              </a:lnSpc>
              <a:buClr>
                <a:srgbClr val="3FFF3F"/>
              </a:buClr>
              <a:buSzTx/>
              <a:buFont typeface="Wingdings" pitchFamily="2" charset="2"/>
              <a:buAutoNum type="arabicPeriod"/>
              <a:defRPr/>
            </a:pPr>
            <a:r>
              <a:rPr lang="en-GB" sz="2400" i="1" smtClean="0">
                <a:solidFill>
                  <a:srgbClr val="3FFF3F"/>
                </a:solidFill>
              </a:rPr>
              <a:t> The Age of High Mass-Consumption</a:t>
            </a:r>
            <a:endParaRPr lang="en-US" sz="2400" i="1" smtClean="0">
              <a:solidFill>
                <a:srgbClr val="3FFF3F"/>
              </a:solidFill>
            </a:endParaRPr>
          </a:p>
        </p:txBody>
      </p:sp>
    </p:spTree>
  </p:cSld>
  <p:clrMapOvr>
    <a:masterClrMapping/>
  </p:clrMapOvr>
  <p:transition spd="med">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03426"/>
                                        </p:tgtEl>
                                        <p:attrNameLst>
                                          <p:attrName>style.visibility</p:attrName>
                                        </p:attrNameLst>
                                      </p:cBhvr>
                                      <p:to>
                                        <p:strVal val="visible"/>
                                      </p:to>
                                    </p:set>
                                    <p:anim to="" calcmode="lin" valueType="num">
                                      <p:cBhvr>
                                        <p:cTn id="7" dur="1" fill="hold"/>
                                        <p:tgtEl>
                                          <p:spTgt spid="103426"/>
                                        </p:tgtEl>
                                        <p:attrNameLst>
                                          <p:attrName/>
                                        </p:attrNameLst>
                                      </p:cBhvr>
                                    </p:anim>
                                  </p:childTnLst>
                                  <p:subTnLst>
                                    <p:audio>
                                      <p:cMediaNode>
                                        <p:cTn display="0" masterRel="sameClick">
                                          <p:stCondLst>
                                            <p:cond evt="begin" delay="0">
                                              <p:tn val="5"/>
                                            </p:cond>
                                          </p:stCondLst>
                                          <p:endCondLst>
                                            <p:cond evt="onStopAudio" delay="0">
                                              <p:tgtEl>
                                                <p:sldTgt/>
                                              </p:tgtEl>
                                            </p:cond>
                                          </p:endCondLst>
                                        </p:cTn>
                                        <p:tgtEl>
                                          <p:sndTgt r:embed="rId2" name="explode.wav" builtIn="1"/>
                                        </p:tgtEl>
                                      </p:cMediaNode>
                                    </p:audio>
                                  </p:sub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103427">
                                            <p:txEl>
                                              <p:pRg st="0" end="0"/>
                                            </p:txEl>
                                          </p:spTgt>
                                        </p:tgtEl>
                                        <p:attrNameLst>
                                          <p:attrName>style.visibility</p:attrName>
                                        </p:attrNameLst>
                                      </p:cBhvr>
                                      <p:to>
                                        <p:strVal val="visible"/>
                                      </p:to>
                                    </p:set>
                                    <p:anim to="" calcmode="lin" valueType="num">
                                      <p:cBhvr>
                                        <p:cTn id="12" dur="1" fill="hold"/>
                                        <p:tgtEl>
                                          <p:spTgt spid="103427">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103427">
                                            <p:txEl>
                                              <p:pRg st="2" end="2"/>
                                            </p:txEl>
                                          </p:spTgt>
                                        </p:tgtEl>
                                        <p:attrNameLst>
                                          <p:attrName>style.visibility</p:attrName>
                                        </p:attrNameLst>
                                      </p:cBhvr>
                                      <p:to>
                                        <p:strVal val="visible"/>
                                      </p:to>
                                    </p:set>
                                    <p:anim to="" calcmode="lin" valueType="num">
                                      <p:cBhvr>
                                        <p:cTn id="17" dur="1" fill="hold"/>
                                        <p:tgtEl>
                                          <p:spTgt spid="103427">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103427">
                                            <p:txEl>
                                              <p:pRg st="3" end="3"/>
                                            </p:txEl>
                                          </p:spTgt>
                                        </p:tgtEl>
                                        <p:attrNameLst>
                                          <p:attrName>style.visibility</p:attrName>
                                        </p:attrNameLst>
                                      </p:cBhvr>
                                      <p:to>
                                        <p:strVal val="visible"/>
                                      </p:to>
                                    </p:set>
                                    <p:anim to="" calcmode="lin" valueType="num">
                                      <p:cBhvr>
                                        <p:cTn id="22" dur="1" fill="hold"/>
                                        <p:tgtEl>
                                          <p:spTgt spid="103427">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103427">
                                            <p:txEl>
                                              <p:pRg st="4" end="4"/>
                                            </p:txEl>
                                          </p:spTgt>
                                        </p:tgtEl>
                                        <p:attrNameLst>
                                          <p:attrName>style.visibility</p:attrName>
                                        </p:attrNameLst>
                                      </p:cBhvr>
                                      <p:to>
                                        <p:strVal val="visible"/>
                                      </p:to>
                                    </p:set>
                                    <p:anim to="" calcmode="lin" valueType="num">
                                      <p:cBhvr>
                                        <p:cTn id="27" dur="1" fill="hold"/>
                                        <p:tgtEl>
                                          <p:spTgt spid="103427">
                                            <p:txEl>
                                              <p:pRg st="4" end="4"/>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0"/>
                                          </p:stCondLst>
                                        </p:cTn>
                                        <p:tgtEl>
                                          <p:spTgt spid="103427">
                                            <p:txEl>
                                              <p:pRg st="5" end="5"/>
                                            </p:txEl>
                                          </p:spTgt>
                                        </p:tgtEl>
                                        <p:attrNameLst>
                                          <p:attrName>style.visibility</p:attrName>
                                        </p:attrNameLst>
                                      </p:cBhvr>
                                      <p:to>
                                        <p:strVal val="visible"/>
                                      </p:to>
                                    </p:set>
                                    <p:anim to="" calcmode="lin" valueType="num">
                                      <p:cBhvr>
                                        <p:cTn id="32" dur="1" fill="hold"/>
                                        <p:tgtEl>
                                          <p:spTgt spid="103427">
                                            <p:txEl>
                                              <p:pRg st="5" end="5"/>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nodeType="clickEffect">
                                  <p:stCondLst>
                                    <p:cond delay="0"/>
                                  </p:stCondLst>
                                  <p:childTnLst>
                                    <p:set>
                                      <p:cBhvr>
                                        <p:cTn id="36" dur="1" fill="hold">
                                          <p:stCondLst>
                                            <p:cond delay="0"/>
                                          </p:stCondLst>
                                        </p:cTn>
                                        <p:tgtEl>
                                          <p:spTgt spid="103427">
                                            <p:txEl>
                                              <p:pRg st="6" end="6"/>
                                            </p:txEl>
                                          </p:spTgt>
                                        </p:tgtEl>
                                        <p:attrNameLst>
                                          <p:attrName>style.visibility</p:attrName>
                                        </p:attrNameLst>
                                      </p:cBhvr>
                                      <p:to>
                                        <p:strVal val="visible"/>
                                      </p:to>
                                    </p:set>
                                    <p:anim to="" calcmode="lin" valueType="num">
                                      <p:cBhvr>
                                        <p:cTn id="37" dur="1" fill="hold"/>
                                        <p:tgtEl>
                                          <p:spTgt spid="103427">
                                            <p:txEl>
                                              <p:pRg st="6" end="6"/>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nodeType="clickEffect">
                                  <p:stCondLst>
                                    <p:cond delay="0"/>
                                  </p:stCondLst>
                                  <p:childTnLst>
                                    <p:set>
                                      <p:cBhvr>
                                        <p:cTn id="41" dur="1" fill="hold">
                                          <p:stCondLst>
                                            <p:cond delay="0"/>
                                          </p:stCondLst>
                                        </p:cTn>
                                        <p:tgtEl>
                                          <p:spTgt spid="103427">
                                            <p:txEl>
                                              <p:pRg st="7" end="7"/>
                                            </p:txEl>
                                          </p:spTgt>
                                        </p:tgtEl>
                                        <p:attrNameLst>
                                          <p:attrName>style.visibility</p:attrName>
                                        </p:attrNameLst>
                                      </p:cBhvr>
                                      <p:to>
                                        <p:strVal val="visible"/>
                                      </p:to>
                                    </p:set>
                                    <p:anim to="" calcmode="lin" valueType="num">
                                      <p:cBhvr>
                                        <p:cTn id="42" dur="1" fill="hold"/>
                                        <p:tgtEl>
                                          <p:spTgt spid="103427">
                                            <p:txEl>
                                              <p:pRg st="7" end="7"/>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95532FFF-06D1-416B-B3D4-0F24C3727FB5}" type="datetime1">
              <a:rPr lang="id-ID"/>
              <a:pPr>
                <a:defRPr/>
              </a:pPr>
              <a:t>12/09/2012</a:t>
            </a:fld>
            <a:endParaRPr lang="en-US"/>
          </a:p>
        </p:txBody>
      </p:sp>
      <p:sp>
        <p:nvSpPr>
          <p:cNvPr id="5" name="Footer Placeholder 4"/>
          <p:cNvSpPr>
            <a:spLocks noGrp="1"/>
          </p:cNvSpPr>
          <p:nvPr>
            <p:ph type="ftr" sz="quarter" idx="11"/>
          </p:nvPr>
        </p:nvSpPr>
        <p:spPr/>
        <p:txBody>
          <a:bodyPr/>
          <a:lstStyle/>
          <a:p>
            <a:pPr>
              <a:defRPr/>
            </a:pPr>
            <a:r>
              <a:rPr lang="en-US"/>
              <a:t>dwi h</a:t>
            </a:r>
          </a:p>
        </p:txBody>
      </p:sp>
      <p:sp>
        <p:nvSpPr>
          <p:cNvPr id="6" name="Slide Number Placeholder 5"/>
          <p:cNvSpPr>
            <a:spLocks noGrp="1"/>
          </p:cNvSpPr>
          <p:nvPr>
            <p:ph type="sldNum" sz="quarter" idx="12"/>
          </p:nvPr>
        </p:nvSpPr>
        <p:spPr/>
        <p:txBody>
          <a:bodyPr/>
          <a:lstStyle/>
          <a:p>
            <a:pPr>
              <a:defRPr/>
            </a:pPr>
            <a:fld id="{2583B63F-4BB6-4BA4-9325-7CC762979CE5}" type="slidenum">
              <a:rPr lang="en-US"/>
              <a:pPr>
                <a:defRPr/>
              </a:pPr>
              <a:t>15</a:t>
            </a:fld>
            <a:endParaRPr lang="en-US"/>
          </a:p>
        </p:txBody>
      </p:sp>
      <p:sp>
        <p:nvSpPr>
          <p:cNvPr id="104450" name="Rectangle 2"/>
          <p:cNvSpPr>
            <a:spLocks noGrp="1" noChangeArrowheads="1"/>
          </p:cNvSpPr>
          <p:nvPr>
            <p:ph type="title"/>
          </p:nvPr>
        </p:nvSpPr>
        <p:spPr>
          <a:xfrm>
            <a:off x="468313" y="549275"/>
            <a:ext cx="8229600" cy="1139825"/>
          </a:xfrm>
        </p:spPr>
        <p:txBody>
          <a:bodyPr/>
          <a:lstStyle/>
          <a:p>
            <a:pPr eaLnBrk="1" hangingPunct="1">
              <a:defRPr/>
            </a:pPr>
            <a:r>
              <a:rPr lang="en-GB" sz="4000" smtClean="0">
                <a:solidFill>
                  <a:srgbClr val="FFFF99"/>
                </a:solidFill>
              </a:rPr>
              <a:t>F. Teori Faktor-Faktor </a:t>
            </a:r>
            <a:br>
              <a:rPr lang="en-GB" sz="4000" smtClean="0">
                <a:solidFill>
                  <a:srgbClr val="FFFF99"/>
                </a:solidFill>
              </a:rPr>
            </a:br>
            <a:r>
              <a:rPr lang="en-GB" sz="4000" smtClean="0">
                <a:solidFill>
                  <a:srgbClr val="FFFF99"/>
                </a:solidFill>
              </a:rPr>
              <a:t>Non Ekonomi</a:t>
            </a:r>
            <a:endParaRPr lang="en-US" sz="4000" smtClean="0">
              <a:solidFill>
                <a:srgbClr val="FFFF99"/>
              </a:solidFill>
            </a:endParaRPr>
          </a:p>
        </p:txBody>
      </p:sp>
      <p:sp>
        <p:nvSpPr>
          <p:cNvPr id="104451" name="Rectangle 3"/>
          <p:cNvSpPr>
            <a:spLocks noGrp="1" noChangeArrowheads="1"/>
          </p:cNvSpPr>
          <p:nvPr>
            <p:ph type="body" idx="1"/>
          </p:nvPr>
        </p:nvSpPr>
        <p:spPr>
          <a:xfrm>
            <a:off x="468313" y="2205038"/>
            <a:ext cx="8229600" cy="3455987"/>
          </a:xfrm>
        </p:spPr>
        <p:txBody>
          <a:bodyPr/>
          <a:lstStyle/>
          <a:p>
            <a:pPr marL="0" indent="0" eaLnBrk="1" hangingPunct="1">
              <a:lnSpc>
                <a:spcPct val="90000"/>
              </a:lnSpc>
              <a:buFont typeface="Wingdings" pitchFamily="2" charset="2"/>
              <a:buNone/>
              <a:defRPr/>
            </a:pPr>
            <a:r>
              <a:rPr lang="en-GB" sz="2400" smtClean="0"/>
              <a:t>Dikemukakan oleh </a:t>
            </a:r>
            <a:r>
              <a:rPr lang="en-GB" sz="2400" smtClean="0">
                <a:solidFill>
                  <a:srgbClr val="FF99FF"/>
                </a:solidFill>
              </a:rPr>
              <a:t>Bert F. Hoselitz</a:t>
            </a:r>
            <a:r>
              <a:rPr lang="en-GB" sz="2400" smtClean="0"/>
              <a:t> dalam bukunya </a:t>
            </a:r>
            <a:r>
              <a:rPr lang="en-GB" sz="2400" i="1" smtClean="0"/>
              <a:t>Economic Growth and Development: Noneconomic Factors in Economic Development</a:t>
            </a:r>
          </a:p>
          <a:p>
            <a:pPr marL="0" indent="0" eaLnBrk="1" hangingPunct="1">
              <a:lnSpc>
                <a:spcPct val="50000"/>
              </a:lnSpc>
              <a:buFont typeface="Wingdings" pitchFamily="2" charset="2"/>
              <a:buNone/>
              <a:defRPr/>
            </a:pPr>
            <a:endParaRPr lang="en-GB" sz="2400" i="1" smtClean="0"/>
          </a:p>
          <a:p>
            <a:pPr marL="0" indent="0" eaLnBrk="1" hangingPunct="1">
              <a:lnSpc>
                <a:spcPct val="90000"/>
              </a:lnSpc>
              <a:buFont typeface="Wingdings" pitchFamily="2" charset="2"/>
              <a:buNone/>
              <a:defRPr/>
            </a:pPr>
            <a:r>
              <a:rPr lang="en-GB" sz="2400" i="1" smtClean="0">
                <a:solidFill>
                  <a:schemeClr val="folHlink"/>
                </a:solidFill>
              </a:rPr>
              <a:t>Hoselitz mengemukakan faktor kondisi lingkungan dalam pembangunan. Dibutuhkan perubahan kelembagaan pada masa sebelum lepas landas sehingga pemasokan modal menjadi lebih produktif dan tenaga wiraswasta dan administrasi dengan ketrampilan teknis dan keilmuwan yang dibutuhkan</a:t>
            </a:r>
            <a:endParaRPr lang="en-US" sz="2400" smtClean="0">
              <a:solidFill>
                <a:schemeClr val="folHlink"/>
              </a:solidFill>
            </a:endParaRPr>
          </a:p>
        </p:txBody>
      </p:sp>
    </p:spTree>
  </p:cSld>
  <p:clrMapOvr>
    <a:masterClrMapping/>
  </p:clrMapOvr>
  <p:transition spd="med">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04450"/>
                                        </p:tgtEl>
                                        <p:attrNameLst>
                                          <p:attrName>style.visibility</p:attrName>
                                        </p:attrNameLst>
                                      </p:cBhvr>
                                      <p:to>
                                        <p:strVal val="visible"/>
                                      </p:to>
                                    </p:set>
                                    <p:anim to="" calcmode="lin" valueType="num">
                                      <p:cBhvr>
                                        <p:cTn id="7" dur="1" fill="hold"/>
                                        <p:tgtEl>
                                          <p:spTgt spid="104450"/>
                                        </p:tgtEl>
                                        <p:attrNameLst>
                                          <p:attrName/>
                                        </p:attrNameLst>
                                      </p:cBhvr>
                                    </p:anim>
                                  </p:childTnLst>
                                  <p:subTnLst>
                                    <p:audio>
                                      <p:cMediaNode>
                                        <p:cTn display="0" masterRel="sameClick">
                                          <p:stCondLst>
                                            <p:cond evt="begin" delay="0">
                                              <p:tn val="5"/>
                                            </p:cond>
                                          </p:stCondLst>
                                          <p:endCondLst>
                                            <p:cond evt="onStopAudio" delay="0">
                                              <p:tgtEl>
                                                <p:sldTgt/>
                                              </p:tgtEl>
                                            </p:cond>
                                          </p:endCondLst>
                                        </p:cTn>
                                        <p:tgtEl>
                                          <p:sndTgt r:embed="rId2" name="cashreg.wav" builtIn="1"/>
                                        </p:tgtEl>
                                      </p:cMediaNode>
                                    </p:audio>
                                  </p:sub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104451">
                                            <p:txEl>
                                              <p:pRg st="0" end="0"/>
                                            </p:txEl>
                                          </p:spTgt>
                                        </p:tgtEl>
                                        <p:attrNameLst>
                                          <p:attrName>style.visibility</p:attrName>
                                        </p:attrNameLst>
                                      </p:cBhvr>
                                      <p:to>
                                        <p:strVal val="visible"/>
                                      </p:to>
                                    </p:set>
                                    <p:anim to="" calcmode="lin" valueType="num">
                                      <p:cBhvr>
                                        <p:cTn id="12" dur="1" fill="hold"/>
                                        <p:tgtEl>
                                          <p:spTgt spid="104451">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104451">
                                            <p:txEl>
                                              <p:pRg st="2" end="2"/>
                                            </p:txEl>
                                          </p:spTgt>
                                        </p:tgtEl>
                                        <p:attrNameLst>
                                          <p:attrName>style.visibility</p:attrName>
                                        </p:attrNameLst>
                                      </p:cBhvr>
                                      <p:to>
                                        <p:strVal val="visible"/>
                                      </p:to>
                                    </p:set>
                                    <p:anim to="" calcmode="lin" valueType="num">
                                      <p:cBhvr>
                                        <p:cTn id="17" dur="1" fill="hold"/>
                                        <p:tgtEl>
                                          <p:spTgt spid="104451">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756DF319-26D2-4201-A2B3-96B90E3EA799}" type="datetime1">
              <a:rPr lang="id-ID"/>
              <a:pPr>
                <a:defRPr/>
              </a:pPr>
              <a:t>12/09/2012</a:t>
            </a:fld>
            <a:endParaRPr lang="en-US"/>
          </a:p>
        </p:txBody>
      </p:sp>
      <p:sp>
        <p:nvSpPr>
          <p:cNvPr id="5" name="Footer Placeholder 4"/>
          <p:cNvSpPr>
            <a:spLocks noGrp="1"/>
          </p:cNvSpPr>
          <p:nvPr>
            <p:ph type="ftr" sz="quarter" idx="11"/>
          </p:nvPr>
        </p:nvSpPr>
        <p:spPr/>
        <p:txBody>
          <a:bodyPr/>
          <a:lstStyle/>
          <a:p>
            <a:pPr>
              <a:defRPr/>
            </a:pPr>
            <a:r>
              <a:rPr lang="en-US"/>
              <a:t>dwi h</a:t>
            </a:r>
          </a:p>
        </p:txBody>
      </p:sp>
      <p:sp>
        <p:nvSpPr>
          <p:cNvPr id="6" name="Slide Number Placeholder 5"/>
          <p:cNvSpPr>
            <a:spLocks noGrp="1"/>
          </p:cNvSpPr>
          <p:nvPr>
            <p:ph type="sldNum" sz="quarter" idx="12"/>
          </p:nvPr>
        </p:nvSpPr>
        <p:spPr/>
        <p:txBody>
          <a:bodyPr/>
          <a:lstStyle/>
          <a:p>
            <a:pPr>
              <a:defRPr/>
            </a:pPr>
            <a:fld id="{A1310173-3384-4870-9BED-A43DD14C567A}" type="slidenum">
              <a:rPr lang="en-US"/>
              <a:pPr>
                <a:defRPr/>
              </a:pPr>
              <a:t>16</a:t>
            </a:fld>
            <a:endParaRPr lang="en-US"/>
          </a:p>
        </p:txBody>
      </p:sp>
      <p:sp>
        <p:nvSpPr>
          <p:cNvPr id="105474" name="Rectangle 2"/>
          <p:cNvSpPr>
            <a:spLocks noGrp="1" noChangeArrowheads="1"/>
          </p:cNvSpPr>
          <p:nvPr>
            <p:ph type="title"/>
          </p:nvPr>
        </p:nvSpPr>
        <p:spPr/>
        <p:txBody>
          <a:bodyPr/>
          <a:lstStyle/>
          <a:p>
            <a:pPr eaLnBrk="1" hangingPunct="1">
              <a:defRPr/>
            </a:pPr>
            <a:r>
              <a:rPr lang="en-GB" smtClean="0"/>
              <a:t>G. Teori Manusia Modern</a:t>
            </a:r>
            <a:endParaRPr lang="en-US" smtClean="0"/>
          </a:p>
        </p:txBody>
      </p:sp>
      <p:sp>
        <p:nvSpPr>
          <p:cNvPr id="105475" name="Rectangle 3"/>
          <p:cNvSpPr>
            <a:spLocks noGrp="1" noChangeArrowheads="1"/>
          </p:cNvSpPr>
          <p:nvPr>
            <p:ph type="body" idx="1"/>
          </p:nvPr>
        </p:nvSpPr>
        <p:spPr>
          <a:xfrm>
            <a:off x="457200" y="1412875"/>
            <a:ext cx="8229600" cy="4718050"/>
          </a:xfrm>
        </p:spPr>
        <p:txBody>
          <a:bodyPr/>
          <a:lstStyle/>
          <a:p>
            <a:pPr marL="0" indent="0" eaLnBrk="1" hangingPunct="1">
              <a:lnSpc>
                <a:spcPct val="80000"/>
              </a:lnSpc>
              <a:buFont typeface="Wingdings" pitchFamily="2" charset="2"/>
              <a:buNone/>
              <a:defRPr/>
            </a:pPr>
            <a:r>
              <a:rPr lang="en-GB" sz="2400" smtClean="0"/>
              <a:t>Dikemukakan oleh </a:t>
            </a:r>
            <a:r>
              <a:rPr lang="en-GB" sz="2400" smtClean="0">
                <a:solidFill>
                  <a:srgbClr val="FF99FF"/>
                </a:solidFill>
              </a:rPr>
              <a:t>Alex Inkeles</a:t>
            </a:r>
            <a:r>
              <a:rPr lang="en-GB" sz="2400" smtClean="0"/>
              <a:t> dan </a:t>
            </a:r>
            <a:r>
              <a:rPr lang="en-GB" sz="2400" smtClean="0">
                <a:solidFill>
                  <a:srgbClr val="FF99FF"/>
                </a:solidFill>
              </a:rPr>
              <a:t>David H. Smith</a:t>
            </a:r>
            <a:r>
              <a:rPr lang="en-GB" sz="2400" smtClean="0"/>
              <a:t> dalam bukunya </a:t>
            </a:r>
            <a:r>
              <a:rPr lang="en-GB" sz="2400" i="1" smtClean="0"/>
              <a:t>Becoming Modern</a:t>
            </a:r>
          </a:p>
          <a:p>
            <a:pPr marL="0" indent="0" eaLnBrk="1" hangingPunct="1">
              <a:lnSpc>
                <a:spcPct val="80000"/>
              </a:lnSpc>
              <a:spcBef>
                <a:spcPct val="50000"/>
              </a:spcBef>
              <a:buFont typeface="Wingdings" pitchFamily="2" charset="2"/>
              <a:buNone/>
              <a:defRPr/>
            </a:pPr>
            <a:r>
              <a:rPr lang="en-GB" sz="2400" smtClean="0">
                <a:solidFill>
                  <a:srgbClr val="3FFF3F"/>
                </a:solidFill>
              </a:rPr>
              <a:t>Faktor manusia memiliki peran penting dalam pembangunan; ciri manusia modern:</a:t>
            </a:r>
          </a:p>
          <a:p>
            <a:pPr marL="0" indent="0" eaLnBrk="1" hangingPunct="1">
              <a:lnSpc>
                <a:spcPct val="80000"/>
              </a:lnSpc>
              <a:defRPr/>
            </a:pPr>
            <a:r>
              <a:rPr lang="en-GB" sz="2400" smtClean="0">
                <a:solidFill>
                  <a:srgbClr val="3FFF3F"/>
                </a:solidFill>
              </a:rPr>
              <a:t> Keterbukaan terhadap pengalaman dan ide baru</a:t>
            </a:r>
          </a:p>
          <a:p>
            <a:pPr marL="0" indent="0" eaLnBrk="1" hangingPunct="1">
              <a:lnSpc>
                <a:spcPct val="80000"/>
              </a:lnSpc>
              <a:defRPr/>
            </a:pPr>
            <a:r>
              <a:rPr lang="en-GB" sz="2400" smtClean="0">
                <a:solidFill>
                  <a:srgbClr val="3FFF3F"/>
                </a:solidFill>
              </a:rPr>
              <a:t> Berorientasi ke masa sekarang dan masa depan</a:t>
            </a:r>
          </a:p>
          <a:p>
            <a:pPr marL="0" indent="0" eaLnBrk="1" hangingPunct="1">
              <a:lnSpc>
                <a:spcPct val="80000"/>
              </a:lnSpc>
              <a:defRPr/>
            </a:pPr>
            <a:r>
              <a:rPr lang="en-GB" sz="2400" smtClean="0">
                <a:solidFill>
                  <a:srgbClr val="3FFF3F"/>
                </a:solidFill>
              </a:rPr>
              <a:t> Punya kesanggupan merencanakan</a:t>
            </a:r>
          </a:p>
          <a:p>
            <a:pPr marL="0" indent="0" eaLnBrk="1" hangingPunct="1">
              <a:lnSpc>
                <a:spcPct val="80000"/>
              </a:lnSpc>
              <a:defRPr/>
            </a:pPr>
            <a:r>
              <a:rPr lang="en-GB" sz="2400" smtClean="0">
                <a:solidFill>
                  <a:srgbClr val="3FFF3F"/>
                </a:solidFill>
              </a:rPr>
              <a:t> Percaya bahwa manusia bisa menguasai alam dan bukan sebaliknya</a:t>
            </a:r>
          </a:p>
          <a:p>
            <a:pPr marL="0" indent="0" eaLnBrk="1" hangingPunct="1">
              <a:lnSpc>
                <a:spcPct val="80000"/>
              </a:lnSpc>
              <a:spcBef>
                <a:spcPct val="50000"/>
              </a:spcBef>
              <a:buFont typeface="Wingdings" pitchFamily="2" charset="2"/>
              <a:buNone/>
              <a:defRPr/>
            </a:pPr>
            <a:r>
              <a:rPr lang="en-GB" sz="2400" smtClean="0">
                <a:solidFill>
                  <a:schemeClr val="folHlink"/>
                </a:solidFill>
              </a:rPr>
              <a:t>Lingkungan yang tepat bisa mengubah orang menjadi manusia modern saat mencapai usia dewasa, diantaranya dengan pendidikan dan media massa  </a:t>
            </a:r>
            <a:endParaRPr lang="en-US" sz="2400" smtClean="0">
              <a:solidFill>
                <a:schemeClr val="folHlink"/>
              </a:solidFill>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05474"/>
                                        </p:tgtEl>
                                        <p:attrNameLst>
                                          <p:attrName>style.visibility</p:attrName>
                                        </p:attrNameLst>
                                      </p:cBhvr>
                                      <p:to>
                                        <p:strVal val="visible"/>
                                      </p:to>
                                    </p:set>
                                    <p:anim to="" calcmode="lin" valueType="num">
                                      <p:cBhvr>
                                        <p:cTn id="7" dur="1" fill="hold"/>
                                        <p:tgtEl>
                                          <p:spTgt spid="105474"/>
                                        </p:tgtEl>
                                        <p:attrNameLst>
                                          <p:attrName/>
                                        </p:attrNameLst>
                                      </p:cBhvr>
                                    </p:anim>
                                  </p:childTnLst>
                                  <p:subTnLst>
                                    <p:audio>
                                      <p:cMediaNode>
                                        <p:cTn display="0" masterRel="sameClick">
                                          <p:stCondLst>
                                            <p:cond evt="begin" delay="0">
                                              <p:tn val="5"/>
                                            </p:cond>
                                          </p:stCondLst>
                                          <p:endCondLst>
                                            <p:cond evt="onStopAudio" delay="0">
                                              <p:tgtEl>
                                                <p:sldTgt/>
                                              </p:tgtEl>
                                            </p:cond>
                                          </p:endCondLst>
                                        </p:cTn>
                                        <p:tgtEl>
                                          <p:sndTgt r:embed="rId2" name="applause.wav" builtIn="1"/>
                                        </p:tgtEl>
                                      </p:cMediaNode>
                                    </p:audio>
                                  </p:sub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105475">
                                            <p:txEl>
                                              <p:pRg st="0" end="0"/>
                                            </p:txEl>
                                          </p:spTgt>
                                        </p:tgtEl>
                                        <p:attrNameLst>
                                          <p:attrName>style.visibility</p:attrName>
                                        </p:attrNameLst>
                                      </p:cBhvr>
                                      <p:to>
                                        <p:strVal val="visible"/>
                                      </p:to>
                                    </p:set>
                                    <p:anim to="" calcmode="lin" valueType="num">
                                      <p:cBhvr>
                                        <p:cTn id="12" dur="1" fill="hold"/>
                                        <p:tgtEl>
                                          <p:spTgt spid="105475">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105475">
                                            <p:txEl>
                                              <p:pRg st="1" end="1"/>
                                            </p:txEl>
                                          </p:spTgt>
                                        </p:tgtEl>
                                        <p:attrNameLst>
                                          <p:attrName>style.visibility</p:attrName>
                                        </p:attrNameLst>
                                      </p:cBhvr>
                                      <p:to>
                                        <p:strVal val="visible"/>
                                      </p:to>
                                    </p:set>
                                    <p:anim to="" calcmode="lin" valueType="num">
                                      <p:cBhvr>
                                        <p:cTn id="17" dur="1" fill="hold"/>
                                        <p:tgtEl>
                                          <p:spTgt spid="105475">
                                            <p:txEl>
                                              <p:pRg st="1" end="1"/>
                                            </p:txEl>
                                          </p:spTgt>
                                        </p:tgtEl>
                                        <p:attrNameLst>
                                          <p:attrName/>
                                        </p:attrNameLst>
                                      </p:cBhvr>
                                    </p:anim>
                                  </p:childTnLst>
                                </p:cTn>
                              </p:par>
                              <p:par>
                                <p:cTn id="18" presetID="24" presetClass="entr" presetSubtype="0" fill="hold" nodeType="withEffect">
                                  <p:stCondLst>
                                    <p:cond delay="0"/>
                                  </p:stCondLst>
                                  <p:childTnLst>
                                    <p:set>
                                      <p:cBhvr>
                                        <p:cTn id="19" dur="1" fill="hold">
                                          <p:stCondLst>
                                            <p:cond delay="0"/>
                                          </p:stCondLst>
                                        </p:cTn>
                                        <p:tgtEl>
                                          <p:spTgt spid="105475">
                                            <p:txEl>
                                              <p:pRg st="2" end="2"/>
                                            </p:txEl>
                                          </p:spTgt>
                                        </p:tgtEl>
                                        <p:attrNameLst>
                                          <p:attrName>style.visibility</p:attrName>
                                        </p:attrNameLst>
                                      </p:cBhvr>
                                      <p:to>
                                        <p:strVal val="visible"/>
                                      </p:to>
                                    </p:set>
                                    <p:anim to="" calcmode="lin" valueType="num">
                                      <p:cBhvr>
                                        <p:cTn id="20" dur="1" fill="hold"/>
                                        <p:tgtEl>
                                          <p:spTgt spid="105475">
                                            <p:txEl>
                                              <p:pRg st="2" end="2"/>
                                            </p:txEl>
                                          </p:spTgt>
                                        </p:tgtEl>
                                        <p:attrNameLst>
                                          <p:attrName/>
                                        </p:attrNameLst>
                                      </p:cBhvr>
                                    </p:anim>
                                  </p:childTnLst>
                                </p:cTn>
                              </p:par>
                              <p:par>
                                <p:cTn id="21" presetID="24" presetClass="entr" presetSubtype="0" fill="hold" nodeType="withEffect">
                                  <p:stCondLst>
                                    <p:cond delay="0"/>
                                  </p:stCondLst>
                                  <p:childTnLst>
                                    <p:set>
                                      <p:cBhvr>
                                        <p:cTn id="22" dur="1" fill="hold">
                                          <p:stCondLst>
                                            <p:cond delay="0"/>
                                          </p:stCondLst>
                                        </p:cTn>
                                        <p:tgtEl>
                                          <p:spTgt spid="105475">
                                            <p:txEl>
                                              <p:pRg st="3" end="3"/>
                                            </p:txEl>
                                          </p:spTgt>
                                        </p:tgtEl>
                                        <p:attrNameLst>
                                          <p:attrName>style.visibility</p:attrName>
                                        </p:attrNameLst>
                                      </p:cBhvr>
                                      <p:to>
                                        <p:strVal val="visible"/>
                                      </p:to>
                                    </p:set>
                                    <p:anim to="" calcmode="lin" valueType="num">
                                      <p:cBhvr>
                                        <p:cTn id="23" dur="1" fill="hold"/>
                                        <p:tgtEl>
                                          <p:spTgt spid="105475">
                                            <p:txEl>
                                              <p:pRg st="3" end="3"/>
                                            </p:txEl>
                                          </p:spTgt>
                                        </p:tgtEl>
                                        <p:attrNameLst>
                                          <p:attrName/>
                                        </p:attrNameLst>
                                      </p:cBhvr>
                                    </p:anim>
                                  </p:childTnLst>
                                </p:cTn>
                              </p:par>
                              <p:par>
                                <p:cTn id="24" presetID="24" presetClass="entr" presetSubtype="0" fill="hold" nodeType="withEffect">
                                  <p:stCondLst>
                                    <p:cond delay="0"/>
                                  </p:stCondLst>
                                  <p:childTnLst>
                                    <p:set>
                                      <p:cBhvr>
                                        <p:cTn id="25" dur="1" fill="hold">
                                          <p:stCondLst>
                                            <p:cond delay="0"/>
                                          </p:stCondLst>
                                        </p:cTn>
                                        <p:tgtEl>
                                          <p:spTgt spid="105475">
                                            <p:txEl>
                                              <p:pRg st="4" end="4"/>
                                            </p:txEl>
                                          </p:spTgt>
                                        </p:tgtEl>
                                        <p:attrNameLst>
                                          <p:attrName>style.visibility</p:attrName>
                                        </p:attrNameLst>
                                      </p:cBhvr>
                                      <p:to>
                                        <p:strVal val="visible"/>
                                      </p:to>
                                    </p:set>
                                    <p:anim to="" calcmode="lin" valueType="num">
                                      <p:cBhvr>
                                        <p:cTn id="26" dur="1" fill="hold"/>
                                        <p:tgtEl>
                                          <p:spTgt spid="105475">
                                            <p:txEl>
                                              <p:pRg st="4" end="4"/>
                                            </p:txEl>
                                          </p:spTgt>
                                        </p:tgtEl>
                                        <p:attrNameLst>
                                          <p:attrName/>
                                        </p:attrNameLst>
                                      </p:cBhvr>
                                    </p:anim>
                                  </p:childTnLst>
                                </p:cTn>
                              </p:par>
                              <p:par>
                                <p:cTn id="27" presetID="24" presetClass="entr" presetSubtype="0" fill="hold" nodeType="withEffect">
                                  <p:stCondLst>
                                    <p:cond delay="0"/>
                                  </p:stCondLst>
                                  <p:childTnLst>
                                    <p:set>
                                      <p:cBhvr>
                                        <p:cTn id="28" dur="1" fill="hold">
                                          <p:stCondLst>
                                            <p:cond delay="0"/>
                                          </p:stCondLst>
                                        </p:cTn>
                                        <p:tgtEl>
                                          <p:spTgt spid="105475">
                                            <p:txEl>
                                              <p:pRg st="5" end="5"/>
                                            </p:txEl>
                                          </p:spTgt>
                                        </p:tgtEl>
                                        <p:attrNameLst>
                                          <p:attrName>style.visibility</p:attrName>
                                        </p:attrNameLst>
                                      </p:cBhvr>
                                      <p:to>
                                        <p:strVal val="visible"/>
                                      </p:to>
                                    </p:set>
                                    <p:anim to="" calcmode="lin" valueType="num">
                                      <p:cBhvr>
                                        <p:cTn id="29" dur="1" fill="hold"/>
                                        <p:tgtEl>
                                          <p:spTgt spid="105475">
                                            <p:txEl>
                                              <p:pRg st="5" end="5"/>
                                            </p:txEl>
                                          </p:spTgt>
                                        </p:tgtEl>
                                        <p:attrNameLst>
                                          <p:attrName/>
                                        </p:attrNameLst>
                                      </p:cBhvr>
                                    </p:anim>
                                  </p:childTnLst>
                                </p:cTn>
                              </p:par>
                            </p:childTnLst>
                          </p:cTn>
                        </p:par>
                      </p:childTnLst>
                    </p:cTn>
                  </p:par>
                  <p:par>
                    <p:cTn id="30" fill="hold">
                      <p:stCondLst>
                        <p:cond delay="indefinite"/>
                      </p:stCondLst>
                      <p:childTnLst>
                        <p:par>
                          <p:cTn id="31" fill="hold">
                            <p:stCondLst>
                              <p:cond delay="0"/>
                            </p:stCondLst>
                            <p:childTnLst>
                              <p:par>
                                <p:cTn id="32" presetID="24" presetClass="entr" presetSubtype="0" fill="hold" nodeType="clickEffect">
                                  <p:stCondLst>
                                    <p:cond delay="0"/>
                                  </p:stCondLst>
                                  <p:childTnLst>
                                    <p:set>
                                      <p:cBhvr>
                                        <p:cTn id="33" dur="1" fill="hold">
                                          <p:stCondLst>
                                            <p:cond delay="0"/>
                                          </p:stCondLst>
                                        </p:cTn>
                                        <p:tgtEl>
                                          <p:spTgt spid="105475">
                                            <p:txEl>
                                              <p:pRg st="6" end="6"/>
                                            </p:txEl>
                                          </p:spTgt>
                                        </p:tgtEl>
                                        <p:attrNameLst>
                                          <p:attrName>style.visibility</p:attrName>
                                        </p:attrNameLst>
                                      </p:cBhvr>
                                      <p:to>
                                        <p:strVal val="visible"/>
                                      </p:to>
                                    </p:set>
                                    <p:anim to="" calcmode="lin" valueType="num">
                                      <p:cBhvr>
                                        <p:cTn id="34" dur="1" fill="hold"/>
                                        <p:tgtEl>
                                          <p:spTgt spid="105475">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BC8081C8-D61E-42C3-9750-F100380B095B}" type="datetime1">
              <a:rPr lang="id-ID"/>
              <a:pPr>
                <a:defRPr/>
              </a:pPr>
              <a:t>12/09/2012</a:t>
            </a:fld>
            <a:endParaRPr lang="en-US"/>
          </a:p>
        </p:txBody>
      </p:sp>
      <p:sp>
        <p:nvSpPr>
          <p:cNvPr id="5" name="Footer Placeholder 4"/>
          <p:cNvSpPr>
            <a:spLocks noGrp="1"/>
          </p:cNvSpPr>
          <p:nvPr>
            <p:ph type="ftr" sz="quarter" idx="11"/>
          </p:nvPr>
        </p:nvSpPr>
        <p:spPr/>
        <p:txBody>
          <a:bodyPr/>
          <a:lstStyle/>
          <a:p>
            <a:pPr>
              <a:defRPr/>
            </a:pPr>
            <a:r>
              <a:rPr lang="en-US"/>
              <a:t>dwi h</a:t>
            </a:r>
          </a:p>
        </p:txBody>
      </p:sp>
      <p:sp>
        <p:nvSpPr>
          <p:cNvPr id="6" name="Slide Number Placeholder 5"/>
          <p:cNvSpPr>
            <a:spLocks noGrp="1"/>
          </p:cNvSpPr>
          <p:nvPr>
            <p:ph type="sldNum" sz="quarter" idx="12"/>
          </p:nvPr>
        </p:nvSpPr>
        <p:spPr/>
        <p:txBody>
          <a:bodyPr/>
          <a:lstStyle/>
          <a:p>
            <a:pPr>
              <a:defRPr/>
            </a:pPr>
            <a:fld id="{E17E7920-22B4-4C19-BB5A-383698B4C56B}" type="slidenum">
              <a:rPr lang="en-US"/>
              <a:pPr>
                <a:defRPr/>
              </a:pPr>
              <a:t>17</a:t>
            </a:fld>
            <a:endParaRPr lang="en-US"/>
          </a:p>
        </p:txBody>
      </p:sp>
      <p:sp>
        <p:nvSpPr>
          <p:cNvPr id="106498" name="Rectangle 2"/>
          <p:cNvSpPr>
            <a:spLocks noGrp="1" noChangeArrowheads="1"/>
          </p:cNvSpPr>
          <p:nvPr>
            <p:ph type="title"/>
          </p:nvPr>
        </p:nvSpPr>
        <p:spPr/>
        <p:txBody>
          <a:bodyPr/>
          <a:lstStyle/>
          <a:p>
            <a:pPr eaLnBrk="1" hangingPunct="1">
              <a:defRPr/>
            </a:pPr>
            <a:r>
              <a:rPr lang="en-GB" smtClean="0">
                <a:solidFill>
                  <a:srgbClr val="3FFF3F"/>
                </a:solidFill>
              </a:rPr>
              <a:t>Ciri Umum Teori Modernisasi</a:t>
            </a:r>
            <a:endParaRPr lang="en-US" smtClean="0">
              <a:solidFill>
                <a:srgbClr val="3FFF3F"/>
              </a:solidFill>
            </a:endParaRPr>
          </a:p>
        </p:txBody>
      </p:sp>
      <p:sp>
        <p:nvSpPr>
          <p:cNvPr id="106499" name="Rectangle 3"/>
          <p:cNvSpPr>
            <a:spLocks noGrp="1" noChangeArrowheads="1"/>
          </p:cNvSpPr>
          <p:nvPr>
            <p:ph type="body" idx="1"/>
          </p:nvPr>
        </p:nvSpPr>
        <p:spPr/>
        <p:txBody>
          <a:bodyPr/>
          <a:lstStyle/>
          <a:p>
            <a:pPr marL="609600" indent="-609600" eaLnBrk="1" hangingPunct="1">
              <a:buClr>
                <a:schemeClr val="tx1"/>
              </a:buClr>
              <a:buSzTx/>
              <a:buFont typeface="Wingdings" pitchFamily="2" charset="2"/>
              <a:buAutoNum type="arabicPeriod"/>
              <a:defRPr/>
            </a:pPr>
            <a:r>
              <a:rPr lang="en-GB" smtClean="0">
                <a:solidFill>
                  <a:srgbClr val="FFFF99"/>
                </a:solidFill>
              </a:rPr>
              <a:t>Dikotomi modern dan tradisional</a:t>
            </a:r>
          </a:p>
          <a:p>
            <a:pPr marL="609600" indent="-609600" eaLnBrk="1" hangingPunct="1">
              <a:buClr>
                <a:schemeClr val="tx1"/>
              </a:buClr>
              <a:buSzTx/>
              <a:buFont typeface="Wingdings" pitchFamily="2" charset="2"/>
              <a:buAutoNum type="arabicPeriod"/>
              <a:defRPr/>
            </a:pPr>
            <a:r>
              <a:rPr lang="en-GB" smtClean="0">
                <a:solidFill>
                  <a:srgbClr val="FFFF99"/>
                </a:solidFill>
              </a:rPr>
              <a:t>Faktor-faktor non-material sebagai penyebab kemiskinan</a:t>
            </a:r>
          </a:p>
          <a:p>
            <a:pPr marL="609600" indent="-609600" eaLnBrk="1" hangingPunct="1">
              <a:buClr>
                <a:schemeClr val="tx1"/>
              </a:buClr>
              <a:buSzTx/>
              <a:buFont typeface="Wingdings" pitchFamily="2" charset="2"/>
              <a:buAutoNum type="arabicPeriod"/>
              <a:defRPr/>
            </a:pPr>
            <a:r>
              <a:rPr lang="en-GB" smtClean="0">
                <a:solidFill>
                  <a:srgbClr val="FFFF99"/>
                </a:solidFill>
              </a:rPr>
              <a:t>Bersifat a-historis</a:t>
            </a:r>
          </a:p>
          <a:p>
            <a:pPr marL="609600" indent="-609600" eaLnBrk="1" hangingPunct="1">
              <a:buClr>
                <a:schemeClr val="tx1"/>
              </a:buClr>
              <a:buSzTx/>
              <a:buFont typeface="Wingdings" pitchFamily="2" charset="2"/>
              <a:buAutoNum type="arabicPeriod"/>
              <a:defRPr/>
            </a:pPr>
            <a:r>
              <a:rPr lang="en-GB" smtClean="0">
                <a:solidFill>
                  <a:srgbClr val="FFFF99"/>
                </a:solidFill>
              </a:rPr>
              <a:t>Faktor-faktor yang mendorong atau menghambat pembangunan harus dicari di dalam negara yang bersangkutan</a:t>
            </a:r>
            <a:endParaRPr lang="en-US" smtClean="0">
              <a:solidFill>
                <a:srgbClr val="FFFF99"/>
              </a:solidFill>
            </a:endParaRP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06498"/>
                                        </p:tgtEl>
                                        <p:attrNameLst>
                                          <p:attrName>style.visibility</p:attrName>
                                        </p:attrNameLst>
                                      </p:cBhvr>
                                      <p:to>
                                        <p:strVal val="visible"/>
                                      </p:to>
                                    </p:set>
                                    <p:anim to="" calcmode="lin" valueType="num">
                                      <p:cBhvr>
                                        <p:cTn id="7" dur="1" fill="hold"/>
                                        <p:tgtEl>
                                          <p:spTgt spid="106498"/>
                                        </p:tgtEl>
                                        <p:attrNameLst>
                                          <p:attrName/>
                                        </p:attrNameLst>
                                      </p:cBhvr>
                                    </p:anim>
                                  </p:childTnLst>
                                  <p:subTnLst>
                                    <p:audio>
                                      <p:cMediaNode>
                                        <p:cTn display="0" masterRel="sameClick">
                                          <p:stCondLst>
                                            <p:cond evt="begin" delay="0">
                                              <p:tn val="5"/>
                                            </p:cond>
                                          </p:stCondLst>
                                          <p:endCondLst>
                                            <p:cond evt="onStopAudio" delay="0">
                                              <p:tgtEl>
                                                <p:sldTgt/>
                                              </p:tgtEl>
                                            </p:cond>
                                          </p:endCondLst>
                                        </p:cTn>
                                        <p:tgtEl>
                                          <p:sndTgt r:embed="rId2" name="voltage.wav" builtIn="1"/>
                                        </p:tgtEl>
                                      </p:cMediaNode>
                                    </p:audio>
                                  </p:sub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106499">
                                            <p:txEl>
                                              <p:pRg st="0" end="0"/>
                                            </p:txEl>
                                          </p:spTgt>
                                        </p:tgtEl>
                                        <p:attrNameLst>
                                          <p:attrName>style.visibility</p:attrName>
                                        </p:attrNameLst>
                                      </p:cBhvr>
                                      <p:to>
                                        <p:strVal val="visible"/>
                                      </p:to>
                                    </p:set>
                                    <p:anim to="" calcmode="lin" valueType="num">
                                      <p:cBhvr>
                                        <p:cTn id="12" dur="1" fill="hold"/>
                                        <p:tgtEl>
                                          <p:spTgt spid="106499">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106499">
                                            <p:txEl>
                                              <p:pRg st="1" end="1"/>
                                            </p:txEl>
                                          </p:spTgt>
                                        </p:tgtEl>
                                        <p:attrNameLst>
                                          <p:attrName>style.visibility</p:attrName>
                                        </p:attrNameLst>
                                      </p:cBhvr>
                                      <p:to>
                                        <p:strVal val="visible"/>
                                      </p:to>
                                    </p:set>
                                    <p:anim to="" calcmode="lin" valueType="num">
                                      <p:cBhvr>
                                        <p:cTn id="17" dur="1" fill="hold"/>
                                        <p:tgtEl>
                                          <p:spTgt spid="106499">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106499">
                                            <p:txEl>
                                              <p:pRg st="2" end="2"/>
                                            </p:txEl>
                                          </p:spTgt>
                                        </p:tgtEl>
                                        <p:attrNameLst>
                                          <p:attrName>style.visibility</p:attrName>
                                        </p:attrNameLst>
                                      </p:cBhvr>
                                      <p:to>
                                        <p:strVal val="visible"/>
                                      </p:to>
                                    </p:set>
                                    <p:anim to="" calcmode="lin" valueType="num">
                                      <p:cBhvr>
                                        <p:cTn id="22" dur="1" fill="hold"/>
                                        <p:tgtEl>
                                          <p:spTgt spid="106499">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106499">
                                            <p:txEl>
                                              <p:pRg st="3" end="3"/>
                                            </p:txEl>
                                          </p:spTgt>
                                        </p:tgtEl>
                                        <p:attrNameLst>
                                          <p:attrName>style.visibility</p:attrName>
                                        </p:attrNameLst>
                                      </p:cBhvr>
                                      <p:to>
                                        <p:strVal val="visible"/>
                                      </p:to>
                                    </p:set>
                                    <p:anim to="" calcmode="lin" valueType="num">
                                      <p:cBhvr>
                                        <p:cTn id="27" dur="1" fill="hold"/>
                                        <p:tgtEl>
                                          <p:spTgt spid="106499">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1E594826-315E-4B5A-8C61-EAAD8E1B4023}" type="datetime1">
              <a:rPr lang="id-ID"/>
              <a:pPr>
                <a:defRPr/>
              </a:pPr>
              <a:t>12/09/2012</a:t>
            </a:fld>
            <a:endParaRPr lang="en-US"/>
          </a:p>
        </p:txBody>
      </p:sp>
      <p:sp>
        <p:nvSpPr>
          <p:cNvPr id="5" name="Footer Placeholder 4"/>
          <p:cNvSpPr>
            <a:spLocks noGrp="1"/>
          </p:cNvSpPr>
          <p:nvPr>
            <p:ph type="ftr" sz="quarter" idx="11"/>
          </p:nvPr>
        </p:nvSpPr>
        <p:spPr/>
        <p:txBody>
          <a:bodyPr/>
          <a:lstStyle/>
          <a:p>
            <a:pPr>
              <a:defRPr/>
            </a:pPr>
            <a:r>
              <a:rPr lang="en-US"/>
              <a:t>dwi h</a:t>
            </a:r>
          </a:p>
        </p:txBody>
      </p:sp>
      <p:sp>
        <p:nvSpPr>
          <p:cNvPr id="6" name="Slide Number Placeholder 5"/>
          <p:cNvSpPr>
            <a:spLocks noGrp="1"/>
          </p:cNvSpPr>
          <p:nvPr>
            <p:ph type="sldNum" sz="quarter" idx="12"/>
          </p:nvPr>
        </p:nvSpPr>
        <p:spPr/>
        <p:txBody>
          <a:bodyPr/>
          <a:lstStyle/>
          <a:p>
            <a:pPr>
              <a:defRPr/>
            </a:pPr>
            <a:fld id="{91AD98F6-C7A1-40E4-BA5B-CD889E664959}" type="slidenum">
              <a:rPr lang="en-US"/>
              <a:pPr>
                <a:defRPr/>
              </a:pPr>
              <a:t>18</a:t>
            </a:fld>
            <a:endParaRPr lang="en-US"/>
          </a:p>
        </p:txBody>
      </p:sp>
      <p:sp>
        <p:nvSpPr>
          <p:cNvPr id="107522" name="Rectangle 2"/>
          <p:cNvSpPr>
            <a:spLocks noGrp="1" noChangeArrowheads="1"/>
          </p:cNvSpPr>
          <p:nvPr>
            <p:ph type="title"/>
          </p:nvPr>
        </p:nvSpPr>
        <p:spPr/>
        <p:txBody>
          <a:bodyPr/>
          <a:lstStyle/>
          <a:p>
            <a:pPr eaLnBrk="1" hangingPunct="1">
              <a:defRPr/>
            </a:pPr>
            <a:r>
              <a:rPr lang="en-GB" sz="4800" smtClean="0"/>
              <a:t>A. Teori Struktural</a:t>
            </a:r>
            <a:endParaRPr lang="en-US" sz="4800" smtClean="0"/>
          </a:p>
        </p:txBody>
      </p:sp>
      <p:sp>
        <p:nvSpPr>
          <p:cNvPr id="107523" name="Rectangle 3"/>
          <p:cNvSpPr>
            <a:spLocks noGrp="1" noChangeArrowheads="1"/>
          </p:cNvSpPr>
          <p:nvPr>
            <p:ph type="body" idx="1"/>
          </p:nvPr>
        </p:nvSpPr>
        <p:spPr/>
        <p:txBody>
          <a:bodyPr/>
          <a:lstStyle/>
          <a:p>
            <a:pPr marL="0" indent="0" eaLnBrk="1" hangingPunct="1">
              <a:spcBef>
                <a:spcPct val="0"/>
              </a:spcBef>
              <a:buFont typeface="Wingdings" pitchFamily="2" charset="2"/>
              <a:buNone/>
              <a:defRPr/>
            </a:pPr>
            <a:r>
              <a:rPr lang="en-GB" smtClean="0"/>
              <a:t>Teori ini dikemukakan oleh </a:t>
            </a:r>
            <a:r>
              <a:rPr lang="en-GB" smtClean="0">
                <a:solidFill>
                  <a:srgbClr val="B895FF"/>
                </a:solidFill>
              </a:rPr>
              <a:t>Karl Marx</a:t>
            </a:r>
          </a:p>
          <a:p>
            <a:pPr marL="0" indent="0" eaLnBrk="1" hangingPunct="1">
              <a:spcBef>
                <a:spcPct val="0"/>
              </a:spcBef>
              <a:buFont typeface="Wingdings" pitchFamily="2" charset="2"/>
              <a:buNone/>
              <a:defRPr/>
            </a:pPr>
            <a:endParaRPr lang="en-GB" smtClean="0"/>
          </a:p>
          <a:p>
            <a:pPr marL="0" indent="0" eaLnBrk="1" hangingPunct="1">
              <a:spcBef>
                <a:spcPct val="0"/>
              </a:spcBef>
              <a:buFont typeface="Wingdings" pitchFamily="2" charset="2"/>
              <a:buNone/>
              <a:defRPr/>
            </a:pPr>
            <a:r>
              <a:rPr lang="en-GB" sz="2800" smtClean="0">
                <a:solidFill>
                  <a:srgbClr val="3FFF3F"/>
                </a:solidFill>
              </a:rPr>
              <a:t>Teori ini berpendapat bahwa kemiskinan yang terdapat di negara-negara dunia ketiga yang mengkhususkan diri pada produksi pertanian adalah akibat dari struktur perekonomian dunia yang bersifat eksploitatif, yang kuat mengeksploitasi yang lemah</a:t>
            </a:r>
            <a:endParaRPr lang="en-US" sz="2800" smtClean="0">
              <a:solidFill>
                <a:srgbClr val="3FFF3F"/>
              </a:solidFill>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07522"/>
                                        </p:tgtEl>
                                        <p:attrNameLst>
                                          <p:attrName>style.visibility</p:attrName>
                                        </p:attrNameLst>
                                      </p:cBhvr>
                                      <p:to>
                                        <p:strVal val="visible"/>
                                      </p:to>
                                    </p:set>
                                    <p:anim to="" calcmode="lin" valueType="num">
                                      <p:cBhvr>
                                        <p:cTn id="7" dur="1" fill="hold"/>
                                        <p:tgtEl>
                                          <p:spTgt spid="107522"/>
                                        </p:tgtEl>
                                        <p:attrNameLst>
                                          <p:attrName/>
                                        </p:attrNameLst>
                                      </p:cBhvr>
                                    </p:anim>
                                  </p:childTnLst>
                                  <p:subTnLst>
                                    <p:audio>
                                      <p:cMediaNode>
                                        <p:cTn display="0" masterRel="sameClick">
                                          <p:stCondLst>
                                            <p:cond evt="begin" delay="0">
                                              <p:tn val="5"/>
                                            </p:cond>
                                          </p:stCondLst>
                                          <p:endCondLst>
                                            <p:cond evt="onStopAudio" delay="0">
                                              <p:tgtEl>
                                                <p:sldTgt/>
                                              </p:tgtEl>
                                            </p:cond>
                                          </p:endCondLst>
                                        </p:cTn>
                                        <p:tgtEl>
                                          <p:sndTgt r:embed="rId2" name="click.wav" builtIn="1"/>
                                        </p:tgtEl>
                                      </p:cMediaNode>
                                    </p:audio>
                                  </p:sub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107523">
                                            <p:txEl>
                                              <p:pRg st="0" end="0"/>
                                            </p:txEl>
                                          </p:spTgt>
                                        </p:tgtEl>
                                        <p:attrNameLst>
                                          <p:attrName>style.visibility</p:attrName>
                                        </p:attrNameLst>
                                      </p:cBhvr>
                                      <p:to>
                                        <p:strVal val="visible"/>
                                      </p:to>
                                    </p:set>
                                    <p:anim to="" calcmode="lin" valueType="num">
                                      <p:cBhvr>
                                        <p:cTn id="12" dur="1" fill="hold"/>
                                        <p:tgtEl>
                                          <p:spTgt spid="10752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107523">
                                            <p:txEl>
                                              <p:pRg st="2" end="2"/>
                                            </p:txEl>
                                          </p:spTgt>
                                        </p:tgtEl>
                                        <p:attrNameLst>
                                          <p:attrName>style.visibility</p:attrName>
                                        </p:attrNameLst>
                                      </p:cBhvr>
                                      <p:to>
                                        <p:strVal val="visible"/>
                                      </p:to>
                                    </p:set>
                                    <p:anim to="" calcmode="lin" valueType="num">
                                      <p:cBhvr>
                                        <p:cTn id="17" dur="1" fill="hold"/>
                                        <p:tgtEl>
                                          <p:spTgt spid="10752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A9853444-46EB-44EB-8585-45ACF6F4FFA1}" type="datetime1">
              <a:rPr lang="id-ID"/>
              <a:pPr>
                <a:defRPr/>
              </a:pPr>
              <a:t>12/09/2012</a:t>
            </a:fld>
            <a:endParaRPr lang="en-US"/>
          </a:p>
        </p:txBody>
      </p:sp>
      <p:sp>
        <p:nvSpPr>
          <p:cNvPr id="5" name="Footer Placeholder 4"/>
          <p:cNvSpPr>
            <a:spLocks noGrp="1"/>
          </p:cNvSpPr>
          <p:nvPr>
            <p:ph type="ftr" sz="quarter" idx="11"/>
          </p:nvPr>
        </p:nvSpPr>
        <p:spPr/>
        <p:txBody>
          <a:bodyPr/>
          <a:lstStyle/>
          <a:p>
            <a:pPr>
              <a:defRPr/>
            </a:pPr>
            <a:r>
              <a:rPr lang="en-US"/>
              <a:t>dwi h</a:t>
            </a:r>
          </a:p>
        </p:txBody>
      </p:sp>
      <p:sp>
        <p:nvSpPr>
          <p:cNvPr id="6" name="Slide Number Placeholder 5"/>
          <p:cNvSpPr>
            <a:spLocks noGrp="1"/>
          </p:cNvSpPr>
          <p:nvPr>
            <p:ph type="sldNum" sz="quarter" idx="12"/>
          </p:nvPr>
        </p:nvSpPr>
        <p:spPr/>
        <p:txBody>
          <a:bodyPr/>
          <a:lstStyle/>
          <a:p>
            <a:pPr>
              <a:defRPr/>
            </a:pPr>
            <a:fld id="{6ABD14A4-646C-47F0-84CA-25EB2847C23A}" type="slidenum">
              <a:rPr lang="en-US"/>
              <a:pPr>
                <a:defRPr/>
              </a:pPr>
              <a:t>19</a:t>
            </a:fld>
            <a:endParaRPr lang="en-US"/>
          </a:p>
        </p:txBody>
      </p:sp>
      <p:sp>
        <p:nvSpPr>
          <p:cNvPr id="108546" name="Rectangle 2"/>
          <p:cNvSpPr>
            <a:spLocks noGrp="1" noChangeArrowheads="1"/>
          </p:cNvSpPr>
          <p:nvPr>
            <p:ph type="title"/>
          </p:nvPr>
        </p:nvSpPr>
        <p:spPr/>
        <p:txBody>
          <a:bodyPr/>
          <a:lstStyle/>
          <a:p>
            <a:pPr eaLnBrk="1" hangingPunct="1">
              <a:defRPr/>
            </a:pPr>
            <a:r>
              <a:rPr lang="en-GB" smtClean="0">
                <a:solidFill>
                  <a:schemeClr val="folHlink"/>
                </a:solidFill>
              </a:rPr>
              <a:t>B. Teori Industri Subtitusi Impor</a:t>
            </a:r>
            <a:r>
              <a:rPr lang="en-GB" smtClean="0"/>
              <a:t> </a:t>
            </a:r>
            <a:endParaRPr lang="en-US" smtClean="0"/>
          </a:p>
        </p:txBody>
      </p:sp>
      <p:sp>
        <p:nvSpPr>
          <p:cNvPr id="108547" name="Rectangle 3"/>
          <p:cNvSpPr>
            <a:spLocks noGrp="1" noChangeArrowheads="1"/>
          </p:cNvSpPr>
          <p:nvPr>
            <p:ph type="body" idx="1"/>
          </p:nvPr>
        </p:nvSpPr>
        <p:spPr>
          <a:xfrm>
            <a:off x="539750" y="1700213"/>
            <a:ext cx="8229600" cy="3916362"/>
          </a:xfrm>
        </p:spPr>
        <p:txBody>
          <a:bodyPr/>
          <a:lstStyle/>
          <a:p>
            <a:pPr marL="0" indent="0" eaLnBrk="1" hangingPunct="1">
              <a:buFont typeface="Wingdings" pitchFamily="2" charset="2"/>
              <a:buNone/>
              <a:defRPr/>
            </a:pPr>
            <a:r>
              <a:rPr lang="en-GB" sz="2800" smtClean="0"/>
              <a:t>Teori dikemukakan </a:t>
            </a:r>
            <a:r>
              <a:rPr lang="en-GB" sz="2800" smtClean="0">
                <a:solidFill>
                  <a:srgbClr val="B895FF"/>
                </a:solidFill>
              </a:rPr>
              <a:t>Raul Prebish</a:t>
            </a:r>
            <a:r>
              <a:rPr lang="en-GB" sz="2800" smtClean="0"/>
              <a:t> dalam karyanya </a:t>
            </a:r>
            <a:r>
              <a:rPr lang="en-GB" sz="2800" i="1" smtClean="0">
                <a:solidFill>
                  <a:srgbClr val="FFFF99"/>
                </a:solidFill>
              </a:rPr>
              <a:t>The Economic Development of Latin America and Its Principal Problems</a:t>
            </a:r>
          </a:p>
          <a:p>
            <a:pPr marL="0" indent="0" eaLnBrk="1" hangingPunct="1">
              <a:buFont typeface="Wingdings" pitchFamily="2" charset="2"/>
              <a:buNone/>
              <a:defRPr/>
            </a:pPr>
            <a:endParaRPr lang="en-GB" sz="2800" i="1" smtClean="0"/>
          </a:p>
          <a:p>
            <a:pPr marL="0" indent="0" eaLnBrk="1" hangingPunct="1">
              <a:buFont typeface="Wingdings" pitchFamily="2" charset="2"/>
              <a:buNone/>
              <a:defRPr/>
            </a:pPr>
            <a:r>
              <a:rPr lang="en-GB" sz="2800" smtClean="0">
                <a:solidFill>
                  <a:srgbClr val="3FFF3F"/>
                </a:solidFill>
              </a:rPr>
              <a:t>Negara-negara yang terbelakang harus melakukan industrialisasi, bila mau membangun dirinya. Industrialisasi ini dimulai dengan industri subtitusi impor</a:t>
            </a:r>
            <a:endParaRPr lang="en-US" sz="2800" smtClean="0">
              <a:solidFill>
                <a:srgbClr val="3FFF3F"/>
              </a:solidFill>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08546"/>
                                        </p:tgtEl>
                                        <p:attrNameLst>
                                          <p:attrName>style.visibility</p:attrName>
                                        </p:attrNameLst>
                                      </p:cBhvr>
                                      <p:to>
                                        <p:strVal val="visible"/>
                                      </p:to>
                                    </p:set>
                                    <p:anim to="" calcmode="lin" valueType="num">
                                      <p:cBhvr>
                                        <p:cTn id="7" dur="1" fill="hold"/>
                                        <p:tgtEl>
                                          <p:spTgt spid="108546"/>
                                        </p:tgtEl>
                                        <p:attrNameLst>
                                          <p:attrName/>
                                        </p:attrNameLst>
                                      </p:cBhvr>
                                    </p:anim>
                                  </p:childTnLst>
                                  <p:subTnLst>
                                    <p:audio>
                                      <p:cMediaNode>
                                        <p:cTn display="0" masterRel="sameClick">
                                          <p:stCondLst>
                                            <p:cond evt="begin" delay="0">
                                              <p:tn val="5"/>
                                            </p:cond>
                                          </p:stCondLst>
                                          <p:endCondLst>
                                            <p:cond evt="onStopAudio" delay="0">
                                              <p:tgtEl>
                                                <p:sldTgt/>
                                              </p:tgtEl>
                                            </p:cond>
                                          </p:endCondLst>
                                        </p:cTn>
                                        <p:tgtEl>
                                          <p:sndTgt r:embed="rId2" name="suction.wav" builtIn="1"/>
                                        </p:tgtEl>
                                      </p:cMediaNode>
                                    </p:audio>
                                  </p:sub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108547">
                                            <p:txEl>
                                              <p:pRg st="0" end="0"/>
                                            </p:txEl>
                                          </p:spTgt>
                                        </p:tgtEl>
                                        <p:attrNameLst>
                                          <p:attrName>style.visibility</p:attrName>
                                        </p:attrNameLst>
                                      </p:cBhvr>
                                      <p:to>
                                        <p:strVal val="visible"/>
                                      </p:to>
                                    </p:set>
                                    <p:anim to="" calcmode="lin" valueType="num">
                                      <p:cBhvr>
                                        <p:cTn id="12" dur="1" fill="hold"/>
                                        <p:tgtEl>
                                          <p:spTgt spid="108547">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108547">
                                            <p:txEl>
                                              <p:pRg st="2" end="2"/>
                                            </p:txEl>
                                          </p:spTgt>
                                        </p:tgtEl>
                                        <p:attrNameLst>
                                          <p:attrName>style.visibility</p:attrName>
                                        </p:attrNameLst>
                                      </p:cBhvr>
                                      <p:to>
                                        <p:strVal val="visible"/>
                                      </p:to>
                                    </p:set>
                                    <p:anim to="" calcmode="lin" valueType="num">
                                      <p:cBhvr>
                                        <p:cTn id="17" dur="1" fill="hold"/>
                                        <p:tgtEl>
                                          <p:spTgt spid="108547">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1831A569-50AA-4F34-8AC4-414FF6BE90E9}" type="datetime1">
              <a:rPr lang="id-ID"/>
              <a:pPr>
                <a:defRPr/>
              </a:pPr>
              <a:t>12/09/2012</a:t>
            </a:fld>
            <a:endParaRPr lang="en-US"/>
          </a:p>
        </p:txBody>
      </p:sp>
      <p:sp>
        <p:nvSpPr>
          <p:cNvPr id="5" name="Footer Placeholder 4"/>
          <p:cNvSpPr>
            <a:spLocks noGrp="1"/>
          </p:cNvSpPr>
          <p:nvPr>
            <p:ph type="ftr" sz="quarter" idx="11"/>
          </p:nvPr>
        </p:nvSpPr>
        <p:spPr/>
        <p:txBody>
          <a:bodyPr/>
          <a:lstStyle/>
          <a:p>
            <a:pPr>
              <a:defRPr/>
            </a:pPr>
            <a:r>
              <a:rPr lang="en-US"/>
              <a:t>dwi h</a:t>
            </a:r>
          </a:p>
        </p:txBody>
      </p:sp>
      <p:sp>
        <p:nvSpPr>
          <p:cNvPr id="6" name="Slide Number Placeholder 5"/>
          <p:cNvSpPr>
            <a:spLocks noGrp="1"/>
          </p:cNvSpPr>
          <p:nvPr>
            <p:ph type="sldNum" sz="quarter" idx="12"/>
          </p:nvPr>
        </p:nvSpPr>
        <p:spPr/>
        <p:txBody>
          <a:bodyPr/>
          <a:lstStyle/>
          <a:p>
            <a:pPr>
              <a:defRPr/>
            </a:pPr>
            <a:fld id="{54C3478E-2B49-44FB-87BD-6B6B5D1C3293}" type="slidenum">
              <a:rPr lang="en-US"/>
              <a:pPr>
                <a:defRPr/>
              </a:pPr>
              <a:t>2</a:t>
            </a:fld>
            <a:endParaRPr lang="en-US"/>
          </a:p>
        </p:txBody>
      </p:sp>
      <p:sp>
        <p:nvSpPr>
          <p:cNvPr id="133122" name="Rectangle 2"/>
          <p:cNvSpPr>
            <a:spLocks noGrp="1" noChangeArrowheads="1"/>
          </p:cNvSpPr>
          <p:nvPr>
            <p:ph type="title"/>
          </p:nvPr>
        </p:nvSpPr>
        <p:spPr>
          <a:xfrm>
            <a:off x="457200" y="277813"/>
            <a:ext cx="8229600" cy="847725"/>
          </a:xfrm>
        </p:spPr>
        <p:txBody>
          <a:bodyPr/>
          <a:lstStyle/>
          <a:p>
            <a:pPr eaLnBrk="1" hangingPunct="1">
              <a:defRPr/>
            </a:pPr>
            <a:r>
              <a:rPr lang="en-US" smtClean="0">
                <a:solidFill>
                  <a:srgbClr val="FF3300"/>
                </a:solidFill>
              </a:rPr>
              <a:t>Daftar Pustaka</a:t>
            </a:r>
          </a:p>
        </p:txBody>
      </p:sp>
      <p:sp>
        <p:nvSpPr>
          <p:cNvPr id="133123" name="Rectangle 3"/>
          <p:cNvSpPr>
            <a:spLocks noGrp="1" noChangeArrowheads="1"/>
          </p:cNvSpPr>
          <p:nvPr>
            <p:ph type="body" idx="1"/>
          </p:nvPr>
        </p:nvSpPr>
        <p:spPr>
          <a:xfrm>
            <a:off x="468313" y="1341438"/>
            <a:ext cx="8229600" cy="4746625"/>
          </a:xfrm>
        </p:spPr>
        <p:txBody>
          <a:bodyPr/>
          <a:lstStyle/>
          <a:p>
            <a:pPr marL="715963" indent="-715963" eaLnBrk="1" hangingPunct="1">
              <a:lnSpc>
                <a:spcPct val="80000"/>
              </a:lnSpc>
              <a:buFont typeface="Wingdings" pitchFamily="2" charset="2"/>
              <a:buNone/>
              <a:defRPr/>
            </a:pPr>
            <a:r>
              <a:rPr lang="en-GB" sz="2400" dirty="0" err="1" smtClean="0">
                <a:solidFill>
                  <a:srgbClr val="FFFF00"/>
                </a:solidFill>
              </a:rPr>
              <a:t>Arief</a:t>
            </a:r>
            <a:r>
              <a:rPr lang="en-GB" sz="2400" dirty="0" smtClean="0">
                <a:solidFill>
                  <a:srgbClr val="FFFF00"/>
                </a:solidFill>
              </a:rPr>
              <a:t> </a:t>
            </a:r>
            <a:r>
              <a:rPr lang="en-GB" sz="2400" dirty="0" err="1" smtClean="0">
                <a:solidFill>
                  <a:srgbClr val="FFFF00"/>
                </a:solidFill>
              </a:rPr>
              <a:t>Budiman</a:t>
            </a:r>
            <a:r>
              <a:rPr lang="en-GB" sz="2400" dirty="0" smtClean="0">
                <a:solidFill>
                  <a:srgbClr val="FFFF00"/>
                </a:solidFill>
              </a:rPr>
              <a:t>. </a:t>
            </a:r>
            <a:r>
              <a:rPr lang="fr-FR" sz="2400" dirty="0" smtClean="0">
                <a:solidFill>
                  <a:srgbClr val="FFFF00"/>
                </a:solidFill>
              </a:rPr>
              <a:t>1996. </a:t>
            </a:r>
            <a:r>
              <a:rPr lang="fr-FR" sz="2400" i="1" dirty="0" err="1" smtClean="0">
                <a:solidFill>
                  <a:srgbClr val="FFFF00"/>
                </a:solidFill>
              </a:rPr>
              <a:t>Teori</a:t>
            </a:r>
            <a:r>
              <a:rPr lang="fr-FR" sz="2400" i="1" dirty="0" smtClean="0">
                <a:solidFill>
                  <a:srgbClr val="FFFF00"/>
                </a:solidFill>
              </a:rPr>
              <a:t> </a:t>
            </a:r>
            <a:r>
              <a:rPr lang="fr-FR" sz="2400" i="1" dirty="0" err="1" smtClean="0">
                <a:solidFill>
                  <a:srgbClr val="FFFF00"/>
                </a:solidFill>
              </a:rPr>
              <a:t>pembangunan</a:t>
            </a:r>
            <a:r>
              <a:rPr lang="fr-FR" sz="2400" i="1" dirty="0" smtClean="0">
                <a:solidFill>
                  <a:srgbClr val="FFFF00"/>
                </a:solidFill>
              </a:rPr>
              <a:t> </a:t>
            </a:r>
            <a:r>
              <a:rPr lang="fr-FR" sz="2400" i="1" dirty="0" err="1" smtClean="0">
                <a:solidFill>
                  <a:srgbClr val="FFFF00"/>
                </a:solidFill>
              </a:rPr>
              <a:t>Dunia</a:t>
            </a:r>
            <a:r>
              <a:rPr lang="fr-FR" sz="2400" i="1" dirty="0" smtClean="0">
                <a:solidFill>
                  <a:srgbClr val="FFFF00"/>
                </a:solidFill>
              </a:rPr>
              <a:t> </a:t>
            </a:r>
            <a:r>
              <a:rPr lang="fr-FR" sz="2400" i="1" dirty="0" err="1" smtClean="0">
                <a:solidFill>
                  <a:srgbClr val="FFFF00"/>
                </a:solidFill>
              </a:rPr>
              <a:t>Ketiga</a:t>
            </a:r>
            <a:r>
              <a:rPr lang="fr-FR" sz="2400" dirty="0" smtClean="0">
                <a:solidFill>
                  <a:srgbClr val="FFFF00"/>
                </a:solidFill>
              </a:rPr>
              <a:t>. </a:t>
            </a:r>
            <a:r>
              <a:rPr lang="en-GB" sz="2400" dirty="0" smtClean="0">
                <a:solidFill>
                  <a:srgbClr val="FFFF00"/>
                </a:solidFill>
              </a:rPr>
              <a:t>Jakarta : </a:t>
            </a:r>
            <a:r>
              <a:rPr lang="en-GB" sz="2400" dirty="0" err="1" smtClean="0">
                <a:solidFill>
                  <a:srgbClr val="FFFF00"/>
                </a:solidFill>
              </a:rPr>
              <a:t>Gramedia</a:t>
            </a:r>
            <a:endParaRPr lang="en-GB" sz="2400" dirty="0" smtClean="0">
              <a:solidFill>
                <a:srgbClr val="FFFF00"/>
              </a:solidFill>
            </a:endParaRPr>
          </a:p>
          <a:p>
            <a:pPr marL="715963" indent="-715963" eaLnBrk="1" hangingPunct="1">
              <a:lnSpc>
                <a:spcPct val="80000"/>
              </a:lnSpc>
              <a:spcBef>
                <a:spcPct val="10000"/>
              </a:spcBef>
              <a:buFont typeface="Wingdings" pitchFamily="2" charset="2"/>
              <a:buNone/>
              <a:defRPr/>
            </a:pPr>
            <a:r>
              <a:rPr lang="fr-FR" sz="2400" dirty="0" err="1" smtClean="0">
                <a:solidFill>
                  <a:srgbClr val="FFFF00"/>
                </a:solidFill>
              </a:rPr>
              <a:t>Moeljarto</a:t>
            </a:r>
            <a:r>
              <a:rPr lang="fr-FR" sz="2400" dirty="0" smtClean="0">
                <a:solidFill>
                  <a:srgbClr val="FFFF00"/>
                </a:solidFill>
              </a:rPr>
              <a:t> </a:t>
            </a:r>
            <a:r>
              <a:rPr lang="fr-FR" sz="2400" dirty="0" err="1" smtClean="0">
                <a:solidFill>
                  <a:srgbClr val="FFFF00"/>
                </a:solidFill>
              </a:rPr>
              <a:t>Tjokrowinoto</a:t>
            </a:r>
            <a:r>
              <a:rPr lang="fr-FR" sz="2400" dirty="0" smtClean="0">
                <a:solidFill>
                  <a:srgbClr val="FFFF00"/>
                </a:solidFill>
              </a:rPr>
              <a:t>. 1996. </a:t>
            </a:r>
            <a:r>
              <a:rPr lang="fr-FR" sz="2400" dirty="0" err="1" smtClean="0">
                <a:solidFill>
                  <a:srgbClr val="FFFF00"/>
                </a:solidFill>
              </a:rPr>
              <a:t>Pembangunan</a:t>
            </a:r>
            <a:r>
              <a:rPr lang="fr-FR" sz="2400" dirty="0" smtClean="0">
                <a:solidFill>
                  <a:srgbClr val="FFFF00"/>
                </a:solidFill>
              </a:rPr>
              <a:t> </a:t>
            </a:r>
            <a:r>
              <a:rPr lang="fr-FR" sz="2400" dirty="0" err="1" smtClean="0">
                <a:solidFill>
                  <a:srgbClr val="FFFF00"/>
                </a:solidFill>
              </a:rPr>
              <a:t>Dilema</a:t>
            </a:r>
            <a:r>
              <a:rPr lang="fr-FR" sz="2400" dirty="0" smtClean="0">
                <a:solidFill>
                  <a:srgbClr val="FFFF00"/>
                </a:solidFill>
              </a:rPr>
              <a:t> dan </a:t>
            </a:r>
            <a:r>
              <a:rPr lang="fr-FR" sz="2400" dirty="0" err="1" smtClean="0">
                <a:solidFill>
                  <a:srgbClr val="FFFF00"/>
                </a:solidFill>
              </a:rPr>
              <a:t>Tantangan</a:t>
            </a:r>
            <a:r>
              <a:rPr lang="fr-FR" sz="2400" dirty="0" smtClean="0">
                <a:solidFill>
                  <a:srgbClr val="FFFF00"/>
                </a:solidFill>
              </a:rPr>
              <a:t>. </a:t>
            </a:r>
            <a:r>
              <a:rPr lang="en-GB" sz="2400" dirty="0" smtClean="0">
                <a:solidFill>
                  <a:srgbClr val="FFFF00"/>
                </a:solidFill>
              </a:rPr>
              <a:t>Yogyakarta : </a:t>
            </a:r>
            <a:r>
              <a:rPr lang="en-GB" sz="2400" dirty="0" err="1" smtClean="0">
                <a:solidFill>
                  <a:srgbClr val="FFFF00"/>
                </a:solidFill>
              </a:rPr>
              <a:t>Pustaka</a:t>
            </a:r>
            <a:r>
              <a:rPr lang="en-GB" sz="2400" dirty="0" smtClean="0">
                <a:solidFill>
                  <a:srgbClr val="FFFF00"/>
                </a:solidFill>
              </a:rPr>
              <a:t> </a:t>
            </a:r>
            <a:r>
              <a:rPr lang="en-GB" sz="2400" dirty="0" err="1" smtClean="0">
                <a:solidFill>
                  <a:srgbClr val="FFFF00"/>
                </a:solidFill>
              </a:rPr>
              <a:t>Pelajar</a:t>
            </a:r>
            <a:r>
              <a:rPr lang="en-GB" sz="2400" dirty="0" smtClean="0">
                <a:solidFill>
                  <a:srgbClr val="FFFF00"/>
                </a:solidFill>
              </a:rPr>
              <a:t>.</a:t>
            </a:r>
          </a:p>
          <a:p>
            <a:pPr marL="715963" indent="-715963" eaLnBrk="1" hangingPunct="1">
              <a:lnSpc>
                <a:spcPct val="80000"/>
              </a:lnSpc>
              <a:spcBef>
                <a:spcPct val="10000"/>
              </a:spcBef>
              <a:buFont typeface="Wingdings" pitchFamily="2" charset="2"/>
              <a:buNone/>
              <a:defRPr/>
            </a:pPr>
            <a:r>
              <a:rPr lang="en-GB" sz="2400" dirty="0" err="1" smtClean="0">
                <a:solidFill>
                  <a:srgbClr val="FFFF00"/>
                </a:solidFill>
              </a:rPr>
              <a:t>Samodra</a:t>
            </a:r>
            <a:r>
              <a:rPr lang="en-GB" sz="2400" dirty="0" smtClean="0">
                <a:solidFill>
                  <a:srgbClr val="FFFF00"/>
                </a:solidFill>
              </a:rPr>
              <a:t> </a:t>
            </a:r>
            <a:r>
              <a:rPr lang="en-GB" sz="2400" dirty="0" err="1" smtClean="0">
                <a:solidFill>
                  <a:srgbClr val="FFFF00"/>
                </a:solidFill>
              </a:rPr>
              <a:t>Wibowo</a:t>
            </a:r>
            <a:r>
              <a:rPr lang="en-GB" sz="2400" dirty="0" smtClean="0">
                <a:solidFill>
                  <a:srgbClr val="FFFF00"/>
                </a:solidFill>
              </a:rPr>
              <a:t>, </a:t>
            </a:r>
            <a:r>
              <a:rPr lang="en-GB" sz="2400" dirty="0" err="1" smtClean="0">
                <a:solidFill>
                  <a:srgbClr val="FFFF00"/>
                </a:solidFill>
              </a:rPr>
              <a:t>dkk</a:t>
            </a:r>
            <a:r>
              <a:rPr lang="en-GB" sz="2400" dirty="0" smtClean="0">
                <a:solidFill>
                  <a:srgbClr val="FFFF00"/>
                </a:solidFill>
              </a:rPr>
              <a:t>. 1991. Pembangunan </a:t>
            </a:r>
            <a:r>
              <a:rPr lang="en-GB" sz="2400" dirty="0" err="1" smtClean="0">
                <a:solidFill>
                  <a:srgbClr val="FFFF00"/>
                </a:solidFill>
              </a:rPr>
              <a:t>Berkelanjutan</a:t>
            </a:r>
            <a:r>
              <a:rPr lang="en-GB" sz="2400" dirty="0" smtClean="0">
                <a:solidFill>
                  <a:srgbClr val="FFFF00"/>
                </a:solidFill>
              </a:rPr>
              <a:t>. </a:t>
            </a:r>
            <a:r>
              <a:rPr lang="en-GB" sz="2400" dirty="0" err="1" smtClean="0">
                <a:solidFill>
                  <a:srgbClr val="FFFF00"/>
                </a:solidFill>
              </a:rPr>
              <a:t>Konsep</a:t>
            </a:r>
            <a:r>
              <a:rPr lang="en-GB" sz="2400" dirty="0" smtClean="0">
                <a:solidFill>
                  <a:srgbClr val="FFFF00"/>
                </a:solidFill>
              </a:rPr>
              <a:t> </a:t>
            </a:r>
            <a:r>
              <a:rPr lang="en-GB" sz="2400" dirty="0" err="1" smtClean="0">
                <a:solidFill>
                  <a:srgbClr val="FFFF00"/>
                </a:solidFill>
              </a:rPr>
              <a:t>dan</a:t>
            </a:r>
            <a:r>
              <a:rPr lang="en-GB" sz="2400" dirty="0" smtClean="0">
                <a:solidFill>
                  <a:srgbClr val="FFFF00"/>
                </a:solidFill>
              </a:rPr>
              <a:t> </a:t>
            </a:r>
            <a:r>
              <a:rPr lang="en-GB" sz="2400" dirty="0" err="1" smtClean="0">
                <a:solidFill>
                  <a:srgbClr val="FFFF00"/>
                </a:solidFill>
              </a:rPr>
              <a:t>Kasus</a:t>
            </a:r>
            <a:r>
              <a:rPr lang="en-GB" sz="2400" dirty="0" smtClean="0">
                <a:solidFill>
                  <a:srgbClr val="FFFF00"/>
                </a:solidFill>
              </a:rPr>
              <a:t>. Yogyakarta : Tiara </a:t>
            </a:r>
            <a:r>
              <a:rPr lang="en-GB" sz="2400" dirty="0" err="1" smtClean="0">
                <a:solidFill>
                  <a:srgbClr val="FFFF00"/>
                </a:solidFill>
              </a:rPr>
              <a:t>Wacana</a:t>
            </a:r>
            <a:r>
              <a:rPr lang="en-GB" sz="2400" dirty="0" smtClean="0">
                <a:solidFill>
                  <a:srgbClr val="FFFF00"/>
                </a:solidFill>
              </a:rPr>
              <a:t>.</a:t>
            </a:r>
          </a:p>
          <a:p>
            <a:pPr marL="715963" indent="-715963" eaLnBrk="1" hangingPunct="1">
              <a:lnSpc>
                <a:spcPct val="80000"/>
              </a:lnSpc>
              <a:spcBef>
                <a:spcPct val="10000"/>
              </a:spcBef>
              <a:buFont typeface="Wingdings" pitchFamily="2" charset="2"/>
              <a:buNone/>
              <a:defRPr/>
            </a:pPr>
            <a:r>
              <a:rPr lang="en-GB" sz="2400" dirty="0" err="1" smtClean="0">
                <a:solidFill>
                  <a:srgbClr val="FFFF00"/>
                </a:solidFill>
              </a:rPr>
              <a:t>Todaro</a:t>
            </a:r>
            <a:r>
              <a:rPr lang="en-GB" sz="2400" dirty="0" smtClean="0">
                <a:solidFill>
                  <a:srgbClr val="FFFF00"/>
                </a:solidFill>
              </a:rPr>
              <a:t>, Michael P. 1995. Pembangunan </a:t>
            </a:r>
            <a:r>
              <a:rPr lang="en-GB" sz="2400" dirty="0" err="1" smtClean="0">
                <a:solidFill>
                  <a:srgbClr val="FFFF00"/>
                </a:solidFill>
              </a:rPr>
              <a:t>Ekonomi</a:t>
            </a:r>
            <a:r>
              <a:rPr lang="en-GB" sz="2400" dirty="0" smtClean="0">
                <a:solidFill>
                  <a:srgbClr val="FFFF00"/>
                </a:solidFill>
              </a:rPr>
              <a:t> </a:t>
            </a:r>
            <a:r>
              <a:rPr lang="en-GB" sz="2400" dirty="0" err="1" smtClean="0">
                <a:solidFill>
                  <a:srgbClr val="FFFF00"/>
                </a:solidFill>
              </a:rPr>
              <a:t>di</a:t>
            </a:r>
            <a:r>
              <a:rPr lang="en-GB" sz="2400" dirty="0" smtClean="0">
                <a:solidFill>
                  <a:srgbClr val="FFFF00"/>
                </a:solidFill>
              </a:rPr>
              <a:t> </a:t>
            </a:r>
            <a:r>
              <a:rPr lang="en-GB" sz="2400" dirty="0" err="1" smtClean="0">
                <a:solidFill>
                  <a:srgbClr val="FFFF00"/>
                </a:solidFill>
              </a:rPr>
              <a:t>Dunia</a:t>
            </a:r>
            <a:r>
              <a:rPr lang="en-GB" sz="2400" dirty="0" smtClean="0">
                <a:solidFill>
                  <a:srgbClr val="FFFF00"/>
                </a:solidFill>
              </a:rPr>
              <a:t> </a:t>
            </a:r>
            <a:r>
              <a:rPr lang="en-GB" sz="2400" dirty="0" err="1" smtClean="0">
                <a:solidFill>
                  <a:srgbClr val="FFFF00"/>
                </a:solidFill>
              </a:rPr>
              <a:t>Ketiga</a:t>
            </a:r>
            <a:r>
              <a:rPr lang="en-GB" sz="2400" dirty="0" smtClean="0">
                <a:solidFill>
                  <a:srgbClr val="FFFF00"/>
                </a:solidFill>
              </a:rPr>
              <a:t>. </a:t>
            </a:r>
            <a:r>
              <a:rPr lang="en-GB" sz="2400" dirty="0" err="1" smtClean="0">
                <a:solidFill>
                  <a:srgbClr val="FFFF00"/>
                </a:solidFill>
              </a:rPr>
              <a:t>Jilid</a:t>
            </a:r>
            <a:r>
              <a:rPr lang="en-GB" sz="2400" dirty="0" smtClean="0">
                <a:solidFill>
                  <a:srgbClr val="FFFF00"/>
                </a:solidFill>
              </a:rPr>
              <a:t> I </a:t>
            </a:r>
            <a:r>
              <a:rPr lang="en-GB" sz="2400" dirty="0" err="1" smtClean="0">
                <a:solidFill>
                  <a:srgbClr val="FFFF00"/>
                </a:solidFill>
              </a:rPr>
              <a:t>Edisi</a:t>
            </a:r>
            <a:r>
              <a:rPr lang="en-GB" sz="2400" dirty="0" smtClean="0">
                <a:solidFill>
                  <a:srgbClr val="FFFF00"/>
                </a:solidFill>
              </a:rPr>
              <a:t> IV. Jakarta : </a:t>
            </a:r>
            <a:r>
              <a:rPr lang="en-GB" sz="2400" dirty="0" err="1" smtClean="0">
                <a:solidFill>
                  <a:srgbClr val="FFFF00"/>
                </a:solidFill>
              </a:rPr>
              <a:t>Erlangga</a:t>
            </a:r>
            <a:r>
              <a:rPr lang="en-GB" sz="2400" dirty="0" smtClean="0">
                <a:solidFill>
                  <a:srgbClr val="FFFF00"/>
                </a:solidFill>
              </a:rPr>
              <a:t>.</a:t>
            </a:r>
          </a:p>
          <a:p>
            <a:pPr marL="715963" indent="-715963" eaLnBrk="1" hangingPunct="1">
              <a:lnSpc>
                <a:spcPct val="80000"/>
              </a:lnSpc>
              <a:spcBef>
                <a:spcPct val="10000"/>
              </a:spcBef>
              <a:buFont typeface="Wingdings" pitchFamily="2" charset="2"/>
              <a:buNone/>
              <a:defRPr/>
            </a:pPr>
            <a:r>
              <a:rPr lang="en-US" sz="2400" dirty="0" err="1" smtClean="0">
                <a:solidFill>
                  <a:srgbClr val="FFFF00"/>
                </a:solidFill>
              </a:rPr>
              <a:t>Suwasono</a:t>
            </a:r>
            <a:r>
              <a:rPr lang="en-US" sz="2400" dirty="0" smtClean="0">
                <a:solidFill>
                  <a:srgbClr val="FFFF00"/>
                </a:solidFill>
              </a:rPr>
              <a:t> </a:t>
            </a:r>
            <a:r>
              <a:rPr lang="en-US" sz="2400" dirty="0" err="1" smtClean="0">
                <a:solidFill>
                  <a:srgbClr val="FFFF00"/>
                </a:solidFill>
              </a:rPr>
              <a:t>dan</a:t>
            </a:r>
            <a:r>
              <a:rPr lang="en-US" sz="2400" dirty="0" smtClean="0">
                <a:solidFill>
                  <a:srgbClr val="FFFF00"/>
                </a:solidFill>
              </a:rPr>
              <a:t> Alvin So,</a:t>
            </a:r>
            <a:endParaRPr lang="en-US" sz="2400" dirty="0" smtClean="0"/>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33122"/>
                                        </p:tgtEl>
                                        <p:attrNameLst>
                                          <p:attrName>style.visibility</p:attrName>
                                        </p:attrNameLst>
                                      </p:cBhvr>
                                      <p:to>
                                        <p:strVal val="visible"/>
                                      </p:to>
                                    </p:set>
                                    <p:anim to="" calcmode="lin" valueType="num">
                                      <p:cBhvr>
                                        <p:cTn id="7" dur="1" fill="hold"/>
                                        <p:tgtEl>
                                          <p:spTgt spid="13312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33123">
                                            <p:txEl>
                                              <p:pRg st="0" end="0"/>
                                            </p:txEl>
                                          </p:spTgt>
                                        </p:tgtEl>
                                        <p:attrNameLst>
                                          <p:attrName>style.visibility</p:attrName>
                                        </p:attrNameLst>
                                      </p:cBhvr>
                                      <p:to>
                                        <p:strVal val="visible"/>
                                      </p:to>
                                    </p:set>
                                    <p:anim to="" calcmode="lin" valueType="num">
                                      <p:cBhvr>
                                        <p:cTn id="12" dur="1" fill="hold"/>
                                        <p:tgtEl>
                                          <p:spTgt spid="13312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33123">
                                            <p:txEl>
                                              <p:pRg st="1" end="1"/>
                                            </p:txEl>
                                          </p:spTgt>
                                        </p:tgtEl>
                                        <p:attrNameLst>
                                          <p:attrName>style.visibility</p:attrName>
                                        </p:attrNameLst>
                                      </p:cBhvr>
                                      <p:to>
                                        <p:strVal val="visible"/>
                                      </p:to>
                                    </p:set>
                                    <p:anim to="" calcmode="lin" valueType="num">
                                      <p:cBhvr>
                                        <p:cTn id="17" dur="1" fill="hold"/>
                                        <p:tgtEl>
                                          <p:spTgt spid="133123">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133123">
                                            <p:txEl>
                                              <p:pRg st="2" end="2"/>
                                            </p:txEl>
                                          </p:spTgt>
                                        </p:tgtEl>
                                        <p:attrNameLst>
                                          <p:attrName>style.visibility</p:attrName>
                                        </p:attrNameLst>
                                      </p:cBhvr>
                                      <p:to>
                                        <p:strVal val="visible"/>
                                      </p:to>
                                    </p:set>
                                    <p:anim to="" calcmode="lin" valueType="num">
                                      <p:cBhvr>
                                        <p:cTn id="22" dur="1" fill="hold"/>
                                        <p:tgtEl>
                                          <p:spTgt spid="133123">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133123">
                                            <p:txEl>
                                              <p:pRg st="3" end="3"/>
                                            </p:txEl>
                                          </p:spTgt>
                                        </p:tgtEl>
                                        <p:attrNameLst>
                                          <p:attrName>style.visibility</p:attrName>
                                        </p:attrNameLst>
                                      </p:cBhvr>
                                      <p:to>
                                        <p:strVal val="visible"/>
                                      </p:to>
                                    </p:set>
                                    <p:anim to="" calcmode="lin" valueType="num">
                                      <p:cBhvr>
                                        <p:cTn id="27" dur="1" fill="hold"/>
                                        <p:tgtEl>
                                          <p:spTgt spid="133123">
                                            <p:txEl>
                                              <p:pRg st="3" end="3"/>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133123">
                                            <p:txEl>
                                              <p:pRg st="4" end="4"/>
                                            </p:txEl>
                                          </p:spTgt>
                                        </p:tgtEl>
                                        <p:attrNameLst>
                                          <p:attrName>style.visibility</p:attrName>
                                        </p:attrNameLst>
                                      </p:cBhvr>
                                      <p:to>
                                        <p:strVal val="visible"/>
                                      </p:to>
                                    </p:set>
                                    <p:anim to="" calcmode="lin" valueType="num">
                                      <p:cBhvr>
                                        <p:cTn id="32" dur="1" fill="hold"/>
                                        <p:tgtEl>
                                          <p:spTgt spid="133123">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2" grpId="0"/>
      <p:bldP spid="13312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512C3DB3-B7E1-4637-8C6F-1B836C5433DE}" type="datetime1">
              <a:rPr lang="id-ID"/>
              <a:pPr>
                <a:defRPr/>
              </a:pPr>
              <a:t>12/09/2012</a:t>
            </a:fld>
            <a:endParaRPr lang="en-US"/>
          </a:p>
        </p:txBody>
      </p:sp>
      <p:sp>
        <p:nvSpPr>
          <p:cNvPr id="5" name="Footer Placeholder 4"/>
          <p:cNvSpPr>
            <a:spLocks noGrp="1"/>
          </p:cNvSpPr>
          <p:nvPr>
            <p:ph type="ftr" sz="quarter" idx="11"/>
          </p:nvPr>
        </p:nvSpPr>
        <p:spPr/>
        <p:txBody>
          <a:bodyPr/>
          <a:lstStyle/>
          <a:p>
            <a:pPr>
              <a:defRPr/>
            </a:pPr>
            <a:r>
              <a:rPr lang="en-US"/>
              <a:t>dwi h</a:t>
            </a:r>
          </a:p>
        </p:txBody>
      </p:sp>
      <p:sp>
        <p:nvSpPr>
          <p:cNvPr id="6" name="Slide Number Placeholder 5"/>
          <p:cNvSpPr>
            <a:spLocks noGrp="1"/>
          </p:cNvSpPr>
          <p:nvPr>
            <p:ph type="sldNum" sz="quarter" idx="12"/>
          </p:nvPr>
        </p:nvSpPr>
        <p:spPr/>
        <p:txBody>
          <a:bodyPr/>
          <a:lstStyle/>
          <a:p>
            <a:pPr>
              <a:defRPr/>
            </a:pPr>
            <a:fld id="{EC75109E-A4AE-4EC5-B14A-C35227BB1544}" type="slidenum">
              <a:rPr lang="en-US"/>
              <a:pPr>
                <a:defRPr/>
              </a:pPr>
              <a:t>20</a:t>
            </a:fld>
            <a:endParaRPr lang="en-US"/>
          </a:p>
        </p:txBody>
      </p:sp>
      <p:sp>
        <p:nvSpPr>
          <p:cNvPr id="109570" name="Rectangle 2"/>
          <p:cNvSpPr>
            <a:spLocks noGrp="1" noChangeArrowheads="1"/>
          </p:cNvSpPr>
          <p:nvPr>
            <p:ph type="title"/>
          </p:nvPr>
        </p:nvSpPr>
        <p:spPr/>
        <p:txBody>
          <a:bodyPr/>
          <a:lstStyle/>
          <a:p>
            <a:pPr eaLnBrk="1" hangingPunct="1">
              <a:defRPr/>
            </a:pPr>
            <a:r>
              <a:rPr lang="en-GB" smtClean="0">
                <a:solidFill>
                  <a:schemeClr val="folHlink"/>
                </a:solidFill>
              </a:rPr>
              <a:t>C. Teori God, Glory dan Gold</a:t>
            </a:r>
            <a:endParaRPr lang="en-US" smtClean="0">
              <a:solidFill>
                <a:schemeClr val="folHlink"/>
              </a:solidFill>
            </a:endParaRPr>
          </a:p>
        </p:txBody>
      </p:sp>
      <p:sp>
        <p:nvSpPr>
          <p:cNvPr id="109571" name="Rectangle 3"/>
          <p:cNvSpPr>
            <a:spLocks noGrp="1" noChangeArrowheads="1"/>
          </p:cNvSpPr>
          <p:nvPr>
            <p:ph type="body" idx="1"/>
          </p:nvPr>
        </p:nvSpPr>
        <p:spPr>
          <a:xfrm>
            <a:off x="468313" y="1484313"/>
            <a:ext cx="8229600" cy="4530725"/>
          </a:xfrm>
        </p:spPr>
        <p:txBody>
          <a:bodyPr/>
          <a:lstStyle/>
          <a:p>
            <a:pPr marL="0" indent="0" eaLnBrk="1" hangingPunct="1">
              <a:buFont typeface="Wingdings" pitchFamily="2" charset="2"/>
              <a:buNone/>
              <a:defRPr/>
            </a:pPr>
            <a:r>
              <a:rPr lang="en-GB" sz="2800" smtClean="0">
                <a:solidFill>
                  <a:srgbClr val="3FFF3F"/>
                </a:solidFill>
              </a:rPr>
              <a:t>God: Imperialisme dan kolonialisme adalah untuk menyebarkan agama</a:t>
            </a:r>
          </a:p>
          <a:p>
            <a:pPr marL="0" indent="0" eaLnBrk="1" hangingPunct="1">
              <a:buFont typeface="Wingdings" pitchFamily="2" charset="2"/>
              <a:buNone/>
              <a:defRPr/>
            </a:pPr>
            <a:endParaRPr lang="en-GB" sz="2800" smtClean="0"/>
          </a:p>
          <a:p>
            <a:pPr marL="0" indent="0" eaLnBrk="1" hangingPunct="1">
              <a:spcBef>
                <a:spcPct val="0"/>
              </a:spcBef>
              <a:buFont typeface="Wingdings" pitchFamily="2" charset="2"/>
              <a:buNone/>
              <a:defRPr/>
            </a:pPr>
            <a:r>
              <a:rPr lang="en-GB" sz="2800" smtClean="0">
                <a:solidFill>
                  <a:srgbClr val="FFFF99"/>
                </a:solidFill>
              </a:rPr>
              <a:t>Glory: Imperialisme dan kolonialisme adalah kepentingan haus akan kekuasaan dan kebesaran</a:t>
            </a:r>
          </a:p>
          <a:p>
            <a:pPr marL="0" indent="0" eaLnBrk="1" hangingPunct="1">
              <a:spcBef>
                <a:spcPct val="0"/>
              </a:spcBef>
              <a:buFont typeface="Wingdings" pitchFamily="2" charset="2"/>
              <a:buNone/>
              <a:defRPr/>
            </a:pPr>
            <a:endParaRPr lang="en-GB" sz="2800" smtClean="0">
              <a:solidFill>
                <a:srgbClr val="FFFF99"/>
              </a:solidFill>
            </a:endParaRPr>
          </a:p>
          <a:p>
            <a:pPr marL="0" indent="0" eaLnBrk="1" hangingPunct="1">
              <a:spcBef>
                <a:spcPct val="0"/>
              </a:spcBef>
              <a:buFont typeface="Wingdings" pitchFamily="2" charset="2"/>
              <a:buNone/>
              <a:defRPr/>
            </a:pPr>
            <a:r>
              <a:rPr lang="en-GB" sz="2800" smtClean="0">
                <a:solidFill>
                  <a:srgbClr val="B895FF"/>
                </a:solidFill>
              </a:rPr>
              <a:t>Gold: Imperialisme dan kolonialisme adalah dorongan untuk mencari pasar dan investasi yang lebih menguntungkan</a:t>
            </a:r>
            <a:endParaRPr lang="en-US" sz="2800" smtClean="0">
              <a:solidFill>
                <a:srgbClr val="B895FF"/>
              </a:solidFill>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09570"/>
                                        </p:tgtEl>
                                        <p:attrNameLst>
                                          <p:attrName>style.visibility</p:attrName>
                                        </p:attrNameLst>
                                      </p:cBhvr>
                                      <p:to>
                                        <p:strVal val="visible"/>
                                      </p:to>
                                    </p:set>
                                    <p:anim to="" calcmode="lin" valueType="num">
                                      <p:cBhvr>
                                        <p:cTn id="7" dur="1" fill="hold"/>
                                        <p:tgtEl>
                                          <p:spTgt spid="109570"/>
                                        </p:tgtEl>
                                        <p:attrNameLst>
                                          <p:attrName/>
                                        </p:attrNameLst>
                                      </p:cBhvr>
                                    </p:anim>
                                  </p:childTnLst>
                                  <p:subTnLst>
                                    <p:audio>
                                      <p:cMediaNode>
                                        <p:cTn display="0" masterRel="sameClick">
                                          <p:stCondLst>
                                            <p:cond evt="begin" delay="0">
                                              <p:tn val="5"/>
                                            </p:cond>
                                          </p:stCondLst>
                                          <p:endCondLst>
                                            <p:cond evt="onStopAudio" delay="0">
                                              <p:tgtEl>
                                                <p:sldTgt/>
                                              </p:tgtEl>
                                            </p:cond>
                                          </p:endCondLst>
                                        </p:cTn>
                                        <p:tgtEl>
                                          <p:sndTgt r:embed="rId2" name="bomb.wav" builtIn="1"/>
                                        </p:tgtEl>
                                      </p:cMediaNode>
                                    </p:audio>
                                  </p:sub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109571">
                                            <p:txEl>
                                              <p:pRg st="0" end="0"/>
                                            </p:txEl>
                                          </p:spTgt>
                                        </p:tgtEl>
                                        <p:attrNameLst>
                                          <p:attrName>style.visibility</p:attrName>
                                        </p:attrNameLst>
                                      </p:cBhvr>
                                      <p:to>
                                        <p:strVal val="visible"/>
                                      </p:to>
                                    </p:set>
                                    <p:anim to="" calcmode="lin" valueType="num">
                                      <p:cBhvr>
                                        <p:cTn id="12" dur="1" fill="hold"/>
                                        <p:tgtEl>
                                          <p:spTgt spid="109571">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109571">
                                            <p:txEl>
                                              <p:pRg st="2" end="2"/>
                                            </p:txEl>
                                          </p:spTgt>
                                        </p:tgtEl>
                                        <p:attrNameLst>
                                          <p:attrName>style.visibility</p:attrName>
                                        </p:attrNameLst>
                                      </p:cBhvr>
                                      <p:to>
                                        <p:strVal val="visible"/>
                                      </p:to>
                                    </p:set>
                                    <p:anim to="" calcmode="lin" valueType="num">
                                      <p:cBhvr>
                                        <p:cTn id="17" dur="1" fill="hold"/>
                                        <p:tgtEl>
                                          <p:spTgt spid="109571">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109571">
                                            <p:txEl>
                                              <p:pRg st="4" end="4"/>
                                            </p:txEl>
                                          </p:spTgt>
                                        </p:tgtEl>
                                        <p:attrNameLst>
                                          <p:attrName>style.visibility</p:attrName>
                                        </p:attrNameLst>
                                      </p:cBhvr>
                                      <p:to>
                                        <p:strVal val="visible"/>
                                      </p:to>
                                    </p:set>
                                    <p:anim to="" calcmode="lin" valueType="num">
                                      <p:cBhvr>
                                        <p:cTn id="22" dur="1" fill="hold"/>
                                        <p:tgtEl>
                                          <p:spTgt spid="109571">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59B9C94B-E714-451D-8A7D-235CA424AFB2}" type="datetime1">
              <a:rPr lang="id-ID"/>
              <a:pPr>
                <a:defRPr/>
              </a:pPr>
              <a:t>12/09/2012</a:t>
            </a:fld>
            <a:endParaRPr lang="en-US"/>
          </a:p>
        </p:txBody>
      </p:sp>
      <p:sp>
        <p:nvSpPr>
          <p:cNvPr id="5" name="Footer Placeholder 4"/>
          <p:cNvSpPr>
            <a:spLocks noGrp="1"/>
          </p:cNvSpPr>
          <p:nvPr>
            <p:ph type="ftr" sz="quarter" idx="11"/>
          </p:nvPr>
        </p:nvSpPr>
        <p:spPr/>
        <p:txBody>
          <a:bodyPr/>
          <a:lstStyle/>
          <a:p>
            <a:pPr>
              <a:defRPr/>
            </a:pPr>
            <a:r>
              <a:rPr lang="en-US"/>
              <a:t>dwi h</a:t>
            </a:r>
          </a:p>
        </p:txBody>
      </p:sp>
      <p:sp>
        <p:nvSpPr>
          <p:cNvPr id="6" name="Slide Number Placeholder 5"/>
          <p:cNvSpPr>
            <a:spLocks noGrp="1"/>
          </p:cNvSpPr>
          <p:nvPr>
            <p:ph type="sldNum" sz="quarter" idx="12"/>
          </p:nvPr>
        </p:nvSpPr>
        <p:spPr/>
        <p:txBody>
          <a:bodyPr/>
          <a:lstStyle/>
          <a:p>
            <a:pPr>
              <a:defRPr/>
            </a:pPr>
            <a:fld id="{243A245D-96B0-4E94-BFF9-9593AFBC729D}" type="slidenum">
              <a:rPr lang="en-US"/>
              <a:pPr>
                <a:defRPr/>
              </a:pPr>
              <a:t>21</a:t>
            </a:fld>
            <a:endParaRPr lang="en-US"/>
          </a:p>
        </p:txBody>
      </p:sp>
      <p:sp>
        <p:nvSpPr>
          <p:cNvPr id="110594" name="Rectangle 2"/>
          <p:cNvSpPr>
            <a:spLocks noGrp="1" noChangeArrowheads="1"/>
          </p:cNvSpPr>
          <p:nvPr>
            <p:ph type="title"/>
          </p:nvPr>
        </p:nvSpPr>
        <p:spPr>
          <a:xfrm>
            <a:off x="468313" y="549275"/>
            <a:ext cx="8229600" cy="1139825"/>
          </a:xfrm>
        </p:spPr>
        <p:txBody>
          <a:bodyPr/>
          <a:lstStyle/>
          <a:p>
            <a:pPr eaLnBrk="1" hangingPunct="1">
              <a:defRPr/>
            </a:pPr>
            <a:r>
              <a:rPr lang="en-GB" sz="4000" smtClean="0"/>
              <a:t>D. Teori Sentuhan yang Mematikan</a:t>
            </a:r>
            <a:br>
              <a:rPr lang="en-GB" sz="4000" smtClean="0"/>
            </a:br>
            <a:r>
              <a:rPr lang="en-GB" sz="4000" smtClean="0"/>
              <a:t>dan Kretinisme</a:t>
            </a:r>
            <a:endParaRPr lang="en-US" sz="4000" smtClean="0"/>
          </a:p>
        </p:txBody>
      </p:sp>
      <p:sp>
        <p:nvSpPr>
          <p:cNvPr id="110595" name="Rectangle 3"/>
          <p:cNvSpPr>
            <a:spLocks noGrp="1" noChangeArrowheads="1"/>
          </p:cNvSpPr>
          <p:nvPr>
            <p:ph type="body" idx="1"/>
          </p:nvPr>
        </p:nvSpPr>
        <p:spPr>
          <a:xfrm>
            <a:off x="468313" y="2276475"/>
            <a:ext cx="8229600" cy="3527425"/>
          </a:xfrm>
        </p:spPr>
        <p:txBody>
          <a:bodyPr/>
          <a:lstStyle/>
          <a:p>
            <a:pPr marL="0" indent="0" eaLnBrk="1" hangingPunct="1">
              <a:buFont typeface="Wingdings" pitchFamily="2" charset="2"/>
              <a:buNone/>
              <a:defRPr/>
            </a:pPr>
            <a:r>
              <a:rPr lang="en-GB" sz="2800" smtClean="0"/>
              <a:t>Dikemukakan oleh </a:t>
            </a:r>
            <a:r>
              <a:rPr lang="en-GB" sz="2800" smtClean="0">
                <a:solidFill>
                  <a:srgbClr val="B895FF"/>
                </a:solidFill>
              </a:rPr>
              <a:t>Paul Baran</a:t>
            </a:r>
            <a:r>
              <a:rPr lang="en-GB" sz="2800" smtClean="0"/>
              <a:t> dalam bukunya </a:t>
            </a:r>
            <a:r>
              <a:rPr lang="en-GB" sz="2800" i="1" smtClean="0">
                <a:solidFill>
                  <a:schemeClr val="folHlink"/>
                </a:solidFill>
              </a:rPr>
              <a:t>The Political Economy of Growth</a:t>
            </a:r>
          </a:p>
          <a:p>
            <a:pPr marL="0" indent="0" eaLnBrk="1" hangingPunct="1">
              <a:lnSpc>
                <a:spcPct val="50000"/>
              </a:lnSpc>
              <a:buFont typeface="Wingdings" pitchFamily="2" charset="2"/>
              <a:buNone/>
              <a:defRPr/>
            </a:pPr>
            <a:endParaRPr lang="en-GB" sz="2800" i="1" smtClean="0">
              <a:solidFill>
                <a:schemeClr val="folHlink"/>
              </a:solidFill>
            </a:endParaRPr>
          </a:p>
          <a:p>
            <a:pPr marL="0" indent="0" eaLnBrk="1" hangingPunct="1">
              <a:buFont typeface="Wingdings" pitchFamily="2" charset="2"/>
              <a:buNone/>
              <a:defRPr/>
            </a:pPr>
            <a:r>
              <a:rPr lang="en-GB" sz="2800" smtClean="0"/>
              <a:t>Bantuan negara maju akan mengakibatkan </a:t>
            </a:r>
            <a:r>
              <a:rPr lang="en-GB" sz="2800" smtClean="0">
                <a:solidFill>
                  <a:srgbClr val="3FFF3F"/>
                </a:solidFill>
              </a:rPr>
              <a:t>terhambatnya kemajuan negara berkembang dan terus hidup terbelakang. Seperti terkena penyakit kretinisme (tetap kerdil dan tidak bisa menjadi besar)</a:t>
            </a:r>
            <a:endParaRPr lang="en-US" sz="2800" smtClean="0">
              <a:solidFill>
                <a:srgbClr val="3FFF3F"/>
              </a:solidFill>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10594"/>
                                        </p:tgtEl>
                                        <p:attrNameLst>
                                          <p:attrName>style.visibility</p:attrName>
                                        </p:attrNameLst>
                                      </p:cBhvr>
                                      <p:to>
                                        <p:strVal val="visible"/>
                                      </p:to>
                                    </p:set>
                                    <p:anim to="" calcmode="lin" valueType="num">
                                      <p:cBhvr>
                                        <p:cTn id="7" dur="1" fill="hold"/>
                                        <p:tgtEl>
                                          <p:spTgt spid="110594"/>
                                        </p:tgtEl>
                                        <p:attrNameLst>
                                          <p:attrName/>
                                        </p:attrNameLst>
                                      </p:cBhvr>
                                    </p:anim>
                                  </p:childTnLst>
                                  <p:subTnLst>
                                    <p:audio>
                                      <p:cMediaNode>
                                        <p:cTn display="0" masterRel="sameClick">
                                          <p:stCondLst>
                                            <p:cond evt="begin" delay="0">
                                              <p:tn val="5"/>
                                            </p:cond>
                                          </p:stCondLst>
                                          <p:endCondLst>
                                            <p:cond evt="onStopAudio" delay="0">
                                              <p:tgtEl>
                                                <p:sldTgt/>
                                              </p:tgtEl>
                                            </p:cond>
                                          </p:endCondLst>
                                        </p:cTn>
                                        <p:tgtEl>
                                          <p:sndTgt r:embed="rId2" name="push.wav" builtIn="1"/>
                                        </p:tgtEl>
                                      </p:cMediaNode>
                                    </p:audio>
                                  </p:sub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110595">
                                            <p:txEl>
                                              <p:pRg st="0" end="0"/>
                                            </p:txEl>
                                          </p:spTgt>
                                        </p:tgtEl>
                                        <p:attrNameLst>
                                          <p:attrName>style.visibility</p:attrName>
                                        </p:attrNameLst>
                                      </p:cBhvr>
                                      <p:to>
                                        <p:strVal val="visible"/>
                                      </p:to>
                                    </p:set>
                                    <p:anim to="" calcmode="lin" valueType="num">
                                      <p:cBhvr>
                                        <p:cTn id="12" dur="1" fill="hold"/>
                                        <p:tgtEl>
                                          <p:spTgt spid="110595">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110595">
                                            <p:txEl>
                                              <p:pRg st="2" end="2"/>
                                            </p:txEl>
                                          </p:spTgt>
                                        </p:tgtEl>
                                        <p:attrNameLst>
                                          <p:attrName>style.visibility</p:attrName>
                                        </p:attrNameLst>
                                      </p:cBhvr>
                                      <p:to>
                                        <p:strVal val="visible"/>
                                      </p:to>
                                    </p:set>
                                    <p:anim to="" calcmode="lin" valueType="num">
                                      <p:cBhvr>
                                        <p:cTn id="17" dur="1" fill="hold"/>
                                        <p:tgtEl>
                                          <p:spTgt spid="110595">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F4991FC9-FB88-4EA3-997A-1E25FB3E1F57}" type="datetime1">
              <a:rPr lang="id-ID"/>
              <a:pPr>
                <a:defRPr/>
              </a:pPr>
              <a:t>12/09/2012</a:t>
            </a:fld>
            <a:endParaRPr lang="en-US"/>
          </a:p>
        </p:txBody>
      </p:sp>
      <p:sp>
        <p:nvSpPr>
          <p:cNvPr id="5" name="Footer Placeholder 4"/>
          <p:cNvSpPr>
            <a:spLocks noGrp="1"/>
          </p:cNvSpPr>
          <p:nvPr>
            <p:ph type="ftr" sz="quarter" idx="11"/>
          </p:nvPr>
        </p:nvSpPr>
        <p:spPr/>
        <p:txBody>
          <a:bodyPr/>
          <a:lstStyle/>
          <a:p>
            <a:pPr>
              <a:defRPr/>
            </a:pPr>
            <a:r>
              <a:rPr lang="en-US"/>
              <a:t>dwi h</a:t>
            </a:r>
          </a:p>
        </p:txBody>
      </p:sp>
      <p:sp>
        <p:nvSpPr>
          <p:cNvPr id="6" name="Slide Number Placeholder 5"/>
          <p:cNvSpPr>
            <a:spLocks noGrp="1"/>
          </p:cNvSpPr>
          <p:nvPr>
            <p:ph type="sldNum" sz="quarter" idx="12"/>
          </p:nvPr>
        </p:nvSpPr>
        <p:spPr/>
        <p:txBody>
          <a:bodyPr/>
          <a:lstStyle/>
          <a:p>
            <a:pPr>
              <a:defRPr/>
            </a:pPr>
            <a:fld id="{A6BC0F78-4870-4223-8FA2-6592E63524E0}" type="slidenum">
              <a:rPr lang="en-US"/>
              <a:pPr>
                <a:defRPr/>
              </a:pPr>
              <a:t>22</a:t>
            </a:fld>
            <a:endParaRPr lang="en-US"/>
          </a:p>
        </p:txBody>
      </p:sp>
      <p:sp>
        <p:nvSpPr>
          <p:cNvPr id="111618" name="Rectangle 2"/>
          <p:cNvSpPr>
            <a:spLocks noGrp="1" noChangeArrowheads="1"/>
          </p:cNvSpPr>
          <p:nvPr>
            <p:ph type="title"/>
          </p:nvPr>
        </p:nvSpPr>
        <p:spPr>
          <a:xfrm>
            <a:off x="468313" y="476250"/>
            <a:ext cx="8229600" cy="1139825"/>
          </a:xfrm>
        </p:spPr>
        <p:txBody>
          <a:bodyPr/>
          <a:lstStyle/>
          <a:p>
            <a:pPr eaLnBrk="1" hangingPunct="1">
              <a:defRPr/>
            </a:pPr>
            <a:r>
              <a:rPr lang="en-GB" sz="4000" smtClean="0">
                <a:solidFill>
                  <a:srgbClr val="3FFF3F"/>
                </a:solidFill>
              </a:rPr>
              <a:t>E. Teori Pembangunan Keterbelakangan</a:t>
            </a:r>
            <a:endParaRPr lang="en-US" sz="4000" smtClean="0">
              <a:solidFill>
                <a:srgbClr val="3FFF3F"/>
              </a:solidFill>
            </a:endParaRPr>
          </a:p>
        </p:txBody>
      </p:sp>
      <p:sp>
        <p:nvSpPr>
          <p:cNvPr id="111619" name="Rectangle 3"/>
          <p:cNvSpPr>
            <a:spLocks noGrp="1" noChangeArrowheads="1"/>
          </p:cNvSpPr>
          <p:nvPr>
            <p:ph type="body" idx="1"/>
          </p:nvPr>
        </p:nvSpPr>
        <p:spPr>
          <a:xfrm>
            <a:off x="468313" y="1989138"/>
            <a:ext cx="8229600" cy="3960812"/>
          </a:xfrm>
        </p:spPr>
        <p:txBody>
          <a:bodyPr/>
          <a:lstStyle/>
          <a:p>
            <a:pPr marL="0" indent="0" eaLnBrk="1" hangingPunct="1">
              <a:buFont typeface="Wingdings" pitchFamily="2" charset="2"/>
              <a:buNone/>
              <a:defRPr/>
            </a:pPr>
            <a:r>
              <a:rPr lang="en-GB" sz="2800" smtClean="0"/>
              <a:t>Dikemukakan oleh </a:t>
            </a:r>
            <a:r>
              <a:rPr lang="en-GB" sz="2800" smtClean="0">
                <a:solidFill>
                  <a:srgbClr val="B895FF"/>
                </a:solidFill>
              </a:rPr>
              <a:t>Andre Gunder Frank</a:t>
            </a:r>
            <a:r>
              <a:rPr lang="en-GB" sz="2800" smtClean="0"/>
              <a:t> dalam bukunya </a:t>
            </a:r>
            <a:r>
              <a:rPr lang="en-GB" sz="2800" i="1" smtClean="0">
                <a:solidFill>
                  <a:srgbClr val="FFFF99"/>
                </a:solidFill>
              </a:rPr>
              <a:t>Capitalism and Underdevelopment in Latin America</a:t>
            </a:r>
            <a:endParaRPr lang="en-GB" sz="2800" smtClean="0">
              <a:solidFill>
                <a:srgbClr val="FFFF99"/>
              </a:solidFill>
            </a:endParaRPr>
          </a:p>
          <a:p>
            <a:pPr marL="0" indent="0" eaLnBrk="1" hangingPunct="1">
              <a:lnSpc>
                <a:spcPct val="50000"/>
              </a:lnSpc>
              <a:buFont typeface="Wingdings" pitchFamily="2" charset="2"/>
              <a:buNone/>
              <a:defRPr/>
            </a:pPr>
            <a:endParaRPr lang="en-GB" sz="2800" smtClean="0"/>
          </a:p>
          <a:p>
            <a:pPr marL="0" indent="0" eaLnBrk="1" hangingPunct="1">
              <a:buFont typeface="Wingdings" pitchFamily="2" charset="2"/>
              <a:buNone/>
              <a:defRPr/>
            </a:pPr>
            <a:r>
              <a:rPr lang="en-GB" sz="2800" smtClean="0">
                <a:solidFill>
                  <a:srgbClr val="FF99FF"/>
                </a:solidFill>
              </a:rPr>
              <a:t>Keterbelakangan dan kekurangan modal bukan suatu kondisi alamiah dari sebuah masyarakat tapi proses ekonomi, politik, dan sosial yang terjadi sebagai akibat globalisasi dari sistem kapitalisme</a:t>
            </a:r>
            <a:endParaRPr lang="en-US" sz="2800" smtClean="0">
              <a:solidFill>
                <a:srgbClr val="FF99FF"/>
              </a:solidFill>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11618"/>
                                        </p:tgtEl>
                                        <p:attrNameLst>
                                          <p:attrName>style.visibility</p:attrName>
                                        </p:attrNameLst>
                                      </p:cBhvr>
                                      <p:to>
                                        <p:strVal val="visible"/>
                                      </p:to>
                                    </p:set>
                                    <p:anim to="" calcmode="lin" valueType="num">
                                      <p:cBhvr>
                                        <p:cTn id="7" dur="1" fill="hold"/>
                                        <p:tgtEl>
                                          <p:spTgt spid="111618"/>
                                        </p:tgtEl>
                                        <p:attrNameLst>
                                          <p:attrName/>
                                        </p:attrNameLst>
                                      </p:cBhvr>
                                    </p:anim>
                                  </p:childTnLst>
                                  <p:subTnLst>
                                    <p:audio>
                                      <p:cMediaNode>
                                        <p:cTn display="0" masterRel="sameClick">
                                          <p:stCondLst>
                                            <p:cond evt="begin" delay="0">
                                              <p:tn val="5"/>
                                            </p:cond>
                                          </p:stCondLst>
                                          <p:endCondLst>
                                            <p:cond evt="onStopAudio" delay="0">
                                              <p:tgtEl>
                                                <p:sldTgt/>
                                              </p:tgtEl>
                                            </p:cond>
                                          </p:endCondLst>
                                        </p:cTn>
                                        <p:tgtEl>
                                          <p:sndTgt r:embed="rId2" name="hammer.wav" builtIn="1"/>
                                        </p:tgtEl>
                                      </p:cMediaNode>
                                    </p:audio>
                                  </p:sub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111619">
                                            <p:txEl>
                                              <p:pRg st="0" end="0"/>
                                            </p:txEl>
                                          </p:spTgt>
                                        </p:tgtEl>
                                        <p:attrNameLst>
                                          <p:attrName>style.visibility</p:attrName>
                                        </p:attrNameLst>
                                      </p:cBhvr>
                                      <p:to>
                                        <p:strVal val="visible"/>
                                      </p:to>
                                    </p:set>
                                    <p:anim to="" calcmode="lin" valueType="num">
                                      <p:cBhvr>
                                        <p:cTn id="12" dur="1" fill="hold"/>
                                        <p:tgtEl>
                                          <p:spTgt spid="111619">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111619">
                                            <p:txEl>
                                              <p:pRg st="2" end="2"/>
                                            </p:txEl>
                                          </p:spTgt>
                                        </p:tgtEl>
                                        <p:attrNameLst>
                                          <p:attrName>style.visibility</p:attrName>
                                        </p:attrNameLst>
                                      </p:cBhvr>
                                      <p:to>
                                        <p:strVal val="visible"/>
                                      </p:to>
                                    </p:set>
                                    <p:anim to="" calcmode="lin" valueType="num">
                                      <p:cBhvr>
                                        <p:cTn id="17" dur="1" fill="hold"/>
                                        <p:tgtEl>
                                          <p:spTgt spid="111619">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FDD753A6-92E0-496B-9437-552A5A7E6D5D}" type="datetime1">
              <a:rPr lang="id-ID"/>
              <a:pPr>
                <a:defRPr/>
              </a:pPr>
              <a:t>12/09/2012</a:t>
            </a:fld>
            <a:endParaRPr lang="en-US"/>
          </a:p>
        </p:txBody>
      </p:sp>
      <p:sp>
        <p:nvSpPr>
          <p:cNvPr id="5" name="Footer Placeholder 4"/>
          <p:cNvSpPr>
            <a:spLocks noGrp="1"/>
          </p:cNvSpPr>
          <p:nvPr>
            <p:ph type="ftr" sz="quarter" idx="11"/>
          </p:nvPr>
        </p:nvSpPr>
        <p:spPr/>
        <p:txBody>
          <a:bodyPr/>
          <a:lstStyle/>
          <a:p>
            <a:pPr>
              <a:defRPr/>
            </a:pPr>
            <a:r>
              <a:rPr lang="en-US"/>
              <a:t>dwi h</a:t>
            </a:r>
          </a:p>
        </p:txBody>
      </p:sp>
      <p:sp>
        <p:nvSpPr>
          <p:cNvPr id="6" name="Slide Number Placeholder 5"/>
          <p:cNvSpPr>
            <a:spLocks noGrp="1"/>
          </p:cNvSpPr>
          <p:nvPr>
            <p:ph type="sldNum" sz="quarter" idx="12"/>
          </p:nvPr>
        </p:nvSpPr>
        <p:spPr/>
        <p:txBody>
          <a:bodyPr/>
          <a:lstStyle/>
          <a:p>
            <a:pPr>
              <a:defRPr/>
            </a:pPr>
            <a:fld id="{C953C206-8A1F-49FA-A4A3-60F73317A2DC}" type="slidenum">
              <a:rPr lang="en-US"/>
              <a:pPr>
                <a:defRPr/>
              </a:pPr>
              <a:t>23</a:t>
            </a:fld>
            <a:endParaRPr lang="en-US"/>
          </a:p>
        </p:txBody>
      </p:sp>
      <p:sp>
        <p:nvSpPr>
          <p:cNvPr id="112642" name="Rectangle 2"/>
          <p:cNvSpPr>
            <a:spLocks noGrp="1" noChangeArrowheads="1"/>
          </p:cNvSpPr>
          <p:nvPr>
            <p:ph type="title"/>
          </p:nvPr>
        </p:nvSpPr>
        <p:spPr/>
        <p:txBody>
          <a:bodyPr/>
          <a:lstStyle/>
          <a:p>
            <a:pPr eaLnBrk="1" hangingPunct="1">
              <a:defRPr/>
            </a:pPr>
            <a:r>
              <a:rPr lang="en-GB" sz="4000" b="1" smtClean="0"/>
              <a:t>F. Teori Struktur Ketergantungan</a:t>
            </a:r>
            <a:endParaRPr lang="en-US" sz="4000" b="1" smtClean="0"/>
          </a:p>
        </p:txBody>
      </p:sp>
      <p:sp>
        <p:nvSpPr>
          <p:cNvPr id="112643" name="Rectangle 3"/>
          <p:cNvSpPr>
            <a:spLocks noGrp="1" noChangeArrowheads="1"/>
          </p:cNvSpPr>
          <p:nvPr>
            <p:ph type="body" idx="1"/>
          </p:nvPr>
        </p:nvSpPr>
        <p:spPr>
          <a:xfrm>
            <a:off x="468313" y="1700213"/>
            <a:ext cx="8229600" cy="3989387"/>
          </a:xfrm>
        </p:spPr>
        <p:txBody>
          <a:bodyPr/>
          <a:lstStyle/>
          <a:p>
            <a:pPr marL="0" indent="0" eaLnBrk="1" hangingPunct="1">
              <a:buFont typeface="Wingdings" pitchFamily="2" charset="2"/>
              <a:buNone/>
              <a:defRPr/>
            </a:pPr>
            <a:r>
              <a:rPr lang="en-GB" smtClean="0"/>
              <a:t>Dikemukakan </a:t>
            </a:r>
            <a:r>
              <a:rPr lang="en-GB" smtClean="0">
                <a:solidFill>
                  <a:srgbClr val="FF99FF"/>
                </a:solidFill>
              </a:rPr>
              <a:t>Theotonio Dos Santos</a:t>
            </a:r>
            <a:endParaRPr lang="en-US" smtClean="0">
              <a:solidFill>
                <a:srgbClr val="FF99FF"/>
              </a:solidFill>
            </a:endParaRPr>
          </a:p>
          <a:p>
            <a:pPr marL="0" indent="0" eaLnBrk="1" hangingPunct="1">
              <a:buFont typeface="Wingdings" pitchFamily="2" charset="2"/>
              <a:buNone/>
              <a:defRPr/>
            </a:pPr>
            <a:endParaRPr lang="en-GB" smtClean="0"/>
          </a:p>
          <a:p>
            <a:pPr marL="0" indent="0" eaLnBrk="1" hangingPunct="1">
              <a:buFont typeface="Wingdings" pitchFamily="2" charset="2"/>
              <a:buNone/>
              <a:defRPr/>
            </a:pPr>
            <a:r>
              <a:rPr lang="en-GB" smtClean="0">
                <a:solidFill>
                  <a:srgbClr val="3FFF3F"/>
                </a:solidFill>
              </a:rPr>
              <a:t>Negara-negara pinggiran (satelit) pada dasarnya  hanya merupakan bayangan dari negara-negara pusat (metropolis). Perkembangan yang terjadi bersifat tergantung (ikutan) </a:t>
            </a:r>
            <a:endParaRPr lang="en-US" smtClean="0">
              <a:solidFill>
                <a:srgbClr val="3FFF3F"/>
              </a:solidFill>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12642"/>
                                        </p:tgtEl>
                                        <p:attrNameLst>
                                          <p:attrName>style.visibility</p:attrName>
                                        </p:attrNameLst>
                                      </p:cBhvr>
                                      <p:to>
                                        <p:strVal val="visible"/>
                                      </p:to>
                                    </p:set>
                                    <p:anim to="" calcmode="lin" valueType="num">
                                      <p:cBhvr>
                                        <p:cTn id="7" dur="1" fill="hold"/>
                                        <p:tgtEl>
                                          <p:spTgt spid="112642"/>
                                        </p:tgtEl>
                                        <p:attrNameLst>
                                          <p:attrName/>
                                        </p:attrNameLst>
                                      </p:cBhvr>
                                    </p:anim>
                                  </p:childTnLst>
                                  <p:subTnLst>
                                    <p:audio>
                                      <p:cMediaNode>
                                        <p:cTn display="0" masterRel="sameClick">
                                          <p:stCondLst>
                                            <p:cond evt="begin" delay="0">
                                              <p:tn val="5"/>
                                            </p:cond>
                                          </p:stCondLst>
                                          <p:endCondLst>
                                            <p:cond evt="onStopAudio" delay="0">
                                              <p:tgtEl>
                                                <p:sldTgt/>
                                              </p:tgtEl>
                                            </p:cond>
                                          </p:endCondLst>
                                        </p:cTn>
                                        <p:tgtEl>
                                          <p:sndTgt r:embed="rId2" name="coin.wav" builtIn="1"/>
                                        </p:tgtEl>
                                      </p:cMediaNode>
                                    </p:audio>
                                  </p:sub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112643">
                                            <p:txEl>
                                              <p:pRg st="0" end="0"/>
                                            </p:txEl>
                                          </p:spTgt>
                                        </p:tgtEl>
                                        <p:attrNameLst>
                                          <p:attrName>style.visibility</p:attrName>
                                        </p:attrNameLst>
                                      </p:cBhvr>
                                      <p:to>
                                        <p:strVal val="visible"/>
                                      </p:to>
                                    </p:set>
                                    <p:anim to="" calcmode="lin" valueType="num">
                                      <p:cBhvr>
                                        <p:cTn id="12" dur="1" fill="hold"/>
                                        <p:tgtEl>
                                          <p:spTgt spid="11264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112643">
                                            <p:txEl>
                                              <p:pRg st="2" end="2"/>
                                            </p:txEl>
                                          </p:spTgt>
                                        </p:tgtEl>
                                        <p:attrNameLst>
                                          <p:attrName>style.visibility</p:attrName>
                                        </p:attrNameLst>
                                      </p:cBhvr>
                                      <p:to>
                                        <p:strVal val="visible"/>
                                      </p:to>
                                    </p:set>
                                    <p:anim to="" calcmode="lin" valueType="num">
                                      <p:cBhvr>
                                        <p:cTn id="17" dur="1" fill="hold"/>
                                        <p:tgtEl>
                                          <p:spTgt spid="11264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C84D5A5E-C34F-418D-B3F2-504147E77F0F}" type="datetime1">
              <a:rPr lang="id-ID"/>
              <a:pPr>
                <a:defRPr/>
              </a:pPr>
              <a:t>12/09/2012</a:t>
            </a:fld>
            <a:endParaRPr lang="en-US"/>
          </a:p>
        </p:txBody>
      </p:sp>
      <p:sp>
        <p:nvSpPr>
          <p:cNvPr id="5" name="Footer Placeholder 4"/>
          <p:cNvSpPr>
            <a:spLocks noGrp="1"/>
          </p:cNvSpPr>
          <p:nvPr>
            <p:ph type="ftr" sz="quarter" idx="11"/>
          </p:nvPr>
        </p:nvSpPr>
        <p:spPr/>
        <p:txBody>
          <a:bodyPr/>
          <a:lstStyle/>
          <a:p>
            <a:pPr>
              <a:defRPr/>
            </a:pPr>
            <a:r>
              <a:rPr lang="en-US"/>
              <a:t>dwi h</a:t>
            </a:r>
          </a:p>
        </p:txBody>
      </p:sp>
      <p:sp>
        <p:nvSpPr>
          <p:cNvPr id="6" name="Slide Number Placeholder 5"/>
          <p:cNvSpPr>
            <a:spLocks noGrp="1"/>
          </p:cNvSpPr>
          <p:nvPr>
            <p:ph type="sldNum" sz="quarter" idx="12"/>
          </p:nvPr>
        </p:nvSpPr>
        <p:spPr/>
        <p:txBody>
          <a:bodyPr/>
          <a:lstStyle/>
          <a:p>
            <a:pPr>
              <a:defRPr/>
            </a:pPr>
            <a:fld id="{0C53D6F4-AB25-498C-98C4-5A4F38D730A0}" type="slidenum">
              <a:rPr lang="en-US"/>
              <a:pPr>
                <a:defRPr/>
              </a:pPr>
              <a:t>24</a:t>
            </a:fld>
            <a:endParaRPr lang="en-US"/>
          </a:p>
        </p:txBody>
      </p:sp>
      <p:sp>
        <p:nvSpPr>
          <p:cNvPr id="113666" name="Rectangle 2"/>
          <p:cNvSpPr>
            <a:spLocks noGrp="1" noChangeArrowheads="1"/>
          </p:cNvSpPr>
          <p:nvPr>
            <p:ph type="title"/>
          </p:nvPr>
        </p:nvSpPr>
        <p:spPr>
          <a:xfrm>
            <a:off x="468313" y="404813"/>
            <a:ext cx="8229600" cy="1279525"/>
          </a:xfrm>
        </p:spPr>
        <p:txBody>
          <a:bodyPr/>
          <a:lstStyle/>
          <a:p>
            <a:pPr eaLnBrk="1" hangingPunct="1">
              <a:defRPr/>
            </a:pPr>
            <a:r>
              <a:rPr lang="en-GB" sz="4000" smtClean="0">
                <a:solidFill>
                  <a:srgbClr val="3FFF3F"/>
                </a:solidFill>
              </a:rPr>
              <a:t>G. Pembangunan dalam Ketergantungan</a:t>
            </a:r>
            <a:endParaRPr lang="en-US" sz="4000" smtClean="0">
              <a:solidFill>
                <a:srgbClr val="3FFF3F"/>
              </a:solidFill>
            </a:endParaRPr>
          </a:p>
        </p:txBody>
      </p:sp>
      <p:sp>
        <p:nvSpPr>
          <p:cNvPr id="113667" name="Rectangle 3"/>
          <p:cNvSpPr>
            <a:spLocks noGrp="1" noChangeArrowheads="1"/>
          </p:cNvSpPr>
          <p:nvPr>
            <p:ph type="body" idx="1"/>
          </p:nvPr>
        </p:nvSpPr>
        <p:spPr>
          <a:xfrm>
            <a:off x="468313" y="2133600"/>
            <a:ext cx="8229600" cy="3960813"/>
          </a:xfrm>
        </p:spPr>
        <p:txBody>
          <a:bodyPr/>
          <a:lstStyle/>
          <a:p>
            <a:pPr marL="0" indent="0" eaLnBrk="1" hangingPunct="1">
              <a:lnSpc>
                <a:spcPct val="90000"/>
              </a:lnSpc>
              <a:buFont typeface="Wingdings" pitchFamily="2" charset="2"/>
              <a:buNone/>
              <a:defRPr/>
            </a:pPr>
            <a:r>
              <a:rPr lang="en-GB" sz="2800" smtClean="0"/>
              <a:t>Dikemukakan oleh </a:t>
            </a:r>
            <a:r>
              <a:rPr lang="en-GB" sz="2800" smtClean="0">
                <a:solidFill>
                  <a:srgbClr val="B895FF"/>
                </a:solidFill>
              </a:rPr>
              <a:t>Fernando Henrique Cardoso</a:t>
            </a:r>
            <a:r>
              <a:rPr lang="en-GB" sz="2800" smtClean="0"/>
              <a:t> dalam tulisannya </a:t>
            </a:r>
            <a:r>
              <a:rPr lang="en-GB" sz="2800" i="1" smtClean="0">
                <a:solidFill>
                  <a:srgbClr val="FF99FF"/>
                </a:solidFill>
              </a:rPr>
              <a:t>The Consumption of Dependency Theory in the United State</a:t>
            </a:r>
          </a:p>
          <a:p>
            <a:pPr marL="0" indent="0" eaLnBrk="1" hangingPunct="1">
              <a:lnSpc>
                <a:spcPct val="50000"/>
              </a:lnSpc>
              <a:spcBef>
                <a:spcPct val="10000"/>
              </a:spcBef>
              <a:buFont typeface="Wingdings" pitchFamily="2" charset="2"/>
              <a:buNone/>
              <a:defRPr/>
            </a:pPr>
            <a:endParaRPr lang="en-GB" sz="2800" i="1" smtClean="0"/>
          </a:p>
          <a:p>
            <a:pPr marL="0" indent="0" eaLnBrk="1" hangingPunct="1">
              <a:lnSpc>
                <a:spcPct val="90000"/>
              </a:lnSpc>
              <a:buFont typeface="Wingdings" pitchFamily="2" charset="2"/>
              <a:buNone/>
              <a:defRPr/>
            </a:pPr>
            <a:r>
              <a:rPr lang="en-GB" sz="2800" smtClean="0">
                <a:solidFill>
                  <a:schemeClr val="folHlink"/>
                </a:solidFill>
              </a:rPr>
              <a:t>Ketergantungan tidak bisa hanya dilihat sebagai dominasi negara pusat yang memeras sumberdaya negara pinggiran tapi merupakan proses yang komplek serta harus memahami proses terjadinya keterbelakangan</a:t>
            </a:r>
            <a:endParaRPr lang="en-US" sz="2800" smtClean="0">
              <a:solidFill>
                <a:schemeClr val="folHlink"/>
              </a:solidFill>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13666"/>
                                        </p:tgtEl>
                                        <p:attrNameLst>
                                          <p:attrName>style.visibility</p:attrName>
                                        </p:attrNameLst>
                                      </p:cBhvr>
                                      <p:to>
                                        <p:strVal val="visible"/>
                                      </p:to>
                                    </p:set>
                                    <p:anim to="" calcmode="lin" valueType="num">
                                      <p:cBhvr>
                                        <p:cTn id="7" dur="1" fill="hold"/>
                                        <p:tgtEl>
                                          <p:spTgt spid="113666"/>
                                        </p:tgtEl>
                                        <p:attrNameLst>
                                          <p:attrName/>
                                        </p:attrNameLst>
                                      </p:cBhvr>
                                    </p:anim>
                                  </p:childTnLst>
                                  <p:subTnLst>
                                    <p:audio>
                                      <p:cMediaNode>
                                        <p:cTn display="0" masterRel="sameClick">
                                          <p:stCondLst>
                                            <p:cond evt="begin" delay="0">
                                              <p:tn val="5"/>
                                            </p:cond>
                                          </p:stCondLst>
                                          <p:endCondLst>
                                            <p:cond evt="onStopAudio" delay="0">
                                              <p:tgtEl>
                                                <p:sldTgt/>
                                              </p:tgtEl>
                                            </p:cond>
                                          </p:endCondLst>
                                        </p:cTn>
                                        <p:tgtEl>
                                          <p:sndTgt r:embed="rId2" name="cashreg.wav" builtIn="1"/>
                                        </p:tgtEl>
                                      </p:cMediaNode>
                                    </p:audio>
                                  </p:sub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113667">
                                            <p:txEl>
                                              <p:pRg st="0" end="0"/>
                                            </p:txEl>
                                          </p:spTgt>
                                        </p:tgtEl>
                                        <p:attrNameLst>
                                          <p:attrName>style.visibility</p:attrName>
                                        </p:attrNameLst>
                                      </p:cBhvr>
                                      <p:to>
                                        <p:strVal val="visible"/>
                                      </p:to>
                                    </p:set>
                                    <p:anim to="" calcmode="lin" valueType="num">
                                      <p:cBhvr>
                                        <p:cTn id="12" dur="1" fill="hold"/>
                                        <p:tgtEl>
                                          <p:spTgt spid="113667">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113667">
                                            <p:txEl>
                                              <p:pRg st="2" end="2"/>
                                            </p:txEl>
                                          </p:spTgt>
                                        </p:tgtEl>
                                        <p:attrNameLst>
                                          <p:attrName>style.visibility</p:attrName>
                                        </p:attrNameLst>
                                      </p:cBhvr>
                                      <p:to>
                                        <p:strVal val="visible"/>
                                      </p:to>
                                    </p:set>
                                    <p:anim to="" calcmode="lin" valueType="num">
                                      <p:cBhvr>
                                        <p:cTn id="17" dur="1" fill="hold"/>
                                        <p:tgtEl>
                                          <p:spTgt spid="113667">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EB2B2675-A961-4733-8EE3-9DA34EBEC93E}" type="datetime1">
              <a:rPr lang="id-ID"/>
              <a:pPr>
                <a:defRPr/>
              </a:pPr>
              <a:t>12/09/2012</a:t>
            </a:fld>
            <a:endParaRPr lang="en-US"/>
          </a:p>
        </p:txBody>
      </p:sp>
      <p:sp>
        <p:nvSpPr>
          <p:cNvPr id="5" name="Footer Placeholder 4"/>
          <p:cNvSpPr>
            <a:spLocks noGrp="1"/>
          </p:cNvSpPr>
          <p:nvPr>
            <p:ph type="ftr" sz="quarter" idx="11"/>
          </p:nvPr>
        </p:nvSpPr>
        <p:spPr/>
        <p:txBody>
          <a:bodyPr/>
          <a:lstStyle/>
          <a:p>
            <a:pPr>
              <a:defRPr/>
            </a:pPr>
            <a:r>
              <a:rPr lang="en-US"/>
              <a:t>dwi h</a:t>
            </a:r>
          </a:p>
        </p:txBody>
      </p:sp>
      <p:sp>
        <p:nvSpPr>
          <p:cNvPr id="6" name="Slide Number Placeholder 5"/>
          <p:cNvSpPr>
            <a:spLocks noGrp="1"/>
          </p:cNvSpPr>
          <p:nvPr>
            <p:ph type="sldNum" sz="quarter" idx="12"/>
          </p:nvPr>
        </p:nvSpPr>
        <p:spPr/>
        <p:txBody>
          <a:bodyPr/>
          <a:lstStyle/>
          <a:p>
            <a:pPr>
              <a:defRPr/>
            </a:pPr>
            <a:fld id="{BD3901BE-16B8-4722-9A91-C526B6F04191}" type="slidenum">
              <a:rPr lang="en-US"/>
              <a:pPr>
                <a:defRPr/>
              </a:pPr>
              <a:t>25</a:t>
            </a:fld>
            <a:endParaRPr lang="en-US"/>
          </a:p>
        </p:txBody>
      </p:sp>
      <p:sp>
        <p:nvSpPr>
          <p:cNvPr id="114690" name="Rectangle 2"/>
          <p:cNvSpPr>
            <a:spLocks noGrp="1" noChangeArrowheads="1"/>
          </p:cNvSpPr>
          <p:nvPr>
            <p:ph type="title"/>
          </p:nvPr>
        </p:nvSpPr>
        <p:spPr>
          <a:xfrm>
            <a:off x="468313" y="404813"/>
            <a:ext cx="8229600" cy="1139825"/>
          </a:xfrm>
        </p:spPr>
        <p:txBody>
          <a:bodyPr/>
          <a:lstStyle/>
          <a:p>
            <a:pPr eaLnBrk="1" hangingPunct="1">
              <a:defRPr/>
            </a:pPr>
            <a:r>
              <a:rPr lang="en-GB" sz="4000" smtClean="0">
                <a:solidFill>
                  <a:srgbClr val="FFFF99"/>
                </a:solidFill>
              </a:rPr>
              <a:t>Ciri Umum </a:t>
            </a:r>
            <a:br>
              <a:rPr lang="en-GB" sz="4000" smtClean="0">
                <a:solidFill>
                  <a:srgbClr val="FFFF99"/>
                </a:solidFill>
              </a:rPr>
            </a:br>
            <a:r>
              <a:rPr lang="en-GB" sz="4000" smtClean="0">
                <a:solidFill>
                  <a:srgbClr val="FFFF99"/>
                </a:solidFill>
              </a:rPr>
              <a:t>Teori Ketergantungan</a:t>
            </a:r>
            <a:endParaRPr lang="en-US" sz="4000" smtClean="0">
              <a:solidFill>
                <a:srgbClr val="FFFF99"/>
              </a:solidFill>
            </a:endParaRPr>
          </a:p>
        </p:txBody>
      </p:sp>
      <p:sp>
        <p:nvSpPr>
          <p:cNvPr id="114691" name="Rectangle 3"/>
          <p:cNvSpPr>
            <a:spLocks noGrp="1" noChangeArrowheads="1"/>
          </p:cNvSpPr>
          <p:nvPr>
            <p:ph type="body" idx="1"/>
          </p:nvPr>
        </p:nvSpPr>
        <p:spPr>
          <a:xfrm>
            <a:off x="323850" y="1844675"/>
            <a:ext cx="8496300" cy="4276725"/>
          </a:xfrm>
        </p:spPr>
        <p:txBody>
          <a:bodyPr/>
          <a:lstStyle/>
          <a:p>
            <a:pPr marL="609600" indent="-609600" eaLnBrk="1" hangingPunct="1">
              <a:lnSpc>
                <a:spcPct val="90000"/>
              </a:lnSpc>
              <a:spcBef>
                <a:spcPct val="40000"/>
              </a:spcBef>
              <a:buClr>
                <a:schemeClr val="tx1"/>
              </a:buClr>
              <a:buSzTx/>
              <a:buFont typeface="Wingdings" pitchFamily="2" charset="2"/>
              <a:buAutoNum type="arabicPeriod"/>
              <a:defRPr/>
            </a:pPr>
            <a:r>
              <a:rPr lang="en-GB" sz="2400" smtClean="0">
                <a:solidFill>
                  <a:srgbClr val="3FFF3F"/>
                </a:solidFill>
              </a:rPr>
              <a:t>Faktor penyebab keterbelakangan merupakan faktor eksternal</a:t>
            </a:r>
          </a:p>
          <a:p>
            <a:pPr marL="609600" indent="-609600" eaLnBrk="1" hangingPunct="1">
              <a:lnSpc>
                <a:spcPct val="90000"/>
              </a:lnSpc>
              <a:spcBef>
                <a:spcPct val="40000"/>
              </a:spcBef>
              <a:buClr>
                <a:schemeClr val="tx1"/>
              </a:buClr>
              <a:buSzTx/>
              <a:buFont typeface="Wingdings" pitchFamily="2" charset="2"/>
              <a:buAutoNum type="arabicPeriod"/>
              <a:defRPr/>
            </a:pPr>
            <a:r>
              <a:rPr lang="en-GB" sz="2400" smtClean="0">
                <a:solidFill>
                  <a:srgbClr val="3FFF3F"/>
                </a:solidFill>
              </a:rPr>
              <a:t>Pembagian kerja internasional merupakan pengalihan surplus dari negara pinggiran ke pusat</a:t>
            </a:r>
          </a:p>
          <a:p>
            <a:pPr marL="609600" indent="-609600" eaLnBrk="1" hangingPunct="1">
              <a:lnSpc>
                <a:spcPct val="90000"/>
              </a:lnSpc>
              <a:spcBef>
                <a:spcPct val="40000"/>
              </a:spcBef>
              <a:buClr>
                <a:schemeClr val="tx1"/>
              </a:buClr>
              <a:buSzTx/>
              <a:buFont typeface="Wingdings" pitchFamily="2" charset="2"/>
              <a:buAutoNum type="arabicPeriod"/>
              <a:defRPr/>
            </a:pPr>
            <a:r>
              <a:rPr lang="en-GB" sz="2400" smtClean="0">
                <a:solidFill>
                  <a:srgbClr val="3FFF3F"/>
                </a:solidFill>
              </a:rPr>
              <a:t>Proses kapitalisme dunia (global) melahirkan pembangunan di satu kawasan dan keterbelakangan di kawasan lain</a:t>
            </a:r>
          </a:p>
          <a:p>
            <a:pPr marL="609600" indent="-609600" eaLnBrk="1" hangingPunct="1">
              <a:lnSpc>
                <a:spcPct val="90000"/>
              </a:lnSpc>
              <a:spcBef>
                <a:spcPct val="40000"/>
              </a:spcBef>
              <a:buClr>
                <a:schemeClr val="tx1"/>
              </a:buClr>
              <a:buSzTx/>
              <a:buFont typeface="Wingdings" pitchFamily="2" charset="2"/>
              <a:buAutoNum type="arabicPeriod"/>
              <a:defRPr/>
            </a:pPr>
            <a:r>
              <a:rPr lang="en-GB" sz="2400" smtClean="0">
                <a:solidFill>
                  <a:srgbClr val="3FFF3F"/>
                </a:solidFill>
              </a:rPr>
              <a:t>Anjuran untuk memutus hubungan dengan kapitalisme dunia dan mulai membangun secara mandiri</a:t>
            </a:r>
            <a:endParaRPr lang="en-US" sz="2400" smtClean="0">
              <a:solidFill>
                <a:srgbClr val="3FFF3F"/>
              </a:solidFill>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14690"/>
                                        </p:tgtEl>
                                        <p:attrNameLst>
                                          <p:attrName>style.visibility</p:attrName>
                                        </p:attrNameLst>
                                      </p:cBhvr>
                                      <p:to>
                                        <p:strVal val="visible"/>
                                      </p:to>
                                    </p:set>
                                    <p:anim to="" calcmode="lin" valueType="num">
                                      <p:cBhvr>
                                        <p:cTn id="7" dur="1" fill="hold"/>
                                        <p:tgtEl>
                                          <p:spTgt spid="114690"/>
                                        </p:tgtEl>
                                        <p:attrNameLst>
                                          <p:attrName/>
                                        </p:attrNameLst>
                                      </p:cBhvr>
                                    </p:anim>
                                  </p:childTnLst>
                                  <p:subTnLst>
                                    <p:audio>
                                      <p:cMediaNode>
                                        <p:cTn display="0" masterRel="sameClick">
                                          <p:stCondLst>
                                            <p:cond evt="begin" delay="0">
                                              <p:tn val="5"/>
                                            </p:cond>
                                          </p:stCondLst>
                                          <p:endCondLst>
                                            <p:cond evt="onStopAudio" delay="0">
                                              <p:tgtEl>
                                                <p:sldTgt/>
                                              </p:tgtEl>
                                            </p:cond>
                                          </p:endCondLst>
                                        </p:cTn>
                                        <p:tgtEl>
                                          <p:sndTgt r:embed="rId2" name="bomb.wav" builtIn="1"/>
                                        </p:tgtEl>
                                      </p:cMediaNode>
                                    </p:audio>
                                  </p:sub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114691">
                                            <p:txEl>
                                              <p:pRg st="0" end="0"/>
                                            </p:txEl>
                                          </p:spTgt>
                                        </p:tgtEl>
                                        <p:attrNameLst>
                                          <p:attrName>style.visibility</p:attrName>
                                        </p:attrNameLst>
                                      </p:cBhvr>
                                      <p:to>
                                        <p:strVal val="visible"/>
                                      </p:to>
                                    </p:set>
                                    <p:anim to="" calcmode="lin" valueType="num">
                                      <p:cBhvr>
                                        <p:cTn id="12" dur="1" fill="hold"/>
                                        <p:tgtEl>
                                          <p:spTgt spid="114691">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114691">
                                            <p:txEl>
                                              <p:pRg st="1" end="1"/>
                                            </p:txEl>
                                          </p:spTgt>
                                        </p:tgtEl>
                                        <p:attrNameLst>
                                          <p:attrName>style.visibility</p:attrName>
                                        </p:attrNameLst>
                                      </p:cBhvr>
                                      <p:to>
                                        <p:strVal val="visible"/>
                                      </p:to>
                                    </p:set>
                                    <p:anim to="" calcmode="lin" valueType="num">
                                      <p:cBhvr>
                                        <p:cTn id="17" dur="1" fill="hold"/>
                                        <p:tgtEl>
                                          <p:spTgt spid="114691">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114691">
                                            <p:txEl>
                                              <p:pRg st="2" end="2"/>
                                            </p:txEl>
                                          </p:spTgt>
                                        </p:tgtEl>
                                        <p:attrNameLst>
                                          <p:attrName>style.visibility</p:attrName>
                                        </p:attrNameLst>
                                      </p:cBhvr>
                                      <p:to>
                                        <p:strVal val="visible"/>
                                      </p:to>
                                    </p:set>
                                    <p:anim to="" calcmode="lin" valueType="num">
                                      <p:cBhvr>
                                        <p:cTn id="22" dur="1" fill="hold"/>
                                        <p:tgtEl>
                                          <p:spTgt spid="114691">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114691">
                                            <p:txEl>
                                              <p:pRg st="3" end="3"/>
                                            </p:txEl>
                                          </p:spTgt>
                                        </p:tgtEl>
                                        <p:attrNameLst>
                                          <p:attrName>style.visibility</p:attrName>
                                        </p:attrNameLst>
                                      </p:cBhvr>
                                      <p:to>
                                        <p:strVal val="visible"/>
                                      </p:to>
                                    </p:set>
                                    <p:anim to="" calcmode="lin" valueType="num">
                                      <p:cBhvr>
                                        <p:cTn id="27" dur="1" fill="hold"/>
                                        <p:tgtEl>
                                          <p:spTgt spid="114691">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0"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F1081468-4CED-4C5F-B21F-56E86FE13C23}" type="datetime1">
              <a:rPr lang="id-ID"/>
              <a:pPr>
                <a:defRPr/>
              </a:pPr>
              <a:t>12/09/2012</a:t>
            </a:fld>
            <a:endParaRPr lang="en-US"/>
          </a:p>
        </p:txBody>
      </p:sp>
      <p:sp>
        <p:nvSpPr>
          <p:cNvPr id="5" name="Footer Placeholder 4"/>
          <p:cNvSpPr>
            <a:spLocks noGrp="1"/>
          </p:cNvSpPr>
          <p:nvPr>
            <p:ph type="ftr" sz="quarter" idx="11"/>
          </p:nvPr>
        </p:nvSpPr>
        <p:spPr/>
        <p:txBody>
          <a:bodyPr/>
          <a:lstStyle/>
          <a:p>
            <a:pPr>
              <a:defRPr/>
            </a:pPr>
            <a:r>
              <a:rPr lang="en-US"/>
              <a:t>dwi h</a:t>
            </a:r>
          </a:p>
        </p:txBody>
      </p:sp>
      <p:sp>
        <p:nvSpPr>
          <p:cNvPr id="6" name="Slide Number Placeholder 5"/>
          <p:cNvSpPr>
            <a:spLocks noGrp="1"/>
          </p:cNvSpPr>
          <p:nvPr>
            <p:ph type="sldNum" sz="quarter" idx="12"/>
          </p:nvPr>
        </p:nvSpPr>
        <p:spPr/>
        <p:txBody>
          <a:bodyPr/>
          <a:lstStyle/>
          <a:p>
            <a:pPr>
              <a:defRPr/>
            </a:pPr>
            <a:fld id="{AB925328-C557-4648-A00C-668EA684F5DC}" type="slidenum">
              <a:rPr lang="en-US"/>
              <a:pPr>
                <a:defRPr/>
              </a:pPr>
              <a:t>26</a:t>
            </a:fld>
            <a:endParaRPr lang="en-US"/>
          </a:p>
        </p:txBody>
      </p:sp>
      <p:sp>
        <p:nvSpPr>
          <p:cNvPr id="115714" name="Rectangle 2"/>
          <p:cNvSpPr>
            <a:spLocks noGrp="1" noChangeArrowheads="1"/>
          </p:cNvSpPr>
          <p:nvPr>
            <p:ph type="title"/>
          </p:nvPr>
        </p:nvSpPr>
        <p:spPr/>
        <p:txBody>
          <a:bodyPr/>
          <a:lstStyle/>
          <a:p>
            <a:pPr eaLnBrk="1" hangingPunct="1">
              <a:defRPr/>
            </a:pPr>
            <a:r>
              <a:rPr lang="en-GB" b="1" smtClean="0"/>
              <a:t>A. Teori Liberal</a:t>
            </a:r>
            <a:endParaRPr lang="en-US" b="1" smtClean="0"/>
          </a:p>
        </p:txBody>
      </p:sp>
      <p:sp>
        <p:nvSpPr>
          <p:cNvPr id="115715" name="Rectangle 3"/>
          <p:cNvSpPr>
            <a:spLocks noGrp="1" noChangeArrowheads="1"/>
          </p:cNvSpPr>
          <p:nvPr>
            <p:ph type="body" idx="1"/>
          </p:nvPr>
        </p:nvSpPr>
        <p:spPr>
          <a:xfrm>
            <a:off x="539750" y="1844675"/>
            <a:ext cx="8229600" cy="3844925"/>
          </a:xfrm>
        </p:spPr>
        <p:txBody>
          <a:bodyPr/>
          <a:lstStyle/>
          <a:p>
            <a:pPr marL="0" indent="0" eaLnBrk="1" hangingPunct="1">
              <a:lnSpc>
                <a:spcPct val="90000"/>
              </a:lnSpc>
              <a:buFont typeface="Wingdings" pitchFamily="2" charset="2"/>
              <a:buNone/>
              <a:defRPr/>
            </a:pPr>
            <a:r>
              <a:rPr lang="en-GB" smtClean="0"/>
              <a:t>Tokoh teori ini adalah </a:t>
            </a:r>
            <a:r>
              <a:rPr lang="en-GB" smtClean="0">
                <a:solidFill>
                  <a:srgbClr val="FF99FF"/>
                </a:solidFill>
              </a:rPr>
              <a:t>Sanjaya Lall</a:t>
            </a:r>
          </a:p>
          <a:p>
            <a:pPr marL="0" indent="0" eaLnBrk="1" hangingPunct="1">
              <a:lnSpc>
                <a:spcPct val="90000"/>
              </a:lnSpc>
              <a:buFont typeface="Wingdings" pitchFamily="2" charset="2"/>
              <a:buNone/>
              <a:defRPr/>
            </a:pPr>
            <a:endParaRPr lang="en-GB" smtClean="0"/>
          </a:p>
          <a:p>
            <a:pPr marL="0" indent="0" eaLnBrk="1" hangingPunct="1">
              <a:lnSpc>
                <a:spcPct val="90000"/>
              </a:lnSpc>
              <a:buFont typeface="Wingdings" pitchFamily="2" charset="2"/>
              <a:buNone/>
              <a:defRPr/>
            </a:pPr>
            <a:r>
              <a:rPr lang="en-GB" smtClean="0">
                <a:solidFill>
                  <a:srgbClr val="3FFF3F"/>
                </a:solidFill>
              </a:rPr>
              <a:t>Teori ini mengikuti asumsi-asumsi bahwa modal dan investasi adalah masalah utama dalam mendorong pertumbuhan ekonomi dengan memperhatikan faktor-faktor ekonomi, politik, dan struktur sosial masyarakat</a:t>
            </a:r>
            <a:endParaRPr lang="en-US" smtClean="0">
              <a:solidFill>
                <a:srgbClr val="3FFF3F"/>
              </a:solidFill>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15714"/>
                                        </p:tgtEl>
                                        <p:attrNameLst>
                                          <p:attrName>style.visibility</p:attrName>
                                        </p:attrNameLst>
                                      </p:cBhvr>
                                      <p:to>
                                        <p:strVal val="visible"/>
                                      </p:to>
                                    </p:set>
                                    <p:anim to="" calcmode="lin" valueType="num">
                                      <p:cBhvr>
                                        <p:cTn id="7" dur="1" fill="hold"/>
                                        <p:tgtEl>
                                          <p:spTgt spid="115714"/>
                                        </p:tgtEl>
                                        <p:attrNameLst>
                                          <p:attrName/>
                                        </p:attrNameLst>
                                      </p:cBhvr>
                                    </p:anim>
                                  </p:childTnLst>
                                  <p:subTnLst>
                                    <p:audio>
                                      <p:cMediaNode>
                                        <p:cTn display="0" masterRel="sameClick">
                                          <p:stCondLst>
                                            <p:cond evt="begin" delay="0">
                                              <p:tn val="5"/>
                                            </p:cond>
                                          </p:stCondLst>
                                          <p:endCondLst>
                                            <p:cond evt="onStopAudio" delay="0">
                                              <p:tgtEl>
                                                <p:sldTgt/>
                                              </p:tgtEl>
                                            </p:cond>
                                          </p:endCondLst>
                                        </p:cTn>
                                        <p:tgtEl>
                                          <p:sndTgt r:embed="rId2" name="breeze.wav" builtIn="1"/>
                                        </p:tgtEl>
                                      </p:cMediaNode>
                                    </p:audio>
                                  </p:sub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115715">
                                            <p:txEl>
                                              <p:pRg st="0" end="0"/>
                                            </p:txEl>
                                          </p:spTgt>
                                        </p:tgtEl>
                                        <p:attrNameLst>
                                          <p:attrName>style.visibility</p:attrName>
                                        </p:attrNameLst>
                                      </p:cBhvr>
                                      <p:to>
                                        <p:strVal val="visible"/>
                                      </p:to>
                                    </p:set>
                                    <p:anim to="" calcmode="lin" valueType="num">
                                      <p:cBhvr>
                                        <p:cTn id="12" dur="1" fill="hold"/>
                                        <p:tgtEl>
                                          <p:spTgt spid="115715">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115715">
                                            <p:txEl>
                                              <p:pRg st="2" end="2"/>
                                            </p:txEl>
                                          </p:spTgt>
                                        </p:tgtEl>
                                        <p:attrNameLst>
                                          <p:attrName>style.visibility</p:attrName>
                                        </p:attrNameLst>
                                      </p:cBhvr>
                                      <p:to>
                                        <p:strVal val="visible"/>
                                      </p:to>
                                    </p:set>
                                    <p:anim to="" calcmode="lin" valueType="num">
                                      <p:cBhvr>
                                        <p:cTn id="17" dur="1" fill="hold"/>
                                        <p:tgtEl>
                                          <p:spTgt spid="115715">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00CA6CB8-1394-43B2-9693-25FF11D33B3D}" type="datetime1">
              <a:rPr lang="id-ID"/>
              <a:pPr>
                <a:defRPr/>
              </a:pPr>
              <a:t>12/09/2012</a:t>
            </a:fld>
            <a:endParaRPr lang="en-US"/>
          </a:p>
        </p:txBody>
      </p:sp>
      <p:sp>
        <p:nvSpPr>
          <p:cNvPr id="5" name="Footer Placeholder 4"/>
          <p:cNvSpPr>
            <a:spLocks noGrp="1"/>
          </p:cNvSpPr>
          <p:nvPr>
            <p:ph type="ftr" sz="quarter" idx="11"/>
          </p:nvPr>
        </p:nvSpPr>
        <p:spPr/>
        <p:txBody>
          <a:bodyPr/>
          <a:lstStyle/>
          <a:p>
            <a:pPr>
              <a:defRPr/>
            </a:pPr>
            <a:r>
              <a:rPr lang="en-US"/>
              <a:t>dwi h</a:t>
            </a:r>
          </a:p>
        </p:txBody>
      </p:sp>
      <p:sp>
        <p:nvSpPr>
          <p:cNvPr id="6" name="Slide Number Placeholder 5"/>
          <p:cNvSpPr>
            <a:spLocks noGrp="1"/>
          </p:cNvSpPr>
          <p:nvPr>
            <p:ph type="sldNum" sz="quarter" idx="12"/>
          </p:nvPr>
        </p:nvSpPr>
        <p:spPr/>
        <p:txBody>
          <a:bodyPr/>
          <a:lstStyle/>
          <a:p>
            <a:pPr>
              <a:defRPr/>
            </a:pPr>
            <a:fld id="{FCAF3285-1780-4F4A-8162-EFBF5DA9587A}" type="slidenum">
              <a:rPr lang="en-US"/>
              <a:pPr>
                <a:defRPr/>
              </a:pPr>
              <a:t>27</a:t>
            </a:fld>
            <a:endParaRPr lang="en-US"/>
          </a:p>
        </p:txBody>
      </p:sp>
      <p:sp>
        <p:nvSpPr>
          <p:cNvPr id="116738" name="Rectangle 2"/>
          <p:cNvSpPr>
            <a:spLocks noGrp="1" noChangeArrowheads="1"/>
          </p:cNvSpPr>
          <p:nvPr>
            <p:ph type="title"/>
          </p:nvPr>
        </p:nvSpPr>
        <p:spPr/>
        <p:txBody>
          <a:bodyPr/>
          <a:lstStyle/>
          <a:p>
            <a:pPr eaLnBrk="1" hangingPunct="1">
              <a:defRPr/>
            </a:pPr>
            <a:r>
              <a:rPr lang="en-GB" b="1" smtClean="0">
                <a:solidFill>
                  <a:schemeClr val="folHlink"/>
                </a:solidFill>
              </a:rPr>
              <a:t>B. Teori Warren</a:t>
            </a:r>
            <a:endParaRPr lang="en-US" b="1" smtClean="0">
              <a:solidFill>
                <a:schemeClr val="folHlink"/>
              </a:solidFill>
            </a:endParaRPr>
          </a:p>
        </p:txBody>
      </p:sp>
      <p:sp>
        <p:nvSpPr>
          <p:cNvPr id="116739" name="Rectangle 3"/>
          <p:cNvSpPr>
            <a:spLocks noGrp="1" noChangeArrowheads="1"/>
          </p:cNvSpPr>
          <p:nvPr>
            <p:ph type="body" idx="1"/>
          </p:nvPr>
        </p:nvSpPr>
        <p:spPr/>
        <p:txBody>
          <a:bodyPr/>
          <a:lstStyle/>
          <a:p>
            <a:pPr marL="0" indent="0" eaLnBrk="1" hangingPunct="1">
              <a:buFont typeface="Wingdings" pitchFamily="2" charset="2"/>
              <a:buNone/>
              <a:defRPr/>
            </a:pPr>
            <a:r>
              <a:rPr lang="en-GB" sz="2800" smtClean="0"/>
              <a:t>Dikemukakan oleh </a:t>
            </a:r>
            <a:r>
              <a:rPr lang="en-GB" sz="2800" smtClean="0">
                <a:solidFill>
                  <a:srgbClr val="B895FF"/>
                </a:solidFill>
              </a:rPr>
              <a:t>Bill Warren</a:t>
            </a:r>
            <a:r>
              <a:rPr lang="en-GB" sz="2800" smtClean="0"/>
              <a:t> dalam bukunya </a:t>
            </a:r>
            <a:r>
              <a:rPr lang="en-GB" sz="2800" i="1" smtClean="0"/>
              <a:t>Imperialism: </a:t>
            </a:r>
            <a:r>
              <a:rPr lang="en-GB" sz="2800" i="1" smtClean="0">
                <a:solidFill>
                  <a:srgbClr val="FF99FF"/>
                </a:solidFill>
              </a:rPr>
              <a:t>Pioneer of Capitalism</a:t>
            </a:r>
          </a:p>
          <a:p>
            <a:pPr marL="0" indent="0" eaLnBrk="1" hangingPunct="1">
              <a:buFont typeface="Wingdings" pitchFamily="2" charset="2"/>
              <a:buNone/>
              <a:defRPr/>
            </a:pPr>
            <a:endParaRPr lang="en-GB" sz="2800" i="1" smtClean="0"/>
          </a:p>
          <a:p>
            <a:pPr marL="0" indent="0" eaLnBrk="1" hangingPunct="1">
              <a:buFont typeface="Wingdings" pitchFamily="2" charset="2"/>
              <a:buNone/>
              <a:defRPr/>
            </a:pPr>
            <a:r>
              <a:rPr lang="en-GB" sz="2800" smtClean="0">
                <a:solidFill>
                  <a:srgbClr val="FFFF99"/>
                </a:solidFill>
              </a:rPr>
              <a:t>Perkembangan kapitalisme di seluruh dunia tidak bisa dicegah. Negara-negara tergantung juga bisa mengalami kemajuan dalam pertumbuhan ekonomi dan proses industrialisasinya serta mengarah pada kemandirian</a:t>
            </a:r>
            <a:endParaRPr lang="en-US" sz="2800" smtClean="0">
              <a:solidFill>
                <a:srgbClr val="FFFF99"/>
              </a:solidFill>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16738"/>
                                        </p:tgtEl>
                                        <p:attrNameLst>
                                          <p:attrName>style.visibility</p:attrName>
                                        </p:attrNameLst>
                                      </p:cBhvr>
                                      <p:to>
                                        <p:strVal val="visible"/>
                                      </p:to>
                                    </p:set>
                                    <p:anim to="" calcmode="lin" valueType="num">
                                      <p:cBhvr>
                                        <p:cTn id="7" dur="1" fill="hold"/>
                                        <p:tgtEl>
                                          <p:spTgt spid="116738"/>
                                        </p:tgtEl>
                                        <p:attrNameLst>
                                          <p:attrName/>
                                        </p:attrNameLst>
                                      </p:cBhvr>
                                    </p:anim>
                                  </p:childTnLst>
                                  <p:subTnLst>
                                    <p:audio>
                                      <p:cMediaNode>
                                        <p:cTn display="0" masterRel="sameClick">
                                          <p:stCondLst>
                                            <p:cond evt="begin" delay="0">
                                              <p:tn val="5"/>
                                            </p:cond>
                                          </p:stCondLst>
                                          <p:endCondLst>
                                            <p:cond evt="onStopAudio" delay="0">
                                              <p:tgtEl>
                                                <p:sldTgt/>
                                              </p:tgtEl>
                                            </p:cond>
                                          </p:endCondLst>
                                        </p:cTn>
                                        <p:tgtEl>
                                          <p:sndTgt r:embed="rId2" name="camera.wav" builtIn="1"/>
                                        </p:tgtEl>
                                      </p:cMediaNode>
                                    </p:audio>
                                  </p:sub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116739">
                                            <p:txEl>
                                              <p:pRg st="0" end="0"/>
                                            </p:txEl>
                                          </p:spTgt>
                                        </p:tgtEl>
                                        <p:attrNameLst>
                                          <p:attrName>style.visibility</p:attrName>
                                        </p:attrNameLst>
                                      </p:cBhvr>
                                      <p:to>
                                        <p:strVal val="visible"/>
                                      </p:to>
                                    </p:set>
                                    <p:anim to="" calcmode="lin" valueType="num">
                                      <p:cBhvr>
                                        <p:cTn id="12" dur="1" fill="hold"/>
                                        <p:tgtEl>
                                          <p:spTgt spid="116739">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116739">
                                            <p:txEl>
                                              <p:pRg st="2" end="2"/>
                                            </p:txEl>
                                          </p:spTgt>
                                        </p:tgtEl>
                                        <p:attrNameLst>
                                          <p:attrName>style.visibility</p:attrName>
                                        </p:attrNameLst>
                                      </p:cBhvr>
                                      <p:to>
                                        <p:strVal val="visible"/>
                                      </p:to>
                                    </p:set>
                                    <p:anim to="" calcmode="lin" valueType="num">
                                      <p:cBhvr>
                                        <p:cTn id="17" dur="1" fill="hold"/>
                                        <p:tgtEl>
                                          <p:spTgt spid="116739">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8"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A5EAE073-358E-4E52-8173-371743EBC73F}" type="datetime1">
              <a:rPr lang="id-ID"/>
              <a:pPr>
                <a:defRPr/>
              </a:pPr>
              <a:t>12/09/2012</a:t>
            </a:fld>
            <a:endParaRPr lang="en-US"/>
          </a:p>
        </p:txBody>
      </p:sp>
      <p:sp>
        <p:nvSpPr>
          <p:cNvPr id="5" name="Footer Placeholder 4"/>
          <p:cNvSpPr>
            <a:spLocks noGrp="1"/>
          </p:cNvSpPr>
          <p:nvPr>
            <p:ph type="ftr" sz="quarter" idx="11"/>
          </p:nvPr>
        </p:nvSpPr>
        <p:spPr/>
        <p:txBody>
          <a:bodyPr/>
          <a:lstStyle/>
          <a:p>
            <a:pPr>
              <a:defRPr/>
            </a:pPr>
            <a:r>
              <a:rPr lang="en-US"/>
              <a:t>dwi h</a:t>
            </a:r>
          </a:p>
        </p:txBody>
      </p:sp>
      <p:sp>
        <p:nvSpPr>
          <p:cNvPr id="6" name="Slide Number Placeholder 5"/>
          <p:cNvSpPr>
            <a:spLocks noGrp="1"/>
          </p:cNvSpPr>
          <p:nvPr>
            <p:ph type="sldNum" sz="quarter" idx="12"/>
          </p:nvPr>
        </p:nvSpPr>
        <p:spPr/>
        <p:txBody>
          <a:bodyPr/>
          <a:lstStyle/>
          <a:p>
            <a:pPr>
              <a:defRPr/>
            </a:pPr>
            <a:fld id="{D1243A61-9E96-4970-9405-71EA2A940AF4}" type="slidenum">
              <a:rPr lang="en-US"/>
              <a:pPr>
                <a:defRPr/>
              </a:pPr>
              <a:t>28</a:t>
            </a:fld>
            <a:endParaRPr lang="en-US"/>
          </a:p>
        </p:txBody>
      </p:sp>
      <p:sp>
        <p:nvSpPr>
          <p:cNvPr id="117762" name="Rectangle 2"/>
          <p:cNvSpPr>
            <a:spLocks noGrp="1" noChangeArrowheads="1"/>
          </p:cNvSpPr>
          <p:nvPr>
            <p:ph type="title"/>
          </p:nvPr>
        </p:nvSpPr>
        <p:spPr/>
        <p:txBody>
          <a:bodyPr/>
          <a:lstStyle/>
          <a:p>
            <a:pPr eaLnBrk="1" hangingPunct="1">
              <a:defRPr/>
            </a:pPr>
            <a:r>
              <a:rPr lang="en-GB" b="1" smtClean="0">
                <a:solidFill>
                  <a:srgbClr val="FFFF99"/>
                </a:solidFill>
              </a:rPr>
              <a:t>C. Teori Artikulasi</a:t>
            </a:r>
            <a:endParaRPr lang="en-US" b="1" smtClean="0">
              <a:solidFill>
                <a:srgbClr val="FFFF99"/>
              </a:solidFill>
            </a:endParaRPr>
          </a:p>
        </p:txBody>
      </p:sp>
      <p:sp>
        <p:nvSpPr>
          <p:cNvPr id="117763" name="Rectangle 3"/>
          <p:cNvSpPr>
            <a:spLocks noGrp="1" noChangeArrowheads="1"/>
          </p:cNvSpPr>
          <p:nvPr>
            <p:ph type="body" idx="1"/>
          </p:nvPr>
        </p:nvSpPr>
        <p:spPr>
          <a:xfrm>
            <a:off x="468313" y="1557338"/>
            <a:ext cx="8229600" cy="4248150"/>
          </a:xfrm>
        </p:spPr>
        <p:txBody>
          <a:bodyPr/>
          <a:lstStyle/>
          <a:p>
            <a:pPr marL="0" indent="0" eaLnBrk="1" hangingPunct="1">
              <a:lnSpc>
                <a:spcPct val="90000"/>
              </a:lnSpc>
              <a:buFont typeface="Wingdings" pitchFamily="2" charset="2"/>
              <a:buNone/>
              <a:defRPr/>
            </a:pPr>
            <a:r>
              <a:rPr lang="en-GB" sz="2800" smtClean="0"/>
              <a:t>Dikemukakan oleh </a:t>
            </a:r>
            <a:r>
              <a:rPr lang="en-GB" sz="2800" smtClean="0">
                <a:solidFill>
                  <a:srgbClr val="B895FF"/>
                </a:solidFill>
              </a:rPr>
              <a:t>Claude Meillassoux </a:t>
            </a:r>
            <a:r>
              <a:rPr lang="en-GB" sz="2800" smtClean="0"/>
              <a:t>dan</a:t>
            </a:r>
            <a:r>
              <a:rPr lang="en-GB" sz="2800" smtClean="0">
                <a:solidFill>
                  <a:srgbClr val="B895FF"/>
                </a:solidFill>
              </a:rPr>
              <a:t> Pierre Phillippe Rey</a:t>
            </a:r>
            <a:r>
              <a:rPr lang="en-GB" sz="2800" smtClean="0"/>
              <a:t> yang bertitik tolak dari </a:t>
            </a:r>
            <a:r>
              <a:rPr lang="en-GB" sz="2800" smtClean="0">
                <a:solidFill>
                  <a:schemeClr val="hlink"/>
                </a:solidFill>
              </a:rPr>
              <a:t>konsep formasi sosial</a:t>
            </a:r>
          </a:p>
          <a:p>
            <a:pPr marL="0" indent="0" eaLnBrk="1" hangingPunct="1">
              <a:lnSpc>
                <a:spcPct val="90000"/>
              </a:lnSpc>
              <a:buFont typeface="Wingdings" pitchFamily="2" charset="2"/>
              <a:buNone/>
              <a:defRPr/>
            </a:pPr>
            <a:endParaRPr lang="en-GB" sz="2800" smtClean="0"/>
          </a:p>
          <a:p>
            <a:pPr marL="0" indent="0" eaLnBrk="1" hangingPunct="1">
              <a:lnSpc>
                <a:spcPct val="90000"/>
              </a:lnSpc>
              <a:buFont typeface="Wingdings" pitchFamily="2" charset="2"/>
              <a:buNone/>
              <a:defRPr/>
            </a:pPr>
            <a:r>
              <a:rPr lang="en-GB" sz="2800" smtClean="0">
                <a:solidFill>
                  <a:srgbClr val="3FFF3F"/>
                </a:solidFill>
              </a:rPr>
              <a:t>Tiap-tiap negara memiliki kombinasi cara-cara produksi yang unik akibat perbedaan proses sejarah. Cara produksi yang berbeda mengakibatkan kegagalan di negara yang bersangkutan sehingga menimbulkan keterbelakangan</a:t>
            </a:r>
            <a:endParaRPr lang="en-US" sz="2800" smtClean="0">
              <a:solidFill>
                <a:srgbClr val="3FFF3F"/>
              </a:solidFill>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17762"/>
                                        </p:tgtEl>
                                        <p:attrNameLst>
                                          <p:attrName>style.visibility</p:attrName>
                                        </p:attrNameLst>
                                      </p:cBhvr>
                                      <p:to>
                                        <p:strVal val="visible"/>
                                      </p:to>
                                    </p:set>
                                    <p:anim to="" calcmode="lin" valueType="num">
                                      <p:cBhvr>
                                        <p:cTn id="7" dur="1" fill="hold"/>
                                        <p:tgtEl>
                                          <p:spTgt spid="117762"/>
                                        </p:tgtEl>
                                        <p:attrNameLst>
                                          <p:attrName/>
                                        </p:attrNameLst>
                                      </p:cBhvr>
                                    </p:anim>
                                  </p:childTnLst>
                                  <p:subTnLst>
                                    <p:audio>
                                      <p:cMediaNode>
                                        <p:cTn display="0" masterRel="sameClick">
                                          <p:stCondLst>
                                            <p:cond evt="begin" delay="0">
                                              <p:tn val="5"/>
                                            </p:cond>
                                          </p:stCondLst>
                                          <p:endCondLst>
                                            <p:cond evt="onStopAudio" delay="0">
                                              <p:tgtEl>
                                                <p:sldTgt/>
                                              </p:tgtEl>
                                            </p:cond>
                                          </p:endCondLst>
                                        </p:cTn>
                                        <p:tgtEl>
                                          <p:sndTgt r:embed="rId2" name="cashreg.wav" builtIn="1"/>
                                        </p:tgtEl>
                                      </p:cMediaNode>
                                    </p:audio>
                                  </p:sub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117763">
                                            <p:txEl>
                                              <p:pRg st="0" end="0"/>
                                            </p:txEl>
                                          </p:spTgt>
                                        </p:tgtEl>
                                        <p:attrNameLst>
                                          <p:attrName>style.visibility</p:attrName>
                                        </p:attrNameLst>
                                      </p:cBhvr>
                                      <p:to>
                                        <p:strVal val="visible"/>
                                      </p:to>
                                    </p:set>
                                    <p:anim to="" calcmode="lin" valueType="num">
                                      <p:cBhvr>
                                        <p:cTn id="12" dur="1" fill="hold"/>
                                        <p:tgtEl>
                                          <p:spTgt spid="11776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117763">
                                            <p:txEl>
                                              <p:pRg st="2" end="2"/>
                                            </p:txEl>
                                          </p:spTgt>
                                        </p:tgtEl>
                                        <p:attrNameLst>
                                          <p:attrName>style.visibility</p:attrName>
                                        </p:attrNameLst>
                                      </p:cBhvr>
                                      <p:to>
                                        <p:strVal val="visible"/>
                                      </p:to>
                                    </p:set>
                                    <p:anim to="" calcmode="lin" valueType="num">
                                      <p:cBhvr>
                                        <p:cTn id="17" dur="1" fill="hold"/>
                                        <p:tgtEl>
                                          <p:spTgt spid="11776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AA915D62-0D4E-4F52-B2D0-C6455F892143}" type="datetime1">
              <a:rPr lang="id-ID"/>
              <a:pPr>
                <a:defRPr/>
              </a:pPr>
              <a:t>12/09/2012</a:t>
            </a:fld>
            <a:endParaRPr lang="en-US"/>
          </a:p>
        </p:txBody>
      </p:sp>
      <p:sp>
        <p:nvSpPr>
          <p:cNvPr id="5" name="Footer Placeholder 4"/>
          <p:cNvSpPr>
            <a:spLocks noGrp="1"/>
          </p:cNvSpPr>
          <p:nvPr>
            <p:ph type="ftr" sz="quarter" idx="11"/>
          </p:nvPr>
        </p:nvSpPr>
        <p:spPr/>
        <p:txBody>
          <a:bodyPr/>
          <a:lstStyle/>
          <a:p>
            <a:pPr>
              <a:defRPr/>
            </a:pPr>
            <a:r>
              <a:rPr lang="en-US"/>
              <a:t>dwi h</a:t>
            </a:r>
          </a:p>
        </p:txBody>
      </p:sp>
      <p:sp>
        <p:nvSpPr>
          <p:cNvPr id="6" name="Slide Number Placeholder 5"/>
          <p:cNvSpPr>
            <a:spLocks noGrp="1"/>
          </p:cNvSpPr>
          <p:nvPr>
            <p:ph type="sldNum" sz="quarter" idx="12"/>
          </p:nvPr>
        </p:nvSpPr>
        <p:spPr/>
        <p:txBody>
          <a:bodyPr/>
          <a:lstStyle/>
          <a:p>
            <a:pPr>
              <a:defRPr/>
            </a:pPr>
            <a:fld id="{64252C17-9126-48C7-B2F9-BABEFD5D910E}" type="slidenum">
              <a:rPr lang="en-US"/>
              <a:pPr>
                <a:defRPr/>
              </a:pPr>
              <a:t>29</a:t>
            </a:fld>
            <a:endParaRPr lang="en-US"/>
          </a:p>
        </p:txBody>
      </p:sp>
      <p:sp>
        <p:nvSpPr>
          <p:cNvPr id="118786" name="Rectangle 2"/>
          <p:cNvSpPr>
            <a:spLocks noGrp="1" noChangeArrowheads="1"/>
          </p:cNvSpPr>
          <p:nvPr>
            <p:ph type="title"/>
          </p:nvPr>
        </p:nvSpPr>
        <p:spPr/>
        <p:txBody>
          <a:bodyPr/>
          <a:lstStyle/>
          <a:p>
            <a:pPr eaLnBrk="1" hangingPunct="1">
              <a:defRPr/>
            </a:pPr>
            <a:r>
              <a:rPr lang="en-GB" smtClean="0"/>
              <a:t>D. Teori Sistem Dunia</a:t>
            </a:r>
            <a:endParaRPr lang="en-US" smtClean="0"/>
          </a:p>
        </p:txBody>
      </p:sp>
      <p:sp>
        <p:nvSpPr>
          <p:cNvPr id="118787" name="Rectangle 3"/>
          <p:cNvSpPr>
            <a:spLocks noGrp="1" noChangeArrowheads="1"/>
          </p:cNvSpPr>
          <p:nvPr>
            <p:ph type="body" idx="1"/>
          </p:nvPr>
        </p:nvSpPr>
        <p:spPr/>
        <p:txBody>
          <a:bodyPr/>
          <a:lstStyle/>
          <a:p>
            <a:pPr marL="0" indent="0" eaLnBrk="1" hangingPunct="1">
              <a:buFont typeface="Wingdings" pitchFamily="2" charset="2"/>
              <a:buNone/>
              <a:defRPr/>
            </a:pPr>
            <a:r>
              <a:rPr lang="en-GB" smtClean="0"/>
              <a:t>Dikemukakan </a:t>
            </a:r>
            <a:r>
              <a:rPr lang="en-GB" smtClean="0">
                <a:solidFill>
                  <a:srgbClr val="3FFF3F"/>
                </a:solidFill>
              </a:rPr>
              <a:t>Immanuel Wallerstein</a:t>
            </a:r>
          </a:p>
          <a:p>
            <a:pPr marL="0" indent="0" eaLnBrk="1" hangingPunct="1">
              <a:buFont typeface="Wingdings" pitchFamily="2" charset="2"/>
              <a:buNone/>
              <a:defRPr/>
            </a:pPr>
            <a:endParaRPr lang="en-GB" smtClean="0"/>
          </a:p>
          <a:p>
            <a:pPr marL="0" indent="0" eaLnBrk="1" hangingPunct="1">
              <a:buFont typeface="Wingdings" pitchFamily="2" charset="2"/>
              <a:buNone/>
              <a:defRPr/>
            </a:pPr>
            <a:r>
              <a:rPr lang="en-GB" smtClean="0">
                <a:solidFill>
                  <a:schemeClr val="folHlink"/>
                </a:solidFill>
              </a:rPr>
              <a:t>Sistem Perokonomian Dunia adalah satu-satunya sistem dunia yang ada dan itu adalah kapitalisme global. Di dalamnya negara-negara bisa turun-naik kelas baik pinggiran, setengah-pinggiran dan pusat</a:t>
            </a:r>
            <a:endParaRPr lang="en-US" smtClean="0">
              <a:solidFill>
                <a:schemeClr val="folHlink"/>
              </a:solidFill>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18786"/>
                                        </p:tgtEl>
                                        <p:attrNameLst>
                                          <p:attrName>style.visibility</p:attrName>
                                        </p:attrNameLst>
                                      </p:cBhvr>
                                      <p:to>
                                        <p:strVal val="visible"/>
                                      </p:to>
                                    </p:set>
                                    <p:anim to="" calcmode="lin" valueType="num">
                                      <p:cBhvr>
                                        <p:cTn id="7" dur="1" fill="hold"/>
                                        <p:tgtEl>
                                          <p:spTgt spid="118786"/>
                                        </p:tgtEl>
                                        <p:attrNameLst>
                                          <p:attrName/>
                                        </p:attrNameLst>
                                      </p:cBhvr>
                                    </p:anim>
                                  </p:childTnLst>
                                  <p:subTnLst>
                                    <p:audio>
                                      <p:cMediaNode>
                                        <p:cTn display="0" masterRel="sameClick">
                                          <p:stCondLst>
                                            <p:cond evt="begin" delay="0">
                                              <p:tn val="5"/>
                                            </p:cond>
                                          </p:stCondLst>
                                          <p:endCondLst>
                                            <p:cond evt="onStopAudio" delay="0">
                                              <p:tgtEl>
                                                <p:sldTgt/>
                                              </p:tgtEl>
                                            </p:cond>
                                          </p:endCondLst>
                                        </p:cTn>
                                        <p:tgtEl>
                                          <p:sndTgt r:embed="rId2" name="chimes.wav" builtIn="1"/>
                                        </p:tgtEl>
                                      </p:cMediaNode>
                                    </p:audio>
                                  </p:sub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118787">
                                            <p:txEl>
                                              <p:pRg st="0" end="0"/>
                                            </p:txEl>
                                          </p:spTgt>
                                        </p:tgtEl>
                                        <p:attrNameLst>
                                          <p:attrName>style.visibility</p:attrName>
                                        </p:attrNameLst>
                                      </p:cBhvr>
                                      <p:to>
                                        <p:strVal val="visible"/>
                                      </p:to>
                                    </p:set>
                                    <p:anim to="" calcmode="lin" valueType="num">
                                      <p:cBhvr>
                                        <p:cTn id="12" dur="1" fill="hold"/>
                                        <p:tgtEl>
                                          <p:spTgt spid="118787">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118787">
                                            <p:txEl>
                                              <p:pRg st="2" end="2"/>
                                            </p:txEl>
                                          </p:spTgt>
                                        </p:tgtEl>
                                        <p:attrNameLst>
                                          <p:attrName>style.visibility</p:attrName>
                                        </p:attrNameLst>
                                      </p:cBhvr>
                                      <p:to>
                                        <p:strVal val="visible"/>
                                      </p:to>
                                    </p:set>
                                    <p:anim to="" calcmode="lin" valueType="num">
                                      <p:cBhvr>
                                        <p:cTn id="17" dur="1" fill="hold"/>
                                        <p:tgtEl>
                                          <p:spTgt spid="118787">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E38FCC88-2F57-4DFE-B863-3AF19C340A3A}" type="datetime1">
              <a:rPr lang="id-ID"/>
              <a:pPr>
                <a:defRPr/>
              </a:pPr>
              <a:t>12/09/2012</a:t>
            </a:fld>
            <a:endParaRPr lang="en-US"/>
          </a:p>
        </p:txBody>
      </p:sp>
      <p:sp>
        <p:nvSpPr>
          <p:cNvPr id="5" name="Footer Placeholder 4"/>
          <p:cNvSpPr>
            <a:spLocks noGrp="1"/>
          </p:cNvSpPr>
          <p:nvPr>
            <p:ph type="ftr" sz="quarter" idx="11"/>
          </p:nvPr>
        </p:nvSpPr>
        <p:spPr/>
        <p:txBody>
          <a:bodyPr/>
          <a:lstStyle/>
          <a:p>
            <a:pPr>
              <a:defRPr/>
            </a:pPr>
            <a:r>
              <a:rPr lang="en-US"/>
              <a:t>dwi h</a:t>
            </a:r>
          </a:p>
        </p:txBody>
      </p:sp>
      <p:sp>
        <p:nvSpPr>
          <p:cNvPr id="6" name="Slide Number Placeholder 5"/>
          <p:cNvSpPr>
            <a:spLocks noGrp="1"/>
          </p:cNvSpPr>
          <p:nvPr>
            <p:ph type="sldNum" sz="quarter" idx="12"/>
          </p:nvPr>
        </p:nvSpPr>
        <p:spPr/>
        <p:txBody>
          <a:bodyPr/>
          <a:lstStyle/>
          <a:p>
            <a:pPr>
              <a:defRPr/>
            </a:pPr>
            <a:fld id="{70554A88-41A4-488A-B115-D0905DF5EEAE}" type="slidenum">
              <a:rPr lang="en-US"/>
              <a:pPr>
                <a:defRPr/>
              </a:pPr>
              <a:t>3</a:t>
            </a:fld>
            <a:endParaRPr lang="en-US"/>
          </a:p>
        </p:txBody>
      </p:sp>
      <p:sp>
        <p:nvSpPr>
          <p:cNvPr id="92162" name="Rectangle 2"/>
          <p:cNvSpPr>
            <a:spLocks noGrp="1" noChangeArrowheads="1"/>
          </p:cNvSpPr>
          <p:nvPr>
            <p:ph type="title"/>
          </p:nvPr>
        </p:nvSpPr>
        <p:spPr>
          <a:xfrm>
            <a:off x="468313" y="549275"/>
            <a:ext cx="8229600" cy="1139825"/>
          </a:xfrm>
        </p:spPr>
        <p:txBody>
          <a:bodyPr/>
          <a:lstStyle/>
          <a:p>
            <a:pPr eaLnBrk="1" hangingPunct="1">
              <a:defRPr/>
            </a:pPr>
            <a:r>
              <a:rPr lang="en-GB" sz="4000" smtClean="0"/>
              <a:t>Hakikat </a:t>
            </a:r>
            <a:br>
              <a:rPr lang="en-GB" sz="4000" smtClean="0"/>
            </a:br>
            <a:r>
              <a:rPr lang="en-GB" sz="4000" smtClean="0"/>
              <a:t>Perubahan dan Perkembangan</a:t>
            </a:r>
            <a:endParaRPr lang="en-US" sz="4000" smtClean="0"/>
          </a:p>
        </p:txBody>
      </p:sp>
      <p:sp>
        <p:nvSpPr>
          <p:cNvPr id="92163" name="Rectangle 3"/>
          <p:cNvSpPr>
            <a:spLocks noGrp="1" noChangeArrowheads="1"/>
          </p:cNvSpPr>
          <p:nvPr>
            <p:ph type="body" idx="1"/>
          </p:nvPr>
        </p:nvSpPr>
        <p:spPr>
          <a:xfrm>
            <a:off x="468313" y="2205038"/>
            <a:ext cx="8229600" cy="3673475"/>
          </a:xfrm>
        </p:spPr>
        <p:txBody>
          <a:bodyPr/>
          <a:lstStyle/>
          <a:p>
            <a:pPr eaLnBrk="1" hangingPunct="1">
              <a:buFont typeface="Wingdings" pitchFamily="2" charset="2"/>
              <a:buNone/>
              <a:defRPr/>
            </a:pPr>
            <a:r>
              <a:rPr lang="en-GB" sz="2800" smtClean="0">
                <a:solidFill>
                  <a:srgbClr val="FF0066"/>
                </a:solidFill>
              </a:rPr>
              <a:t>Perubahan</a:t>
            </a:r>
          </a:p>
          <a:p>
            <a:pPr eaLnBrk="1" hangingPunct="1">
              <a:defRPr/>
            </a:pPr>
            <a:r>
              <a:rPr lang="en-GB" sz="2800" smtClean="0">
                <a:solidFill>
                  <a:srgbClr val="3FFF3F"/>
                </a:solidFill>
              </a:rPr>
              <a:t>peristiwa yang menghasilkan perbedaan (wujud; waktu; jumlah; dll)</a:t>
            </a:r>
          </a:p>
          <a:p>
            <a:pPr eaLnBrk="1" hangingPunct="1">
              <a:lnSpc>
                <a:spcPct val="50000"/>
              </a:lnSpc>
              <a:buFont typeface="Wingdings" pitchFamily="2" charset="2"/>
              <a:buNone/>
              <a:defRPr/>
            </a:pPr>
            <a:endParaRPr lang="en-GB" sz="2800" smtClean="0"/>
          </a:p>
          <a:p>
            <a:pPr eaLnBrk="1" hangingPunct="1">
              <a:buFont typeface="Wingdings" pitchFamily="2" charset="2"/>
              <a:buNone/>
              <a:defRPr/>
            </a:pPr>
            <a:r>
              <a:rPr lang="en-GB" sz="2800" smtClean="0">
                <a:solidFill>
                  <a:srgbClr val="FF0066"/>
                </a:solidFill>
              </a:rPr>
              <a:t>Perkembangan</a:t>
            </a:r>
          </a:p>
          <a:p>
            <a:pPr eaLnBrk="1" hangingPunct="1">
              <a:defRPr/>
            </a:pPr>
            <a:r>
              <a:rPr lang="en-GB" sz="2800" smtClean="0">
                <a:solidFill>
                  <a:srgbClr val="3FFF3F"/>
                </a:solidFill>
              </a:rPr>
              <a:t>Perubahan yang dapat menjadi lebih baik atau lebih buruk dan tidak perlu ada upaya tertentu</a:t>
            </a:r>
            <a:endParaRPr lang="en-US" sz="2800" smtClean="0"/>
          </a:p>
        </p:txBody>
      </p:sp>
    </p:spTree>
  </p:cSld>
  <p:clrMapOvr>
    <a:masterClrMapping/>
  </p:clrMapOvr>
  <p:transition spd="med">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92162"/>
                                        </p:tgtEl>
                                        <p:attrNameLst>
                                          <p:attrName>style.visibility</p:attrName>
                                        </p:attrNameLst>
                                      </p:cBhvr>
                                      <p:to>
                                        <p:strVal val="visible"/>
                                      </p:to>
                                    </p:set>
                                    <p:anim to="" calcmode="lin" valueType="num">
                                      <p:cBhvr>
                                        <p:cTn id="7" dur="1" fill="hold"/>
                                        <p:tgtEl>
                                          <p:spTgt spid="92162"/>
                                        </p:tgtEl>
                                        <p:attrNameLst>
                                          <p:attrName/>
                                        </p:attrNameLst>
                                      </p:cBhvr>
                                    </p:anim>
                                  </p:childTnLst>
                                  <p:subTnLst>
                                    <p:audio>
                                      <p:cMediaNode>
                                        <p:cTn display="0" masterRel="sameClick">
                                          <p:stCondLst>
                                            <p:cond evt="begin" delay="0">
                                              <p:tn val="5"/>
                                            </p:cond>
                                          </p:stCondLst>
                                          <p:endCondLst>
                                            <p:cond evt="onStopAudio" delay="0">
                                              <p:tgtEl>
                                                <p:sldTgt/>
                                              </p:tgtEl>
                                            </p:cond>
                                          </p:endCondLst>
                                        </p:cTn>
                                        <p:tgtEl>
                                          <p:sndTgt r:embed="rId2" name="hammer.wav" builtIn="1"/>
                                        </p:tgtEl>
                                      </p:cMediaNode>
                                    </p:audio>
                                  </p:sub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92163">
                                            <p:txEl>
                                              <p:pRg st="0" end="0"/>
                                            </p:txEl>
                                          </p:spTgt>
                                        </p:tgtEl>
                                        <p:attrNameLst>
                                          <p:attrName>style.visibility</p:attrName>
                                        </p:attrNameLst>
                                      </p:cBhvr>
                                      <p:to>
                                        <p:strVal val="visible"/>
                                      </p:to>
                                    </p:set>
                                    <p:anim to="" calcmode="lin" valueType="num">
                                      <p:cBhvr>
                                        <p:cTn id="12" dur="1" fill="hold"/>
                                        <p:tgtEl>
                                          <p:spTgt spid="9216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92163">
                                            <p:txEl>
                                              <p:pRg st="1" end="1"/>
                                            </p:txEl>
                                          </p:spTgt>
                                        </p:tgtEl>
                                        <p:attrNameLst>
                                          <p:attrName>style.visibility</p:attrName>
                                        </p:attrNameLst>
                                      </p:cBhvr>
                                      <p:to>
                                        <p:strVal val="visible"/>
                                      </p:to>
                                    </p:set>
                                    <p:anim to="" calcmode="lin" valueType="num">
                                      <p:cBhvr>
                                        <p:cTn id="17" dur="1" fill="hold"/>
                                        <p:tgtEl>
                                          <p:spTgt spid="92163">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92163">
                                            <p:txEl>
                                              <p:pRg st="3" end="3"/>
                                            </p:txEl>
                                          </p:spTgt>
                                        </p:tgtEl>
                                        <p:attrNameLst>
                                          <p:attrName>style.visibility</p:attrName>
                                        </p:attrNameLst>
                                      </p:cBhvr>
                                      <p:to>
                                        <p:strVal val="visible"/>
                                      </p:to>
                                    </p:set>
                                    <p:anim to="" calcmode="lin" valueType="num">
                                      <p:cBhvr>
                                        <p:cTn id="22" dur="1" fill="hold"/>
                                        <p:tgtEl>
                                          <p:spTgt spid="92163">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92163">
                                            <p:txEl>
                                              <p:pRg st="4" end="4"/>
                                            </p:txEl>
                                          </p:spTgt>
                                        </p:tgtEl>
                                        <p:attrNameLst>
                                          <p:attrName>style.visibility</p:attrName>
                                        </p:attrNameLst>
                                      </p:cBhvr>
                                      <p:to>
                                        <p:strVal val="visible"/>
                                      </p:to>
                                    </p:set>
                                    <p:anim to="" calcmode="lin" valueType="num">
                                      <p:cBhvr>
                                        <p:cTn id="27" dur="1" fill="hold"/>
                                        <p:tgtEl>
                                          <p:spTgt spid="92163">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74C66994-4A5A-4DC8-9AA0-C5BA4FACDE90}" type="datetime1">
              <a:rPr lang="id-ID"/>
              <a:pPr>
                <a:defRPr/>
              </a:pPr>
              <a:t>12/09/2012</a:t>
            </a:fld>
            <a:endParaRPr lang="en-US"/>
          </a:p>
        </p:txBody>
      </p:sp>
      <p:sp>
        <p:nvSpPr>
          <p:cNvPr id="5" name="Footer Placeholder 4"/>
          <p:cNvSpPr>
            <a:spLocks noGrp="1"/>
          </p:cNvSpPr>
          <p:nvPr>
            <p:ph type="ftr" sz="quarter" idx="11"/>
          </p:nvPr>
        </p:nvSpPr>
        <p:spPr/>
        <p:txBody>
          <a:bodyPr/>
          <a:lstStyle/>
          <a:p>
            <a:pPr>
              <a:defRPr/>
            </a:pPr>
            <a:r>
              <a:rPr lang="en-US"/>
              <a:t>dwi h</a:t>
            </a:r>
          </a:p>
        </p:txBody>
      </p:sp>
      <p:sp>
        <p:nvSpPr>
          <p:cNvPr id="6" name="Slide Number Placeholder 5"/>
          <p:cNvSpPr>
            <a:spLocks noGrp="1"/>
          </p:cNvSpPr>
          <p:nvPr>
            <p:ph type="sldNum" sz="quarter" idx="12"/>
          </p:nvPr>
        </p:nvSpPr>
        <p:spPr/>
        <p:txBody>
          <a:bodyPr/>
          <a:lstStyle/>
          <a:p>
            <a:pPr>
              <a:defRPr/>
            </a:pPr>
            <a:fld id="{2DCAE2D4-787F-4135-9B19-FFFCF00AD8EF}" type="slidenum">
              <a:rPr lang="en-US"/>
              <a:pPr>
                <a:defRPr/>
              </a:pPr>
              <a:t>30</a:t>
            </a:fld>
            <a:endParaRPr lang="en-US"/>
          </a:p>
        </p:txBody>
      </p:sp>
      <p:sp>
        <p:nvSpPr>
          <p:cNvPr id="119810" name="Rectangle 2"/>
          <p:cNvSpPr>
            <a:spLocks noGrp="1" noChangeArrowheads="1"/>
          </p:cNvSpPr>
          <p:nvPr>
            <p:ph type="title"/>
          </p:nvPr>
        </p:nvSpPr>
        <p:spPr/>
        <p:txBody>
          <a:bodyPr/>
          <a:lstStyle/>
          <a:p>
            <a:pPr eaLnBrk="1" hangingPunct="1">
              <a:defRPr/>
            </a:pPr>
            <a:r>
              <a:rPr lang="en-GB" b="1" smtClean="0"/>
              <a:t>Proses Pembangunan</a:t>
            </a:r>
            <a:endParaRPr lang="en-US" b="1" smtClean="0"/>
          </a:p>
        </p:txBody>
      </p:sp>
      <p:sp>
        <p:nvSpPr>
          <p:cNvPr id="119811" name="Rectangle 3"/>
          <p:cNvSpPr>
            <a:spLocks noGrp="1" noChangeArrowheads="1"/>
          </p:cNvSpPr>
          <p:nvPr>
            <p:ph type="body" idx="1"/>
          </p:nvPr>
        </p:nvSpPr>
        <p:spPr>
          <a:xfrm>
            <a:off x="457200" y="1600200"/>
            <a:ext cx="8229600" cy="4565650"/>
          </a:xfrm>
        </p:spPr>
        <p:txBody>
          <a:bodyPr/>
          <a:lstStyle/>
          <a:p>
            <a:pPr marL="609600" indent="-609600" eaLnBrk="1" hangingPunct="1">
              <a:lnSpc>
                <a:spcPct val="80000"/>
              </a:lnSpc>
              <a:spcBef>
                <a:spcPct val="50000"/>
              </a:spcBef>
              <a:buSzTx/>
              <a:buFont typeface="Wingdings" pitchFamily="2" charset="2"/>
              <a:buAutoNum type="arabicPeriod"/>
              <a:defRPr/>
            </a:pPr>
            <a:r>
              <a:rPr lang="en-GB" sz="2400" smtClean="0">
                <a:solidFill>
                  <a:schemeClr val="folHlink"/>
                </a:solidFill>
              </a:rPr>
              <a:t>Konseptualisasi (</a:t>
            </a:r>
            <a:r>
              <a:rPr lang="en-GB" sz="2400" i="1" smtClean="0">
                <a:solidFill>
                  <a:schemeClr val="folHlink"/>
                </a:solidFill>
              </a:rPr>
              <a:t>Conceptualization</a:t>
            </a:r>
            <a:r>
              <a:rPr lang="en-GB" sz="2400" smtClean="0">
                <a:solidFill>
                  <a:schemeClr val="folHlink"/>
                </a:solidFill>
              </a:rPr>
              <a:t>)</a:t>
            </a:r>
          </a:p>
          <a:p>
            <a:pPr marL="609600" indent="-609600" eaLnBrk="1" hangingPunct="1">
              <a:lnSpc>
                <a:spcPct val="80000"/>
              </a:lnSpc>
              <a:spcBef>
                <a:spcPct val="50000"/>
              </a:spcBef>
              <a:buSzTx/>
              <a:buFont typeface="Wingdings" pitchFamily="2" charset="2"/>
              <a:buAutoNum type="arabicPeriod"/>
              <a:defRPr/>
            </a:pPr>
            <a:r>
              <a:rPr lang="en-GB" sz="2400" smtClean="0">
                <a:solidFill>
                  <a:schemeClr val="hlink"/>
                </a:solidFill>
              </a:rPr>
              <a:t>Formulasi keputusan politik (</a:t>
            </a:r>
            <a:r>
              <a:rPr lang="en-GB" sz="2400" i="1" smtClean="0">
                <a:solidFill>
                  <a:schemeClr val="hlink"/>
                </a:solidFill>
              </a:rPr>
              <a:t>Formulation of political decision</a:t>
            </a:r>
            <a:r>
              <a:rPr lang="en-GB" sz="2400" smtClean="0">
                <a:solidFill>
                  <a:schemeClr val="hlink"/>
                </a:solidFill>
              </a:rPr>
              <a:t>)</a:t>
            </a:r>
          </a:p>
          <a:p>
            <a:pPr marL="609600" indent="-609600" eaLnBrk="1" hangingPunct="1">
              <a:lnSpc>
                <a:spcPct val="80000"/>
              </a:lnSpc>
              <a:spcBef>
                <a:spcPct val="50000"/>
              </a:spcBef>
              <a:buSzTx/>
              <a:buFont typeface="Wingdings" pitchFamily="2" charset="2"/>
              <a:buAutoNum type="arabicPeriod"/>
              <a:defRPr/>
            </a:pPr>
            <a:r>
              <a:rPr lang="en-GB" sz="2400" smtClean="0">
                <a:solidFill>
                  <a:srgbClr val="B895FF"/>
                </a:solidFill>
              </a:rPr>
              <a:t>Legalisasi (</a:t>
            </a:r>
            <a:r>
              <a:rPr lang="en-GB" sz="2400" i="1" smtClean="0">
                <a:solidFill>
                  <a:srgbClr val="B895FF"/>
                </a:solidFill>
              </a:rPr>
              <a:t>Legalization</a:t>
            </a:r>
            <a:r>
              <a:rPr lang="en-GB" sz="2400" smtClean="0">
                <a:solidFill>
                  <a:srgbClr val="B895FF"/>
                </a:solidFill>
              </a:rPr>
              <a:t>)</a:t>
            </a:r>
          </a:p>
          <a:p>
            <a:pPr marL="609600" indent="-609600" eaLnBrk="1" hangingPunct="1">
              <a:lnSpc>
                <a:spcPct val="80000"/>
              </a:lnSpc>
              <a:spcBef>
                <a:spcPct val="50000"/>
              </a:spcBef>
              <a:buSzTx/>
              <a:buFont typeface="Wingdings" pitchFamily="2" charset="2"/>
              <a:buAutoNum type="arabicPeriod" startAt="4"/>
              <a:defRPr/>
            </a:pPr>
            <a:r>
              <a:rPr lang="en-GB" sz="2400" smtClean="0">
                <a:solidFill>
                  <a:srgbClr val="3FFF3F"/>
                </a:solidFill>
              </a:rPr>
              <a:t>Formulasi keputusan administratif (</a:t>
            </a:r>
            <a:r>
              <a:rPr lang="en-GB" sz="2400" i="1" smtClean="0">
                <a:solidFill>
                  <a:srgbClr val="3FFF3F"/>
                </a:solidFill>
              </a:rPr>
              <a:t>Formulation of policies and plans</a:t>
            </a:r>
            <a:r>
              <a:rPr lang="en-GB" sz="2400" smtClean="0">
                <a:solidFill>
                  <a:srgbClr val="3FFF3F"/>
                </a:solidFill>
              </a:rPr>
              <a:t>)</a:t>
            </a:r>
          </a:p>
          <a:p>
            <a:pPr marL="609600" indent="-609600" eaLnBrk="1" hangingPunct="1">
              <a:lnSpc>
                <a:spcPct val="80000"/>
              </a:lnSpc>
              <a:spcBef>
                <a:spcPct val="50000"/>
              </a:spcBef>
              <a:buSzTx/>
              <a:buFont typeface="Wingdings" pitchFamily="2" charset="2"/>
              <a:buAutoNum type="arabicPeriod" startAt="4"/>
              <a:defRPr/>
            </a:pPr>
            <a:r>
              <a:rPr lang="en-GB" sz="2400" smtClean="0">
                <a:solidFill>
                  <a:srgbClr val="AEF6D2"/>
                </a:solidFill>
              </a:rPr>
              <a:t>Penyusunan program kerja, sistem, dan mekanisme pelaksanaan (</a:t>
            </a:r>
            <a:r>
              <a:rPr lang="en-GB" sz="2400" i="1" smtClean="0">
                <a:solidFill>
                  <a:srgbClr val="AEF6D2"/>
                </a:solidFill>
              </a:rPr>
              <a:t>Programming</a:t>
            </a:r>
            <a:r>
              <a:rPr lang="en-GB" sz="2400" smtClean="0">
                <a:solidFill>
                  <a:srgbClr val="AEF6D2"/>
                </a:solidFill>
              </a:rPr>
              <a:t>)</a:t>
            </a:r>
          </a:p>
          <a:p>
            <a:pPr marL="609600" indent="-609600" eaLnBrk="1" hangingPunct="1">
              <a:lnSpc>
                <a:spcPct val="80000"/>
              </a:lnSpc>
              <a:spcBef>
                <a:spcPct val="50000"/>
              </a:spcBef>
              <a:buSzTx/>
              <a:buFont typeface="Wingdings" pitchFamily="2" charset="2"/>
              <a:buAutoNum type="arabicPeriod" startAt="4"/>
              <a:defRPr/>
            </a:pPr>
            <a:r>
              <a:rPr lang="en-GB" sz="2400" smtClean="0">
                <a:solidFill>
                  <a:srgbClr val="FFFF99"/>
                </a:solidFill>
              </a:rPr>
              <a:t>Pelaksanaan program kerja (</a:t>
            </a:r>
            <a:r>
              <a:rPr lang="en-GB" sz="2400" i="1" smtClean="0">
                <a:solidFill>
                  <a:srgbClr val="FFFF99"/>
                </a:solidFill>
              </a:rPr>
              <a:t>Implementation</a:t>
            </a:r>
            <a:r>
              <a:rPr lang="en-GB" sz="2400" smtClean="0">
                <a:solidFill>
                  <a:srgbClr val="FFFF99"/>
                </a:solidFill>
              </a:rPr>
              <a:t>)</a:t>
            </a:r>
          </a:p>
          <a:p>
            <a:pPr marL="609600" indent="-609600" eaLnBrk="1" hangingPunct="1">
              <a:lnSpc>
                <a:spcPct val="80000"/>
              </a:lnSpc>
              <a:spcBef>
                <a:spcPct val="50000"/>
              </a:spcBef>
              <a:buSzTx/>
              <a:buFont typeface="Wingdings" pitchFamily="2" charset="2"/>
              <a:buAutoNum type="arabicPeriod" startAt="4"/>
              <a:defRPr/>
            </a:pPr>
            <a:r>
              <a:rPr lang="en-GB" sz="2400" smtClean="0">
                <a:solidFill>
                  <a:srgbClr val="FF99FF"/>
                </a:solidFill>
              </a:rPr>
              <a:t>Penilaian pelaksanaan dan hasil-hasil yang dicapai (</a:t>
            </a:r>
            <a:r>
              <a:rPr lang="en-GB" sz="2400" i="1" smtClean="0">
                <a:solidFill>
                  <a:srgbClr val="FF99FF"/>
                </a:solidFill>
              </a:rPr>
              <a:t>Concurrent and results evaluation</a:t>
            </a:r>
            <a:r>
              <a:rPr lang="en-GB" sz="2400" smtClean="0">
                <a:solidFill>
                  <a:srgbClr val="FF99FF"/>
                </a:solidFill>
              </a:rPr>
              <a:t>)</a:t>
            </a:r>
            <a:endParaRPr lang="en-US" sz="2400" smtClean="0">
              <a:solidFill>
                <a:srgbClr val="FF99FF"/>
              </a:solidFill>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19810"/>
                                        </p:tgtEl>
                                        <p:attrNameLst>
                                          <p:attrName>style.visibility</p:attrName>
                                        </p:attrNameLst>
                                      </p:cBhvr>
                                      <p:to>
                                        <p:strVal val="visible"/>
                                      </p:to>
                                    </p:set>
                                    <p:anim to="" calcmode="lin" valueType="num">
                                      <p:cBhvr>
                                        <p:cTn id="7" dur="1" fill="hold"/>
                                        <p:tgtEl>
                                          <p:spTgt spid="119810"/>
                                        </p:tgtEl>
                                        <p:attrNameLst>
                                          <p:attrName/>
                                        </p:attrNameLst>
                                      </p:cBhvr>
                                    </p:anim>
                                  </p:childTnLst>
                                  <p:subTnLst>
                                    <p:audio>
                                      <p:cMediaNode>
                                        <p:cTn display="0" masterRel="sameClick">
                                          <p:stCondLst>
                                            <p:cond evt="begin" delay="0">
                                              <p:tn val="5"/>
                                            </p:cond>
                                          </p:stCondLst>
                                          <p:endCondLst>
                                            <p:cond evt="onStopAudio" delay="0">
                                              <p:tgtEl>
                                                <p:sldTgt/>
                                              </p:tgtEl>
                                            </p:cond>
                                          </p:endCondLst>
                                        </p:cTn>
                                        <p:tgtEl>
                                          <p:sndTgt r:embed="rId2" name="coin.wav" builtIn="1"/>
                                        </p:tgtEl>
                                      </p:cMediaNode>
                                    </p:audio>
                                  </p:sub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119811">
                                            <p:txEl>
                                              <p:pRg st="0" end="0"/>
                                            </p:txEl>
                                          </p:spTgt>
                                        </p:tgtEl>
                                        <p:attrNameLst>
                                          <p:attrName>style.visibility</p:attrName>
                                        </p:attrNameLst>
                                      </p:cBhvr>
                                      <p:to>
                                        <p:strVal val="visible"/>
                                      </p:to>
                                    </p:set>
                                    <p:anim to="" calcmode="lin" valueType="num">
                                      <p:cBhvr>
                                        <p:cTn id="12" dur="1" fill="hold"/>
                                        <p:tgtEl>
                                          <p:spTgt spid="119811">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119811">
                                            <p:txEl>
                                              <p:pRg st="1" end="1"/>
                                            </p:txEl>
                                          </p:spTgt>
                                        </p:tgtEl>
                                        <p:attrNameLst>
                                          <p:attrName>style.visibility</p:attrName>
                                        </p:attrNameLst>
                                      </p:cBhvr>
                                      <p:to>
                                        <p:strVal val="visible"/>
                                      </p:to>
                                    </p:set>
                                    <p:anim to="" calcmode="lin" valueType="num">
                                      <p:cBhvr>
                                        <p:cTn id="17" dur="1" fill="hold"/>
                                        <p:tgtEl>
                                          <p:spTgt spid="119811">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119811">
                                            <p:txEl>
                                              <p:pRg st="2" end="2"/>
                                            </p:txEl>
                                          </p:spTgt>
                                        </p:tgtEl>
                                        <p:attrNameLst>
                                          <p:attrName>style.visibility</p:attrName>
                                        </p:attrNameLst>
                                      </p:cBhvr>
                                      <p:to>
                                        <p:strVal val="visible"/>
                                      </p:to>
                                    </p:set>
                                    <p:anim to="" calcmode="lin" valueType="num">
                                      <p:cBhvr>
                                        <p:cTn id="22" dur="1" fill="hold"/>
                                        <p:tgtEl>
                                          <p:spTgt spid="119811">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119811">
                                            <p:txEl>
                                              <p:pRg st="3" end="3"/>
                                            </p:txEl>
                                          </p:spTgt>
                                        </p:tgtEl>
                                        <p:attrNameLst>
                                          <p:attrName>style.visibility</p:attrName>
                                        </p:attrNameLst>
                                      </p:cBhvr>
                                      <p:to>
                                        <p:strVal val="visible"/>
                                      </p:to>
                                    </p:set>
                                    <p:anim to="" calcmode="lin" valueType="num">
                                      <p:cBhvr>
                                        <p:cTn id="27" dur="1" fill="hold"/>
                                        <p:tgtEl>
                                          <p:spTgt spid="119811">
                                            <p:txEl>
                                              <p:pRg st="3" end="3"/>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0"/>
                                          </p:stCondLst>
                                        </p:cTn>
                                        <p:tgtEl>
                                          <p:spTgt spid="119811">
                                            <p:txEl>
                                              <p:pRg st="4" end="4"/>
                                            </p:txEl>
                                          </p:spTgt>
                                        </p:tgtEl>
                                        <p:attrNameLst>
                                          <p:attrName>style.visibility</p:attrName>
                                        </p:attrNameLst>
                                      </p:cBhvr>
                                      <p:to>
                                        <p:strVal val="visible"/>
                                      </p:to>
                                    </p:set>
                                    <p:anim to="" calcmode="lin" valueType="num">
                                      <p:cBhvr>
                                        <p:cTn id="32" dur="1" fill="hold"/>
                                        <p:tgtEl>
                                          <p:spTgt spid="119811">
                                            <p:txEl>
                                              <p:pRg st="4" end="4"/>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nodeType="clickEffect">
                                  <p:stCondLst>
                                    <p:cond delay="0"/>
                                  </p:stCondLst>
                                  <p:childTnLst>
                                    <p:set>
                                      <p:cBhvr>
                                        <p:cTn id="36" dur="1" fill="hold">
                                          <p:stCondLst>
                                            <p:cond delay="0"/>
                                          </p:stCondLst>
                                        </p:cTn>
                                        <p:tgtEl>
                                          <p:spTgt spid="119811">
                                            <p:txEl>
                                              <p:pRg st="5" end="5"/>
                                            </p:txEl>
                                          </p:spTgt>
                                        </p:tgtEl>
                                        <p:attrNameLst>
                                          <p:attrName>style.visibility</p:attrName>
                                        </p:attrNameLst>
                                      </p:cBhvr>
                                      <p:to>
                                        <p:strVal val="visible"/>
                                      </p:to>
                                    </p:set>
                                    <p:anim to="" calcmode="lin" valueType="num">
                                      <p:cBhvr>
                                        <p:cTn id="37" dur="1" fill="hold"/>
                                        <p:tgtEl>
                                          <p:spTgt spid="119811">
                                            <p:txEl>
                                              <p:pRg st="5" end="5"/>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nodeType="clickEffect">
                                  <p:stCondLst>
                                    <p:cond delay="0"/>
                                  </p:stCondLst>
                                  <p:childTnLst>
                                    <p:set>
                                      <p:cBhvr>
                                        <p:cTn id="41" dur="1" fill="hold">
                                          <p:stCondLst>
                                            <p:cond delay="0"/>
                                          </p:stCondLst>
                                        </p:cTn>
                                        <p:tgtEl>
                                          <p:spTgt spid="119811">
                                            <p:txEl>
                                              <p:pRg st="6" end="6"/>
                                            </p:txEl>
                                          </p:spTgt>
                                        </p:tgtEl>
                                        <p:attrNameLst>
                                          <p:attrName>style.visibility</p:attrName>
                                        </p:attrNameLst>
                                      </p:cBhvr>
                                      <p:to>
                                        <p:strVal val="visible"/>
                                      </p:to>
                                    </p:set>
                                    <p:anim to="" calcmode="lin" valueType="num">
                                      <p:cBhvr>
                                        <p:cTn id="42" dur="1" fill="hold"/>
                                        <p:tgtEl>
                                          <p:spTgt spid="119811">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0"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E961A4C6-3DD2-437C-BC6C-F0E85E606D70}" type="datetime1">
              <a:rPr lang="id-ID"/>
              <a:pPr>
                <a:defRPr/>
              </a:pPr>
              <a:t>12/09/2012</a:t>
            </a:fld>
            <a:endParaRPr lang="en-US"/>
          </a:p>
        </p:txBody>
      </p:sp>
      <p:sp>
        <p:nvSpPr>
          <p:cNvPr id="5" name="Footer Placeholder 4"/>
          <p:cNvSpPr>
            <a:spLocks noGrp="1"/>
          </p:cNvSpPr>
          <p:nvPr>
            <p:ph type="ftr" sz="quarter" idx="11"/>
          </p:nvPr>
        </p:nvSpPr>
        <p:spPr/>
        <p:txBody>
          <a:bodyPr/>
          <a:lstStyle/>
          <a:p>
            <a:pPr>
              <a:defRPr/>
            </a:pPr>
            <a:r>
              <a:rPr lang="en-US"/>
              <a:t>dwi h</a:t>
            </a:r>
          </a:p>
        </p:txBody>
      </p:sp>
      <p:sp>
        <p:nvSpPr>
          <p:cNvPr id="6" name="Slide Number Placeholder 5"/>
          <p:cNvSpPr>
            <a:spLocks noGrp="1"/>
          </p:cNvSpPr>
          <p:nvPr>
            <p:ph type="sldNum" sz="quarter" idx="12"/>
          </p:nvPr>
        </p:nvSpPr>
        <p:spPr/>
        <p:txBody>
          <a:bodyPr/>
          <a:lstStyle/>
          <a:p>
            <a:pPr>
              <a:defRPr/>
            </a:pPr>
            <a:fld id="{7E10849D-BC47-404D-A483-F74D591A16CC}" type="slidenum">
              <a:rPr lang="en-US"/>
              <a:pPr>
                <a:defRPr/>
              </a:pPr>
              <a:t>31</a:t>
            </a:fld>
            <a:endParaRPr lang="en-US"/>
          </a:p>
        </p:txBody>
      </p:sp>
      <p:sp>
        <p:nvSpPr>
          <p:cNvPr id="120840" name="Rectangle 8"/>
          <p:cNvSpPr>
            <a:spLocks noGrp="1" noChangeArrowheads="1"/>
          </p:cNvSpPr>
          <p:nvPr>
            <p:ph type="title"/>
          </p:nvPr>
        </p:nvSpPr>
        <p:spPr/>
        <p:txBody>
          <a:bodyPr/>
          <a:lstStyle/>
          <a:p>
            <a:pPr eaLnBrk="1" hangingPunct="1">
              <a:defRPr/>
            </a:pPr>
            <a:r>
              <a:rPr lang="en-GB" sz="3600" b="1" smtClean="0"/>
              <a:t>Peran dan Fungsi </a:t>
            </a:r>
            <a:br>
              <a:rPr lang="en-GB" sz="3600" b="1" smtClean="0"/>
            </a:br>
            <a:r>
              <a:rPr lang="en-GB" sz="3600" b="1" smtClean="0"/>
              <a:t>Administrator dalam Pembangunan</a:t>
            </a:r>
            <a:endParaRPr lang="en-US" sz="3600" b="1" smtClean="0"/>
          </a:p>
        </p:txBody>
      </p:sp>
      <p:sp>
        <p:nvSpPr>
          <p:cNvPr id="120842" name="Rectangle 10"/>
          <p:cNvSpPr>
            <a:spLocks noGrp="1" noChangeArrowheads="1"/>
          </p:cNvSpPr>
          <p:nvPr>
            <p:ph type="body" idx="1"/>
          </p:nvPr>
        </p:nvSpPr>
        <p:spPr>
          <a:xfrm>
            <a:off x="468313" y="1773238"/>
            <a:ext cx="8229600" cy="4276725"/>
          </a:xfrm>
        </p:spPr>
        <p:txBody>
          <a:bodyPr/>
          <a:lstStyle/>
          <a:p>
            <a:pPr marL="609600" indent="-609600" eaLnBrk="1" hangingPunct="1">
              <a:buSzTx/>
              <a:buFont typeface="Wingdings" pitchFamily="2" charset="2"/>
              <a:buAutoNum type="arabicPeriod"/>
              <a:defRPr/>
            </a:pPr>
            <a:r>
              <a:rPr lang="en-GB" smtClean="0"/>
              <a:t>Sebagai pembaharu (</a:t>
            </a:r>
            <a:r>
              <a:rPr lang="en-US" i="1" smtClean="0"/>
              <a:t>inovator</a:t>
            </a:r>
            <a:r>
              <a:rPr lang="en-US" smtClean="0"/>
              <a:t>)</a:t>
            </a:r>
            <a:endParaRPr lang="en-GB" smtClean="0"/>
          </a:p>
          <a:p>
            <a:pPr marL="609600" indent="-609600" eaLnBrk="1" hangingPunct="1">
              <a:buSzTx/>
              <a:buFont typeface="Wingdings" pitchFamily="2" charset="2"/>
              <a:buAutoNum type="arabicPeriod"/>
              <a:defRPr/>
            </a:pPr>
            <a:r>
              <a:rPr lang="en-US" smtClean="0"/>
              <a:t>Sebagai pembuat kebijakan</a:t>
            </a:r>
          </a:p>
          <a:p>
            <a:pPr marL="609600" indent="-609600" eaLnBrk="1" hangingPunct="1">
              <a:buSzTx/>
              <a:buFont typeface="Wingdings" pitchFamily="2" charset="2"/>
              <a:buAutoNum type="arabicPeriod"/>
              <a:defRPr/>
            </a:pPr>
            <a:r>
              <a:rPr lang="en-US" smtClean="0"/>
              <a:t>Sebagai pengambil keputusan</a:t>
            </a:r>
          </a:p>
          <a:p>
            <a:pPr marL="609600" indent="-609600" eaLnBrk="1" hangingPunct="1">
              <a:buSzTx/>
              <a:buFont typeface="Wingdings" pitchFamily="2" charset="2"/>
              <a:buAutoNum type="arabicPeriod"/>
              <a:defRPr/>
            </a:pPr>
            <a:r>
              <a:rPr lang="en-US" smtClean="0"/>
              <a:t>Sebagai penyedia layanan (</a:t>
            </a:r>
            <a:r>
              <a:rPr lang="en-US" i="1" smtClean="0"/>
              <a:t>service provider</a:t>
            </a:r>
            <a:r>
              <a:rPr lang="en-US" smtClean="0"/>
              <a:t>)</a:t>
            </a:r>
          </a:p>
          <a:p>
            <a:pPr marL="609600" indent="-609600" eaLnBrk="1" hangingPunct="1">
              <a:buSzTx/>
              <a:buFont typeface="Wingdings" pitchFamily="2" charset="2"/>
              <a:buAutoNum type="arabicPeriod"/>
              <a:defRPr/>
            </a:pPr>
            <a:r>
              <a:rPr lang="en-US" smtClean="0"/>
              <a:t>Sebagai fasilitator</a:t>
            </a:r>
          </a:p>
          <a:p>
            <a:pPr marL="609600" indent="-609600" eaLnBrk="1" hangingPunct="1">
              <a:buSzTx/>
              <a:buFont typeface="Wingdings" pitchFamily="2" charset="2"/>
              <a:buAutoNum type="arabicPeriod"/>
              <a:defRPr/>
            </a:pPr>
            <a:r>
              <a:rPr lang="en-US" smtClean="0"/>
              <a:t>Sebagai birokrat lokal</a:t>
            </a: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20840"/>
                                        </p:tgtEl>
                                        <p:attrNameLst>
                                          <p:attrName>style.visibility</p:attrName>
                                        </p:attrNameLst>
                                      </p:cBhvr>
                                      <p:to>
                                        <p:strVal val="visible"/>
                                      </p:to>
                                    </p:set>
                                    <p:anim to="" calcmode="lin" valueType="num">
                                      <p:cBhvr>
                                        <p:cTn id="7" dur="1" fill="hold"/>
                                        <p:tgtEl>
                                          <p:spTgt spid="120840"/>
                                        </p:tgtEl>
                                        <p:attrNameLst>
                                          <p:attrName/>
                                        </p:attrNameLst>
                                      </p:cBhvr>
                                    </p:anim>
                                  </p:childTnLst>
                                  <p:subTnLst>
                                    <p:audio>
                                      <p:cMediaNode>
                                        <p:cTn display="0" masterRel="sameClick">
                                          <p:stCondLst>
                                            <p:cond evt="begin" delay="0">
                                              <p:tn val="5"/>
                                            </p:cond>
                                          </p:stCondLst>
                                          <p:endCondLst>
                                            <p:cond evt="onStopAudio" delay="0">
                                              <p:tgtEl>
                                                <p:sldTgt/>
                                              </p:tgtEl>
                                            </p:cond>
                                          </p:endCondLst>
                                        </p:cTn>
                                        <p:tgtEl>
                                          <p:sndTgt r:embed="rId2" name="bomb.wav" builtIn="1"/>
                                        </p:tgtEl>
                                      </p:cMediaNode>
                                    </p:audio>
                                  </p:sub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120842">
                                            <p:txEl>
                                              <p:pRg st="0" end="0"/>
                                            </p:txEl>
                                          </p:spTgt>
                                        </p:tgtEl>
                                        <p:attrNameLst>
                                          <p:attrName>style.visibility</p:attrName>
                                        </p:attrNameLst>
                                      </p:cBhvr>
                                      <p:to>
                                        <p:strVal val="visible"/>
                                      </p:to>
                                    </p:set>
                                    <p:anim to="" calcmode="lin" valueType="num">
                                      <p:cBhvr>
                                        <p:cTn id="12" dur="1" fill="hold"/>
                                        <p:tgtEl>
                                          <p:spTgt spid="120842">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120842">
                                            <p:txEl>
                                              <p:pRg st="1" end="1"/>
                                            </p:txEl>
                                          </p:spTgt>
                                        </p:tgtEl>
                                        <p:attrNameLst>
                                          <p:attrName>style.visibility</p:attrName>
                                        </p:attrNameLst>
                                      </p:cBhvr>
                                      <p:to>
                                        <p:strVal val="visible"/>
                                      </p:to>
                                    </p:set>
                                    <p:anim to="" calcmode="lin" valueType="num">
                                      <p:cBhvr>
                                        <p:cTn id="17" dur="1" fill="hold"/>
                                        <p:tgtEl>
                                          <p:spTgt spid="120842">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120842">
                                            <p:txEl>
                                              <p:pRg st="2" end="2"/>
                                            </p:txEl>
                                          </p:spTgt>
                                        </p:tgtEl>
                                        <p:attrNameLst>
                                          <p:attrName>style.visibility</p:attrName>
                                        </p:attrNameLst>
                                      </p:cBhvr>
                                      <p:to>
                                        <p:strVal val="visible"/>
                                      </p:to>
                                    </p:set>
                                    <p:anim to="" calcmode="lin" valueType="num">
                                      <p:cBhvr>
                                        <p:cTn id="22" dur="1" fill="hold"/>
                                        <p:tgtEl>
                                          <p:spTgt spid="120842">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120842">
                                            <p:txEl>
                                              <p:pRg st="3" end="3"/>
                                            </p:txEl>
                                          </p:spTgt>
                                        </p:tgtEl>
                                        <p:attrNameLst>
                                          <p:attrName>style.visibility</p:attrName>
                                        </p:attrNameLst>
                                      </p:cBhvr>
                                      <p:to>
                                        <p:strVal val="visible"/>
                                      </p:to>
                                    </p:set>
                                    <p:anim to="" calcmode="lin" valueType="num">
                                      <p:cBhvr>
                                        <p:cTn id="27" dur="1" fill="hold"/>
                                        <p:tgtEl>
                                          <p:spTgt spid="120842">
                                            <p:txEl>
                                              <p:pRg st="3" end="3"/>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0"/>
                                          </p:stCondLst>
                                        </p:cTn>
                                        <p:tgtEl>
                                          <p:spTgt spid="120842">
                                            <p:txEl>
                                              <p:pRg st="4" end="4"/>
                                            </p:txEl>
                                          </p:spTgt>
                                        </p:tgtEl>
                                        <p:attrNameLst>
                                          <p:attrName>style.visibility</p:attrName>
                                        </p:attrNameLst>
                                      </p:cBhvr>
                                      <p:to>
                                        <p:strVal val="visible"/>
                                      </p:to>
                                    </p:set>
                                    <p:anim to="" calcmode="lin" valueType="num">
                                      <p:cBhvr>
                                        <p:cTn id="32" dur="1" fill="hold"/>
                                        <p:tgtEl>
                                          <p:spTgt spid="120842">
                                            <p:txEl>
                                              <p:pRg st="4" end="4"/>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nodeType="clickEffect">
                                  <p:stCondLst>
                                    <p:cond delay="0"/>
                                  </p:stCondLst>
                                  <p:childTnLst>
                                    <p:set>
                                      <p:cBhvr>
                                        <p:cTn id="36" dur="1" fill="hold">
                                          <p:stCondLst>
                                            <p:cond delay="0"/>
                                          </p:stCondLst>
                                        </p:cTn>
                                        <p:tgtEl>
                                          <p:spTgt spid="120842">
                                            <p:txEl>
                                              <p:pRg st="5" end="5"/>
                                            </p:txEl>
                                          </p:spTgt>
                                        </p:tgtEl>
                                        <p:attrNameLst>
                                          <p:attrName>style.visibility</p:attrName>
                                        </p:attrNameLst>
                                      </p:cBhvr>
                                      <p:to>
                                        <p:strVal val="visible"/>
                                      </p:to>
                                    </p:set>
                                    <p:anim to="" calcmode="lin" valueType="num">
                                      <p:cBhvr>
                                        <p:cTn id="37" dur="1" fill="hold"/>
                                        <p:tgtEl>
                                          <p:spTgt spid="120842">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40"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F23F1E03-4E78-4D81-A1BE-D8500EC188E4}" type="datetime1">
              <a:rPr lang="id-ID"/>
              <a:pPr>
                <a:defRPr/>
              </a:pPr>
              <a:t>12/09/2012</a:t>
            </a:fld>
            <a:endParaRPr lang="en-US"/>
          </a:p>
        </p:txBody>
      </p:sp>
      <p:sp>
        <p:nvSpPr>
          <p:cNvPr id="5" name="Footer Placeholder 4"/>
          <p:cNvSpPr>
            <a:spLocks noGrp="1"/>
          </p:cNvSpPr>
          <p:nvPr>
            <p:ph type="ftr" sz="quarter" idx="11"/>
          </p:nvPr>
        </p:nvSpPr>
        <p:spPr/>
        <p:txBody>
          <a:bodyPr/>
          <a:lstStyle/>
          <a:p>
            <a:pPr>
              <a:defRPr/>
            </a:pPr>
            <a:r>
              <a:rPr lang="en-US"/>
              <a:t>dwi h</a:t>
            </a:r>
          </a:p>
        </p:txBody>
      </p:sp>
      <p:sp>
        <p:nvSpPr>
          <p:cNvPr id="6" name="Slide Number Placeholder 5"/>
          <p:cNvSpPr>
            <a:spLocks noGrp="1"/>
          </p:cNvSpPr>
          <p:nvPr>
            <p:ph type="sldNum" sz="quarter" idx="12"/>
          </p:nvPr>
        </p:nvSpPr>
        <p:spPr/>
        <p:txBody>
          <a:bodyPr/>
          <a:lstStyle/>
          <a:p>
            <a:pPr>
              <a:defRPr/>
            </a:pPr>
            <a:fld id="{385A8C95-470E-4F51-866A-67327A673EC7}" type="slidenum">
              <a:rPr lang="en-US"/>
              <a:pPr>
                <a:defRPr/>
              </a:pPr>
              <a:t>32</a:t>
            </a:fld>
            <a:endParaRPr lang="en-US"/>
          </a:p>
        </p:txBody>
      </p:sp>
      <p:sp>
        <p:nvSpPr>
          <p:cNvPr id="122882" name="Rectangle 2"/>
          <p:cNvSpPr>
            <a:spLocks noGrp="1" noChangeArrowheads="1"/>
          </p:cNvSpPr>
          <p:nvPr>
            <p:ph type="title"/>
          </p:nvPr>
        </p:nvSpPr>
        <p:spPr/>
        <p:txBody>
          <a:bodyPr/>
          <a:lstStyle/>
          <a:p>
            <a:pPr eaLnBrk="1" hangingPunct="1">
              <a:defRPr/>
            </a:pPr>
            <a:r>
              <a:rPr lang="en-GB" sz="4000" smtClean="0"/>
              <a:t>Pengertian </a:t>
            </a:r>
            <a:br>
              <a:rPr lang="en-GB" sz="4000" smtClean="0"/>
            </a:br>
            <a:r>
              <a:rPr lang="en-GB" sz="4000" smtClean="0"/>
              <a:t>Administrasi Pembangunan</a:t>
            </a:r>
            <a:endParaRPr lang="en-US" sz="4000" smtClean="0"/>
          </a:p>
        </p:txBody>
      </p:sp>
      <p:sp>
        <p:nvSpPr>
          <p:cNvPr id="122883" name="Rectangle 3"/>
          <p:cNvSpPr>
            <a:spLocks noGrp="1" noChangeArrowheads="1"/>
          </p:cNvSpPr>
          <p:nvPr>
            <p:ph type="body" idx="1"/>
          </p:nvPr>
        </p:nvSpPr>
        <p:spPr>
          <a:xfrm>
            <a:off x="468313" y="1700213"/>
            <a:ext cx="8229600" cy="4319587"/>
          </a:xfrm>
        </p:spPr>
        <p:txBody>
          <a:bodyPr/>
          <a:lstStyle/>
          <a:p>
            <a:pPr eaLnBrk="1" hangingPunct="1">
              <a:lnSpc>
                <a:spcPct val="80000"/>
              </a:lnSpc>
              <a:defRPr/>
            </a:pPr>
            <a:r>
              <a:rPr lang="en-GB" sz="2400" smtClean="0">
                <a:solidFill>
                  <a:srgbClr val="FF99FF"/>
                </a:solidFill>
              </a:rPr>
              <a:t>Sondang P. Siagian:</a:t>
            </a:r>
          </a:p>
          <a:p>
            <a:pPr eaLnBrk="1" hangingPunct="1">
              <a:lnSpc>
                <a:spcPct val="80000"/>
              </a:lnSpc>
              <a:buFont typeface="Wingdings" pitchFamily="2" charset="2"/>
              <a:buNone/>
              <a:defRPr/>
            </a:pPr>
            <a:r>
              <a:rPr lang="en-GB" sz="2400" smtClean="0"/>
              <a:t>	</a:t>
            </a:r>
            <a:r>
              <a:rPr lang="en-GB" sz="2400" smtClean="0">
                <a:solidFill>
                  <a:srgbClr val="FFFF99"/>
                </a:solidFill>
              </a:rPr>
              <a:t>“keseluruhan proses pelaksanaan dari pada rangkaian kegiatan yang bersifat pertumbuhan dan perubahan yang berencana menuju modernitas dalam berbagai aspek kehidupan bangsa dalam rangka </a:t>
            </a:r>
            <a:r>
              <a:rPr lang="en-GB" sz="2400" i="1" smtClean="0">
                <a:solidFill>
                  <a:srgbClr val="FFFF99"/>
                </a:solidFill>
              </a:rPr>
              <a:t>nation building”</a:t>
            </a:r>
            <a:endParaRPr lang="en-GB" sz="2400" i="1" smtClean="0"/>
          </a:p>
          <a:p>
            <a:pPr eaLnBrk="1" hangingPunct="1">
              <a:lnSpc>
                <a:spcPct val="80000"/>
              </a:lnSpc>
              <a:spcBef>
                <a:spcPct val="50000"/>
              </a:spcBef>
              <a:defRPr/>
            </a:pPr>
            <a:r>
              <a:rPr lang="en-GB" sz="2400" smtClean="0">
                <a:solidFill>
                  <a:srgbClr val="FF99FF"/>
                </a:solidFill>
              </a:rPr>
              <a:t>Bintoro Tjokroamidjojo</a:t>
            </a:r>
          </a:p>
          <a:p>
            <a:pPr eaLnBrk="1" hangingPunct="1">
              <a:lnSpc>
                <a:spcPct val="80000"/>
              </a:lnSpc>
              <a:buFont typeface="Wingdings" pitchFamily="2" charset="2"/>
              <a:buNone/>
              <a:defRPr/>
            </a:pPr>
            <a:r>
              <a:rPr lang="en-GB" sz="2400" smtClean="0"/>
              <a:t>	“</a:t>
            </a:r>
            <a:r>
              <a:rPr lang="en-GB" sz="2400" smtClean="0">
                <a:solidFill>
                  <a:srgbClr val="FFFF99"/>
                </a:solidFill>
              </a:rPr>
              <a:t>proses pengendalian usaha (administrasi) oleh negara/pemerintah untuk merealisir pertumbuhan yang direncanakan ke arah suatu keadaan yang dianggap lebih baik dan kemajuan di dalam berbagai aspek kehidupan bangsa”</a:t>
            </a:r>
            <a:endParaRPr lang="en-US" sz="2400" i="1" smtClean="0">
              <a:solidFill>
                <a:srgbClr val="FFFF99"/>
              </a:solidFill>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22882"/>
                                        </p:tgtEl>
                                        <p:attrNameLst>
                                          <p:attrName>style.visibility</p:attrName>
                                        </p:attrNameLst>
                                      </p:cBhvr>
                                      <p:to>
                                        <p:strVal val="visible"/>
                                      </p:to>
                                    </p:set>
                                    <p:anim to="" calcmode="lin" valueType="num">
                                      <p:cBhvr>
                                        <p:cTn id="7" dur="1" fill="hold"/>
                                        <p:tgtEl>
                                          <p:spTgt spid="122882"/>
                                        </p:tgtEl>
                                        <p:attrNameLst>
                                          <p:attrName/>
                                        </p:attrNameLst>
                                      </p:cBhvr>
                                    </p:anim>
                                  </p:childTnLst>
                                  <p:subTnLst>
                                    <p:audio>
                                      <p:cMediaNode>
                                        <p:cTn display="0" masterRel="sameClick">
                                          <p:stCondLst>
                                            <p:cond evt="begin" delay="0">
                                              <p:tn val="5"/>
                                            </p:cond>
                                          </p:stCondLst>
                                          <p:endCondLst>
                                            <p:cond evt="onStopAudio" delay="0">
                                              <p:tgtEl>
                                                <p:sldTgt/>
                                              </p:tgtEl>
                                            </p:cond>
                                          </p:endCondLst>
                                        </p:cTn>
                                        <p:tgtEl>
                                          <p:sndTgt r:embed="rId2" name="arrow.wav" builtIn="1"/>
                                        </p:tgtEl>
                                      </p:cMediaNode>
                                    </p:audio>
                                  </p:sub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122883">
                                            <p:txEl>
                                              <p:pRg st="0" end="0"/>
                                            </p:txEl>
                                          </p:spTgt>
                                        </p:tgtEl>
                                        <p:attrNameLst>
                                          <p:attrName>style.visibility</p:attrName>
                                        </p:attrNameLst>
                                      </p:cBhvr>
                                      <p:to>
                                        <p:strVal val="visible"/>
                                      </p:to>
                                    </p:set>
                                    <p:anim to="" calcmode="lin" valueType="num">
                                      <p:cBhvr>
                                        <p:cTn id="12" dur="1" fill="hold"/>
                                        <p:tgtEl>
                                          <p:spTgt spid="12288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122883">
                                            <p:txEl>
                                              <p:pRg st="1" end="1"/>
                                            </p:txEl>
                                          </p:spTgt>
                                        </p:tgtEl>
                                        <p:attrNameLst>
                                          <p:attrName>style.visibility</p:attrName>
                                        </p:attrNameLst>
                                      </p:cBhvr>
                                      <p:to>
                                        <p:strVal val="visible"/>
                                      </p:to>
                                    </p:set>
                                    <p:anim to="" calcmode="lin" valueType="num">
                                      <p:cBhvr>
                                        <p:cTn id="17" dur="1" fill="hold"/>
                                        <p:tgtEl>
                                          <p:spTgt spid="122883">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122883">
                                            <p:txEl>
                                              <p:pRg st="2" end="2"/>
                                            </p:txEl>
                                          </p:spTgt>
                                        </p:tgtEl>
                                        <p:attrNameLst>
                                          <p:attrName>style.visibility</p:attrName>
                                        </p:attrNameLst>
                                      </p:cBhvr>
                                      <p:to>
                                        <p:strVal val="visible"/>
                                      </p:to>
                                    </p:set>
                                    <p:anim to="" calcmode="lin" valueType="num">
                                      <p:cBhvr>
                                        <p:cTn id="22" dur="1" fill="hold"/>
                                        <p:tgtEl>
                                          <p:spTgt spid="122883">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122883">
                                            <p:txEl>
                                              <p:pRg st="3" end="3"/>
                                            </p:txEl>
                                          </p:spTgt>
                                        </p:tgtEl>
                                        <p:attrNameLst>
                                          <p:attrName>style.visibility</p:attrName>
                                        </p:attrNameLst>
                                      </p:cBhvr>
                                      <p:to>
                                        <p:strVal val="visible"/>
                                      </p:to>
                                    </p:set>
                                    <p:anim to="" calcmode="lin" valueType="num">
                                      <p:cBhvr>
                                        <p:cTn id="27" dur="1" fill="hold"/>
                                        <p:tgtEl>
                                          <p:spTgt spid="12288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DC754277-1948-4AD1-A29E-6C89F26F2D1A}" type="datetime1">
              <a:rPr lang="id-ID"/>
              <a:pPr>
                <a:defRPr/>
              </a:pPr>
              <a:t>12/09/2012</a:t>
            </a:fld>
            <a:endParaRPr lang="en-US"/>
          </a:p>
        </p:txBody>
      </p:sp>
      <p:sp>
        <p:nvSpPr>
          <p:cNvPr id="5" name="Footer Placeholder 4"/>
          <p:cNvSpPr>
            <a:spLocks noGrp="1"/>
          </p:cNvSpPr>
          <p:nvPr>
            <p:ph type="ftr" sz="quarter" idx="11"/>
          </p:nvPr>
        </p:nvSpPr>
        <p:spPr/>
        <p:txBody>
          <a:bodyPr/>
          <a:lstStyle/>
          <a:p>
            <a:pPr>
              <a:defRPr/>
            </a:pPr>
            <a:r>
              <a:rPr lang="en-US"/>
              <a:t>dwi h</a:t>
            </a:r>
          </a:p>
        </p:txBody>
      </p:sp>
      <p:sp>
        <p:nvSpPr>
          <p:cNvPr id="6" name="Slide Number Placeholder 5"/>
          <p:cNvSpPr>
            <a:spLocks noGrp="1"/>
          </p:cNvSpPr>
          <p:nvPr>
            <p:ph type="sldNum" sz="quarter" idx="12"/>
          </p:nvPr>
        </p:nvSpPr>
        <p:spPr/>
        <p:txBody>
          <a:bodyPr/>
          <a:lstStyle/>
          <a:p>
            <a:pPr>
              <a:defRPr/>
            </a:pPr>
            <a:fld id="{4B593456-EB27-41E4-A29A-7DDBB3CBAC0C}" type="slidenum">
              <a:rPr lang="en-US"/>
              <a:pPr>
                <a:defRPr/>
              </a:pPr>
              <a:t>33</a:t>
            </a:fld>
            <a:endParaRPr lang="en-US"/>
          </a:p>
        </p:txBody>
      </p:sp>
      <p:sp>
        <p:nvSpPr>
          <p:cNvPr id="129026" name="Rectangle 2"/>
          <p:cNvSpPr>
            <a:spLocks noGrp="1" noChangeArrowheads="1"/>
          </p:cNvSpPr>
          <p:nvPr>
            <p:ph type="title"/>
          </p:nvPr>
        </p:nvSpPr>
        <p:spPr/>
        <p:txBody>
          <a:bodyPr/>
          <a:lstStyle/>
          <a:p>
            <a:pPr eaLnBrk="1" hangingPunct="1">
              <a:defRPr/>
            </a:pPr>
            <a:r>
              <a:rPr lang="en-GB" sz="4800" smtClean="0">
                <a:solidFill>
                  <a:srgbClr val="3FFF3F"/>
                </a:solidFill>
              </a:rPr>
              <a:t>Manajemen Pembangunan</a:t>
            </a:r>
            <a:endParaRPr lang="en-US" sz="4800" smtClean="0">
              <a:solidFill>
                <a:srgbClr val="3FFF3F"/>
              </a:solidFill>
            </a:endParaRPr>
          </a:p>
        </p:txBody>
      </p:sp>
      <p:sp>
        <p:nvSpPr>
          <p:cNvPr id="129027" name="Rectangle 3"/>
          <p:cNvSpPr>
            <a:spLocks noGrp="1" noChangeArrowheads="1"/>
          </p:cNvSpPr>
          <p:nvPr>
            <p:ph type="body" idx="1"/>
          </p:nvPr>
        </p:nvSpPr>
        <p:spPr>
          <a:xfrm>
            <a:off x="611188" y="1628775"/>
            <a:ext cx="7786687" cy="4530725"/>
          </a:xfrm>
        </p:spPr>
        <p:txBody>
          <a:bodyPr/>
          <a:lstStyle/>
          <a:p>
            <a:pPr eaLnBrk="1" hangingPunct="1">
              <a:defRPr/>
            </a:pPr>
            <a:r>
              <a:rPr lang="en-GB" sz="2800" smtClean="0">
                <a:solidFill>
                  <a:srgbClr val="66FFFF"/>
                </a:solidFill>
              </a:rPr>
              <a:t>Proses perencanaan pembangunan</a:t>
            </a:r>
          </a:p>
          <a:p>
            <a:pPr eaLnBrk="1" hangingPunct="1">
              <a:defRPr/>
            </a:pPr>
            <a:r>
              <a:rPr lang="en-GB" sz="2800" smtClean="0">
                <a:solidFill>
                  <a:srgbClr val="66FFFF"/>
                </a:solidFill>
              </a:rPr>
              <a:t>Pengorganisasian pelaksanaan pembangunan</a:t>
            </a:r>
          </a:p>
          <a:p>
            <a:pPr eaLnBrk="1" hangingPunct="1">
              <a:defRPr/>
            </a:pPr>
            <a:r>
              <a:rPr lang="en-GB" sz="2800" smtClean="0">
                <a:solidFill>
                  <a:srgbClr val="66FFFF"/>
                </a:solidFill>
              </a:rPr>
              <a:t>Koordinasi pelaksanaan pembangunan</a:t>
            </a:r>
            <a:endParaRPr lang="fr-FR" sz="2800" smtClean="0">
              <a:solidFill>
                <a:srgbClr val="66FFFF"/>
              </a:solidFill>
            </a:endParaRPr>
          </a:p>
          <a:p>
            <a:pPr eaLnBrk="1" hangingPunct="1">
              <a:defRPr/>
            </a:pPr>
            <a:r>
              <a:rPr lang="fr-FR" sz="2800" smtClean="0">
                <a:solidFill>
                  <a:srgbClr val="66FFFF"/>
                </a:solidFill>
              </a:rPr>
              <a:t>Pemantauan dan evaluasi pelaksanaan pembangunan</a:t>
            </a:r>
            <a:endParaRPr lang="en-GB" sz="2800" smtClean="0">
              <a:solidFill>
                <a:srgbClr val="66FFFF"/>
              </a:solidFill>
            </a:endParaRPr>
          </a:p>
          <a:p>
            <a:pPr eaLnBrk="1" hangingPunct="1">
              <a:defRPr/>
            </a:pPr>
            <a:r>
              <a:rPr lang="en-GB" sz="2800" smtClean="0">
                <a:solidFill>
                  <a:srgbClr val="66FFFF"/>
                </a:solidFill>
              </a:rPr>
              <a:t>Pembiayaan pembangunan</a:t>
            </a:r>
          </a:p>
          <a:p>
            <a:pPr eaLnBrk="1" hangingPunct="1">
              <a:defRPr/>
            </a:pPr>
            <a:r>
              <a:rPr lang="en-GB" sz="2800" smtClean="0">
                <a:solidFill>
                  <a:srgbClr val="66FFFF"/>
                </a:solidFill>
              </a:rPr>
              <a:t>Sumber daya manusia dalam pembangunan</a:t>
            </a:r>
            <a:r>
              <a:rPr lang="en-US" sz="2800" smtClean="0">
                <a:solidFill>
                  <a:srgbClr val="66FFFF"/>
                </a:solidFill>
              </a:rPr>
              <a:t> </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29026"/>
                                        </p:tgtEl>
                                        <p:attrNameLst>
                                          <p:attrName>style.visibility</p:attrName>
                                        </p:attrNameLst>
                                      </p:cBhvr>
                                      <p:to>
                                        <p:strVal val="visible"/>
                                      </p:to>
                                    </p:set>
                                    <p:anim to="" calcmode="lin" valueType="num">
                                      <p:cBhvr>
                                        <p:cTn id="7" dur="1" fill="hold"/>
                                        <p:tgtEl>
                                          <p:spTgt spid="129026"/>
                                        </p:tgtEl>
                                        <p:attrNameLst>
                                          <p:attrName/>
                                        </p:attrNameLst>
                                      </p:cBhvr>
                                    </p:anim>
                                  </p:childTnLst>
                                  <p:subTnLst>
                                    <p:audio>
                                      <p:cMediaNode>
                                        <p:cTn display="0" masterRel="sameClick">
                                          <p:stCondLst>
                                            <p:cond evt="begin" delay="0">
                                              <p:tn val="5"/>
                                            </p:cond>
                                          </p:stCondLst>
                                          <p:endCondLst>
                                            <p:cond evt="onStopAudio" delay="0">
                                              <p:tgtEl>
                                                <p:sldTgt/>
                                              </p:tgtEl>
                                            </p:cond>
                                          </p:endCondLst>
                                        </p:cTn>
                                        <p:tgtEl>
                                          <p:sndTgt r:embed="rId2" name="camera.wav" builtIn="1"/>
                                        </p:tgtEl>
                                      </p:cMediaNode>
                                    </p:audio>
                                  </p:sub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29027">
                                            <p:txEl>
                                              <p:pRg st="0" end="0"/>
                                            </p:txEl>
                                          </p:spTgt>
                                        </p:tgtEl>
                                        <p:attrNameLst>
                                          <p:attrName>style.visibility</p:attrName>
                                        </p:attrNameLst>
                                      </p:cBhvr>
                                      <p:to>
                                        <p:strVal val="visible"/>
                                      </p:to>
                                    </p:set>
                                    <p:anim to="" calcmode="lin" valueType="num">
                                      <p:cBhvr>
                                        <p:cTn id="12" dur="1" fill="hold"/>
                                        <p:tgtEl>
                                          <p:spTgt spid="129027">
                                            <p:txEl>
                                              <p:pRg st="0" end="0"/>
                                            </p:txEl>
                                          </p:spTgt>
                                        </p:tgtEl>
                                        <p:attrNameLst>
                                          <p:attrName/>
                                        </p:attrNameLst>
                                      </p:cBhvr>
                                    </p:anim>
                                  </p:childTnLst>
                                  <p:subTnLst>
                                    <p:audio>
                                      <p:cMediaNode>
                                        <p:cTn display="0" masterRel="sameClick">
                                          <p:stCondLst>
                                            <p:cond evt="begin" delay="0">
                                              <p:tn val="10"/>
                                            </p:cond>
                                          </p:stCondLst>
                                          <p:endCondLst>
                                            <p:cond evt="onStopAudio" delay="0">
                                              <p:tgtEl>
                                                <p:sldTgt/>
                                              </p:tgtEl>
                                            </p:cond>
                                          </p:endCondLst>
                                        </p:cTn>
                                        <p:tgtEl>
                                          <p:sndTgt r:embed="rId2" name="camera.wav" builtIn="1"/>
                                        </p:tgtEl>
                                      </p:cMediaNode>
                                    </p:audio>
                                  </p:sub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29027">
                                            <p:txEl>
                                              <p:pRg st="1" end="1"/>
                                            </p:txEl>
                                          </p:spTgt>
                                        </p:tgtEl>
                                        <p:attrNameLst>
                                          <p:attrName>style.visibility</p:attrName>
                                        </p:attrNameLst>
                                      </p:cBhvr>
                                      <p:to>
                                        <p:strVal val="visible"/>
                                      </p:to>
                                    </p:set>
                                    <p:anim to="" calcmode="lin" valueType="num">
                                      <p:cBhvr>
                                        <p:cTn id="17" dur="1" fill="hold"/>
                                        <p:tgtEl>
                                          <p:spTgt spid="129027">
                                            <p:txEl>
                                              <p:pRg st="1" end="1"/>
                                            </p:txEl>
                                          </p:spTgt>
                                        </p:tgtEl>
                                        <p:attrNameLst>
                                          <p:attrName/>
                                        </p:attrNameLst>
                                      </p:cBhvr>
                                    </p:anim>
                                  </p:childTnLst>
                                  <p:subTnLst>
                                    <p:audio>
                                      <p:cMediaNode>
                                        <p:cTn display="0" masterRel="sameClick">
                                          <p:stCondLst>
                                            <p:cond evt="begin" delay="0">
                                              <p:tn val="15"/>
                                            </p:cond>
                                          </p:stCondLst>
                                          <p:endCondLst>
                                            <p:cond evt="onStopAudio" delay="0">
                                              <p:tgtEl>
                                                <p:sldTgt/>
                                              </p:tgtEl>
                                            </p:cond>
                                          </p:endCondLst>
                                        </p:cTn>
                                        <p:tgtEl>
                                          <p:sndTgt r:embed="rId2" name="camera.wav" builtIn="1"/>
                                        </p:tgtEl>
                                      </p:cMediaNode>
                                    </p:audio>
                                  </p:sub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129027">
                                            <p:txEl>
                                              <p:pRg st="2" end="2"/>
                                            </p:txEl>
                                          </p:spTgt>
                                        </p:tgtEl>
                                        <p:attrNameLst>
                                          <p:attrName>style.visibility</p:attrName>
                                        </p:attrNameLst>
                                      </p:cBhvr>
                                      <p:to>
                                        <p:strVal val="visible"/>
                                      </p:to>
                                    </p:set>
                                    <p:anim to="" calcmode="lin" valueType="num">
                                      <p:cBhvr>
                                        <p:cTn id="22" dur="1" fill="hold"/>
                                        <p:tgtEl>
                                          <p:spTgt spid="129027">
                                            <p:txEl>
                                              <p:pRg st="2" end="2"/>
                                            </p:txEl>
                                          </p:spTgt>
                                        </p:tgtEl>
                                        <p:attrNameLst>
                                          <p:attrName/>
                                        </p:attrNameLst>
                                      </p:cBhvr>
                                    </p:anim>
                                  </p:childTnLst>
                                  <p:subTnLst>
                                    <p:audio>
                                      <p:cMediaNode>
                                        <p:cTn display="0" masterRel="sameClick">
                                          <p:stCondLst>
                                            <p:cond evt="begin" delay="0">
                                              <p:tn val="20"/>
                                            </p:cond>
                                          </p:stCondLst>
                                          <p:endCondLst>
                                            <p:cond evt="onStopAudio" delay="0">
                                              <p:tgtEl>
                                                <p:sldTgt/>
                                              </p:tgtEl>
                                            </p:cond>
                                          </p:endCondLst>
                                        </p:cTn>
                                        <p:tgtEl>
                                          <p:sndTgt r:embed="rId2" name="camera.wav" builtIn="1"/>
                                        </p:tgtEl>
                                      </p:cMediaNode>
                                    </p:audio>
                                  </p:sub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129027">
                                            <p:txEl>
                                              <p:pRg st="3" end="3"/>
                                            </p:txEl>
                                          </p:spTgt>
                                        </p:tgtEl>
                                        <p:attrNameLst>
                                          <p:attrName>style.visibility</p:attrName>
                                        </p:attrNameLst>
                                      </p:cBhvr>
                                      <p:to>
                                        <p:strVal val="visible"/>
                                      </p:to>
                                    </p:set>
                                    <p:anim to="" calcmode="lin" valueType="num">
                                      <p:cBhvr>
                                        <p:cTn id="27" dur="1" fill="hold"/>
                                        <p:tgtEl>
                                          <p:spTgt spid="129027">
                                            <p:txEl>
                                              <p:pRg st="3" end="3"/>
                                            </p:txEl>
                                          </p:spTgt>
                                        </p:tgtEl>
                                        <p:attrNameLst>
                                          <p:attrName/>
                                        </p:attrNameLst>
                                      </p:cBhvr>
                                    </p:anim>
                                  </p:childTnLst>
                                  <p:subTnLst>
                                    <p:audio>
                                      <p:cMediaNode>
                                        <p:cTn display="0" masterRel="sameClick">
                                          <p:stCondLst>
                                            <p:cond evt="begin" delay="0">
                                              <p:tn val="25"/>
                                            </p:cond>
                                          </p:stCondLst>
                                          <p:endCondLst>
                                            <p:cond evt="onStopAudio" delay="0">
                                              <p:tgtEl>
                                                <p:sldTgt/>
                                              </p:tgtEl>
                                            </p:cond>
                                          </p:endCondLst>
                                        </p:cTn>
                                        <p:tgtEl>
                                          <p:sndTgt r:embed="rId2" name="camera.wav" builtIn="1"/>
                                        </p:tgtEl>
                                      </p:cMediaNode>
                                    </p:audio>
                                  </p:sub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129027">
                                            <p:txEl>
                                              <p:pRg st="4" end="4"/>
                                            </p:txEl>
                                          </p:spTgt>
                                        </p:tgtEl>
                                        <p:attrNameLst>
                                          <p:attrName>style.visibility</p:attrName>
                                        </p:attrNameLst>
                                      </p:cBhvr>
                                      <p:to>
                                        <p:strVal val="visible"/>
                                      </p:to>
                                    </p:set>
                                    <p:anim to="" calcmode="lin" valueType="num">
                                      <p:cBhvr>
                                        <p:cTn id="32" dur="1" fill="hold"/>
                                        <p:tgtEl>
                                          <p:spTgt spid="129027">
                                            <p:txEl>
                                              <p:pRg st="4" end="4"/>
                                            </p:txEl>
                                          </p:spTgt>
                                        </p:tgtEl>
                                        <p:attrNameLst>
                                          <p:attrName/>
                                        </p:attrNameLst>
                                      </p:cBhvr>
                                    </p:anim>
                                  </p:childTnLst>
                                  <p:subTnLst>
                                    <p:audio>
                                      <p:cMediaNode>
                                        <p:cTn display="0" masterRel="sameClick">
                                          <p:stCondLst>
                                            <p:cond evt="begin" delay="0">
                                              <p:tn val="30"/>
                                            </p:cond>
                                          </p:stCondLst>
                                          <p:endCondLst>
                                            <p:cond evt="onStopAudio" delay="0">
                                              <p:tgtEl>
                                                <p:sldTgt/>
                                              </p:tgtEl>
                                            </p:cond>
                                          </p:endCondLst>
                                        </p:cTn>
                                        <p:tgtEl>
                                          <p:sndTgt r:embed="rId2" name="camera.wav" builtIn="1"/>
                                        </p:tgtEl>
                                      </p:cMediaNode>
                                    </p:audio>
                                  </p:sub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129027">
                                            <p:txEl>
                                              <p:pRg st="5" end="5"/>
                                            </p:txEl>
                                          </p:spTgt>
                                        </p:tgtEl>
                                        <p:attrNameLst>
                                          <p:attrName>style.visibility</p:attrName>
                                        </p:attrNameLst>
                                      </p:cBhvr>
                                      <p:to>
                                        <p:strVal val="visible"/>
                                      </p:to>
                                    </p:set>
                                    <p:anim to="" calcmode="lin" valueType="num">
                                      <p:cBhvr>
                                        <p:cTn id="37" dur="1" fill="hold"/>
                                        <p:tgtEl>
                                          <p:spTgt spid="129027">
                                            <p:txEl>
                                              <p:pRg st="5" end="5"/>
                                            </p:txEl>
                                          </p:spTgt>
                                        </p:tgtEl>
                                        <p:attrNameLst>
                                          <p:attrName/>
                                        </p:attrNameLst>
                                      </p:cBhvr>
                                    </p:anim>
                                  </p:childTnLst>
                                  <p:subTnLst>
                                    <p:audio>
                                      <p:cMediaNode>
                                        <p:cTn display="0" masterRel="sameClick">
                                          <p:stCondLst>
                                            <p:cond evt="begin" delay="0">
                                              <p:tn val="35"/>
                                            </p:cond>
                                          </p:stCondLst>
                                          <p:endCondLst>
                                            <p:cond evt="onStopAudio" delay="0">
                                              <p:tgtEl>
                                                <p:sldTgt/>
                                              </p:tgtEl>
                                            </p:cond>
                                          </p:endCondLst>
                                        </p:cTn>
                                        <p:tgtEl>
                                          <p:sndTgt r:embed="rId2"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6" grpId="0"/>
      <p:bldP spid="129027"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7AE54976-3958-4961-AB72-DC403F56DF83}" type="datetime1">
              <a:rPr lang="id-ID"/>
              <a:pPr>
                <a:defRPr/>
              </a:pPr>
              <a:t>12/09/2012</a:t>
            </a:fld>
            <a:endParaRPr lang="en-US"/>
          </a:p>
        </p:txBody>
      </p:sp>
      <p:sp>
        <p:nvSpPr>
          <p:cNvPr id="5" name="Footer Placeholder 4"/>
          <p:cNvSpPr>
            <a:spLocks noGrp="1"/>
          </p:cNvSpPr>
          <p:nvPr>
            <p:ph type="ftr" sz="quarter" idx="11"/>
          </p:nvPr>
        </p:nvSpPr>
        <p:spPr/>
        <p:txBody>
          <a:bodyPr/>
          <a:lstStyle/>
          <a:p>
            <a:pPr>
              <a:defRPr/>
            </a:pPr>
            <a:r>
              <a:rPr lang="en-US"/>
              <a:t>dwi h</a:t>
            </a:r>
          </a:p>
        </p:txBody>
      </p:sp>
      <p:sp>
        <p:nvSpPr>
          <p:cNvPr id="6" name="Slide Number Placeholder 5"/>
          <p:cNvSpPr>
            <a:spLocks noGrp="1"/>
          </p:cNvSpPr>
          <p:nvPr>
            <p:ph type="sldNum" sz="quarter" idx="12"/>
          </p:nvPr>
        </p:nvSpPr>
        <p:spPr/>
        <p:txBody>
          <a:bodyPr/>
          <a:lstStyle/>
          <a:p>
            <a:pPr>
              <a:defRPr/>
            </a:pPr>
            <a:fld id="{C0CA6B1A-7111-4EF2-B24A-3C11785F7960}" type="slidenum">
              <a:rPr lang="en-US"/>
              <a:pPr>
                <a:defRPr/>
              </a:pPr>
              <a:t>34</a:t>
            </a:fld>
            <a:endParaRPr lang="en-US"/>
          </a:p>
        </p:txBody>
      </p:sp>
      <p:sp>
        <p:nvSpPr>
          <p:cNvPr id="130050" name="Rectangle 2"/>
          <p:cNvSpPr>
            <a:spLocks noGrp="1" noChangeArrowheads="1"/>
          </p:cNvSpPr>
          <p:nvPr>
            <p:ph type="title"/>
          </p:nvPr>
        </p:nvSpPr>
        <p:spPr>
          <a:xfrm>
            <a:off x="468313" y="404813"/>
            <a:ext cx="8229600" cy="1422400"/>
          </a:xfrm>
        </p:spPr>
        <p:txBody>
          <a:bodyPr/>
          <a:lstStyle/>
          <a:p>
            <a:pPr eaLnBrk="1" hangingPunct="1">
              <a:defRPr/>
            </a:pPr>
            <a:r>
              <a:rPr lang="en-GB" sz="4800" smtClean="0">
                <a:solidFill>
                  <a:srgbClr val="66FFFF"/>
                </a:solidFill>
              </a:rPr>
              <a:t>Masalah-Masalah </a:t>
            </a:r>
            <a:br>
              <a:rPr lang="en-GB" sz="4800" smtClean="0">
                <a:solidFill>
                  <a:srgbClr val="66FFFF"/>
                </a:solidFill>
              </a:rPr>
            </a:br>
            <a:r>
              <a:rPr lang="en-GB" sz="4800" smtClean="0">
                <a:solidFill>
                  <a:srgbClr val="66FFFF"/>
                </a:solidFill>
              </a:rPr>
              <a:t>Pembangunan</a:t>
            </a:r>
            <a:endParaRPr lang="en-US" sz="4800" smtClean="0">
              <a:solidFill>
                <a:srgbClr val="66FFFF"/>
              </a:solidFill>
            </a:endParaRPr>
          </a:p>
        </p:txBody>
      </p:sp>
      <p:sp>
        <p:nvSpPr>
          <p:cNvPr id="130051" name="Rectangle 3"/>
          <p:cNvSpPr>
            <a:spLocks noGrp="1" noChangeArrowheads="1"/>
          </p:cNvSpPr>
          <p:nvPr>
            <p:ph type="body" idx="1"/>
          </p:nvPr>
        </p:nvSpPr>
        <p:spPr>
          <a:xfrm>
            <a:off x="468313" y="2133600"/>
            <a:ext cx="8229600" cy="3889375"/>
          </a:xfrm>
        </p:spPr>
        <p:txBody>
          <a:bodyPr/>
          <a:lstStyle/>
          <a:p>
            <a:pPr marL="609600" indent="-609600" eaLnBrk="1" hangingPunct="1">
              <a:defRPr/>
            </a:pPr>
            <a:r>
              <a:rPr lang="en-GB" sz="3600" smtClean="0">
                <a:solidFill>
                  <a:schemeClr val="hlink"/>
                </a:solidFill>
              </a:rPr>
              <a:t>Masalah penduduk</a:t>
            </a:r>
          </a:p>
          <a:p>
            <a:pPr marL="609600" indent="-609600" eaLnBrk="1" hangingPunct="1">
              <a:defRPr/>
            </a:pPr>
            <a:r>
              <a:rPr lang="en-GB" sz="3600" smtClean="0">
                <a:solidFill>
                  <a:schemeClr val="hlink"/>
                </a:solidFill>
              </a:rPr>
              <a:t>Masalah pengelolaan SDM</a:t>
            </a:r>
            <a:endParaRPr lang="fr-FR" sz="3600" smtClean="0">
              <a:solidFill>
                <a:schemeClr val="hlink"/>
              </a:solidFill>
            </a:endParaRPr>
          </a:p>
          <a:p>
            <a:pPr marL="609600" indent="-609600" eaLnBrk="1" hangingPunct="1">
              <a:defRPr/>
            </a:pPr>
            <a:r>
              <a:rPr lang="fr-FR" sz="3600" smtClean="0">
                <a:solidFill>
                  <a:schemeClr val="hlink"/>
                </a:solidFill>
              </a:rPr>
              <a:t>Masalah ekonomi dan pemerataan</a:t>
            </a:r>
          </a:p>
          <a:p>
            <a:pPr marL="609600" indent="-609600" eaLnBrk="1" hangingPunct="1">
              <a:defRPr/>
            </a:pPr>
            <a:r>
              <a:rPr lang="fr-FR" sz="3600" smtClean="0">
                <a:solidFill>
                  <a:schemeClr val="hlink"/>
                </a:solidFill>
              </a:rPr>
              <a:t>Masalah institusional</a:t>
            </a:r>
          </a:p>
          <a:p>
            <a:pPr marL="609600" indent="-609600" eaLnBrk="1" hangingPunct="1">
              <a:defRPr/>
            </a:pPr>
            <a:r>
              <a:rPr lang="fr-FR" sz="3600" smtClean="0">
                <a:solidFill>
                  <a:schemeClr val="hlink"/>
                </a:solidFill>
              </a:rPr>
              <a:t>Masalah ekonomi internasional</a:t>
            </a:r>
            <a:endParaRPr lang="en-US" sz="3600" smtClean="0">
              <a:solidFill>
                <a:schemeClr val="hlink"/>
              </a:solidFill>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iterate type="lt">
                                    <p:tmAbs val="500"/>
                                  </p:iterate>
                                  <p:childTnLst>
                                    <p:set>
                                      <p:cBhvr>
                                        <p:cTn id="6" dur="1" fill="hold">
                                          <p:stCondLst>
                                            <p:cond delay="0"/>
                                          </p:stCondLst>
                                        </p:cTn>
                                        <p:tgtEl>
                                          <p:spTgt spid="130050"/>
                                        </p:tgtEl>
                                        <p:attrNameLst>
                                          <p:attrName>style.visibility</p:attrName>
                                        </p:attrNameLst>
                                      </p:cBhvr>
                                      <p:to>
                                        <p:strVal val="visible"/>
                                      </p:to>
                                    </p:set>
                                    <p:anim to="" calcmode="lin" valueType="num">
                                      <p:cBhvr>
                                        <p:cTn id="7" dur="1" fill="hold"/>
                                        <p:tgtEl>
                                          <p:spTgt spid="130050"/>
                                        </p:tgtEl>
                                        <p:attrNameLst>
                                          <p:attrName/>
                                        </p:attrNameLst>
                                      </p:cBhvr>
                                    </p:anim>
                                  </p:childTnLst>
                                  <p:subTnLst>
                                    <p:audio>
                                      <p:cMediaNode>
                                        <p:cTn display="0" masterRel="sameClick">
                                          <p:stCondLst>
                                            <p:cond evt="begin" delay="0">
                                              <p:tn val="5"/>
                                            </p:cond>
                                          </p:stCondLst>
                                          <p:endCondLst>
                                            <p:cond evt="onStopAudio" delay="0">
                                              <p:tgtEl>
                                                <p:sldTgt/>
                                              </p:tgtEl>
                                            </p:cond>
                                          </p:endCondLst>
                                        </p:cTn>
                                        <p:tgtEl>
                                          <p:sndTgt r:embed="rId2" name="camera.wav" builtIn="1"/>
                                        </p:tgtEl>
                                      </p:cMediaNode>
                                    </p:audio>
                                  </p:sub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iterate type="wd">
                                    <p:tmAbs val="500"/>
                                  </p:iterate>
                                  <p:childTnLst>
                                    <p:set>
                                      <p:cBhvr>
                                        <p:cTn id="11" dur="1" fill="hold">
                                          <p:stCondLst>
                                            <p:cond delay="0"/>
                                          </p:stCondLst>
                                        </p:cTn>
                                        <p:tgtEl>
                                          <p:spTgt spid="130051">
                                            <p:txEl>
                                              <p:pRg st="0" end="0"/>
                                            </p:txEl>
                                          </p:spTgt>
                                        </p:tgtEl>
                                        <p:attrNameLst>
                                          <p:attrName>style.visibility</p:attrName>
                                        </p:attrNameLst>
                                      </p:cBhvr>
                                      <p:to>
                                        <p:strVal val="visible"/>
                                      </p:to>
                                    </p:set>
                                    <p:anim to="" calcmode="lin" valueType="num">
                                      <p:cBhvr>
                                        <p:cTn id="12" dur="1" fill="hold"/>
                                        <p:tgtEl>
                                          <p:spTgt spid="130051">
                                            <p:txEl>
                                              <p:pRg st="0" end="0"/>
                                            </p:txEl>
                                          </p:spTgt>
                                        </p:tgtEl>
                                        <p:attrNameLst>
                                          <p:attrName/>
                                        </p:attrNameLst>
                                      </p:cBhvr>
                                    </p:anim>
                                  </p:childTnLst>
                                  <p:subTnLst>
                                    <p:audio>
                                      <p:cMediaNode>
                                        <p:cTn display="0" masterRel="sameClick">
                                          <p:stCondLst>
                                            <p:cond evt="begin" delay="0">
                                              <p:tn val="10"/>
                                            </p:cond>
                                          </p:stCondLst>
                                          <p:endCondLst>
                                            <p:cond evt="onStopAudio" delay="0">
                                              <p:tgtEl>
                                                <p:sldTgt/>
                                              </p:tgtEl>
                                            </p:cond>
                                          </p:endCondLst>
                                        </p:cTn>
                                        <p:tgtEl>
                                          <p:sndTgt r:embed="rId2" name="camera.wav" builtIn="1"/>
                                        </p:tgtEl>
                                      </p:cMediaNode>
                                    </p:audio>
                                  </p:sub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iterate type="wd">
                                    <p:tmAbs val="500"/>
                                  </p:iterate>
                                  <p:childTnLst>
                                    <p:set>
                                      <p:cBhvr>
                                        <p:cTn id="16" dur="1" fill="hold">
                                          <p:stCondLst>
                                            <p:cond delay="0"/>
                                          </p:stCondLst>
                                        </p:cTn>
                                        <p:tgtEl>
                                          <p:spTgt spid="130051">
                                            <p:txEl>
                                              <p:pRg st="1" end="1"/>
                                            </p:txEl>
                                          </p:spTgt>
                                        </p:tgtEl>
                                        <p:attrNameLst>
                                          <p:attrName>style.visibility</p:attrName>
                                        </p:attrNameLst>
                                      </p:cBhvr>
                                      <p:to>
                                        <p:strVal val="visible"/>
                                      </p:to>
                                    </p:set>
                                    <p:anim to="" calcmode="lin" valueType="num">
                                      <p:cBhvr>
                                        <p:cTn id="17" dur="1" fill="hold"/>
                                        <p:tgtEl>
                                          <p:spTgt spid="130051">
                                            <p:txEl>
                                              <p:pRg st="1" end="1"/>
                                            </p:txEl>
                                          </p:spTgt>
                                        </p:tgtEl>
                                        <p:attrNameLst>
                                          <p:attrName/>
                                        </p:attrNameLst>
                                      </p:cBhvr>
                                    </p:anim>
                                  </p:childTnLst>
                                  <p:subTnLst>
                                    <p:audio>
                                      <p:cMediaNode>
                                        <p:cTn display="0" masterRel="sameClick">
                                          <p:stCondLst>
                                            <p:cond evt="begin" delay="0">
                                              <p:tn val="15"/>
                                            </p:cond>
                                          </p:stCondLst>
                                          <p:endCondLst>
                                            <p:cond evt="onStopAudio" delay="0">
                                              <p:tgtEl>
                                                <p:sldTgt/>
                                              </p:tgtEl>
                                            </p:cond>
                                          </p:endCondLst>
                                        </p:cTn>
                                        <p:tgtEl>
                                          <p:sndTgt r:embed="rId2" name="camera.wav" builtIn="1"/>
                                        </p:tgtEl>
                                      </p:cMediaNode>
                                    </p:audio>
                                  </p:sub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iterate type="wd">
                                    <p:tmAbs val="500"/>
                                  </p:iterate>
                                  <p:childTnLst>
                                    <p:set>
                                      <p:cBhvr>
                                        <p:cTn id="21" dur="1" fill="hold">
                                          <p:stCondLst>
                                            <p:cond delay="0"/>
                                          </p:stCondLst>
                                        </p:cTn>
                                        <p:tgtEl>
                                          <p:spTgt spid="130051">
                                            <p:txEl>
                                              <p:pRg st="2" end="2"/>
                                            </p:txEl>
                                          </p:spTgt>
                                        </p:tgtEl>
                                        <p:attrNameLst>
                                          <p:attrName>style.visibility</p:attrName>
                                        </p:attrNameLst>
                                      </p:cBhvr>
                                      <p:to>
                                        <p:strVal val="visible"/>
                                      </p:to>
                                    </p:set>
                                    <p:anim to="" calcmode="lin" valueType="num">
                                      <p:cBhvr>
                                        <p:cTn id="22" dur="1" fill="hold"/>
                                        <p:tgtEl>
                                          <p:spTgt spid="130051">
                                            <p:txEl>
                                              <p:pRg st="2" end="2"/>
                                            </p:txEl>
                                          </p:spTgt>
                                        </p:tgtEl>
                                        <p:attrNameLst>
                                          <p:attrName/>
                                        </p:attrNameLst>
                                      </p:cBhvr>
                                    </p:anim>
                                  </p:childTnLst>
                                  <p:subTnLst>
                                    <p:audio>
                                      <p:cMediaNode>
                                        <p:cTn display="0" masterRel="sameClick">
                                          <p:stCondLst>
                                            <p:cond evt="begin" delay="0">
                                              <p:tn val="20"/>
                                            </p:cond>
                                          </p:stCondLst>
                                          <p:endCondLst>
                                            <p:cond evt="onStopAudio" delay="0">
                                              <p:tgtEl>
                                                <p:sldTgt/>
                                              </p:tgtEl>
                                            </p:cond>
                                          </p:endCondLst>
                                        </p:cTn>
                                        <p:tgtEl>
                                          <p:sndTgt r:embed="rId2" name="camera.wav" builtIn="1"/>
                                        </p:tgtEl>
                                      </p:cMediaNode>
                                    </p:audio>
                                  </p:sub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iterate type="wd">
                                    <p:tmAbs val="500"/>
                                  </p:iterate>
                                  <p:childTnLst>
                                    <p:set>
                                      <p:cBhvr>
                                        <p:cTn id="26" dur="1" fill="hold">
                                          <p:stCondLst>
                                            <p:cond delay="0"/>
                                          </p:stCondLst>
                                        </p:cTn>
                                        <p:tgtEl>
                                          <p:spTgt spid="130051">
                                            <p:txEl>
                                              <p:pRg st="3" end="3"/>
                                            </p:txEl>
                                          </p:spTgt>
                                        </p:tgtEl>
                                        <p:attrNameLst>
                                          <p:attrName>style.visibility</p:attrName>
                                        </p:attrNameLst>
                                      </p:cBhvr>
                                      <p:to>
                                        <p:strVal val="visible"/>
                                      </p:to>
                                    </p:set>
                                    <p:anim to="" calcmode="lin" valueType="num">
                                      <p:cBhvr>
                                        <p:cTn id="27" dur="1" fill="hold"/>
                                        <p:tgtEl>
                                          <p:spTgt spid="130051">
                                            <p:txEl>
                                              <p:pRg st="3" end="3"/>
                                            </p:txEl>
                                          </p:spTgt>
                                        </p:tgtEl>
                                        <p:attrNameLst>
                                          <p:attrName/>
                                        </p:attrNameLst>
                                      </p:cBhvr>
                                    </p:anim>
                                  </p:childTnLst>
                                  <p:subTnLst>
                                    <p:audio>
                                      <p:cMediaNode>
                                        <p:cTn display="0" masterRel="sameClick">
                                          <p:stCondLst>
                                            <p:cond evt="begin" delay="0">
                                              <p:tn val="25"/>
                                            </p:cond>
                                          </p:stCondLst>
                                          <p:endCondLst>
                                            <p:cond evt="onStopAudio" delay="0">
                                              <p:tgtEl>
                                                <p:sldTgt/>
                                              </p:tgtEl>
                                            </p:cond>
                                          </p:endCondLst>
                                        </p:cTn>
                                        <p:tgtEl>
                                          <p:sndTgt r:embed="rId2" name="camera.wav" builtIn="1"/>
                                        </p:tgtEl>
                                      </p:cMediaNode>
                                    </p:audio>
                                  </p:sub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iterate type="wd">
                                    <p:tmAbs val="500"/>
                                  </p:iterate>
                                  <p:childTnLst>
                                    <p:set>
                                      <p:cBhvr>
                                        <p:cTn id="31" dur="1" fill="hold">
                                          <p:stCondLst>
                                            <p:cond delay="0"/>
                                          </p:stCondLst>
                                        </p:cTn>
                                        <p:tgtEl>
                                          <p:spTgt spid="130051">
                                            <p:txEl>
                                              <p:pRg st="4" end="4"/>
                                            </p:txEl>
                                          </p:spTgt>
                                        </p:tgtEl>
                                        <p:attrNameLst>
                                          <p:attrName>style.visibility</p:attrName>
                                        </p:attrNameLst>
                                      </p:cBhvr>
                                      <p:to>
                                        <p:strVal val="visible"/>
                                      </p:to>
                                    </p:set>
                                    <p:anim to="" calcmode="lin" valueType="num">
                                      <p:cBhvr>
                                        <p:cTn id="32" dur="1" fill="hold"/>
                                        <p:tgtEl>
                                          <p:spTgt spid="130051">
                                            <p:txEl>
                                              <p:pRg st="4" end="4"/>
                                            </p:txEl>
                                          </p:spTgt>
                                        </p:tgtEl>
                                        <p:attrNameLst>
                                          <p:attrName/>
                                        </p:attrNameLst>
                                      </p:cBhvr>
                                    </p:anim>
                                  </p:childTnLst>
                                  <p:subTnLst>
                                    <p:audio>
                                      <p:cMediaNode>
                                        <p:cTn display="0" masterRel="sameClick">
                                          <p:stCondLst>
                                            <p:cond evt="begin" delay="0">
                                              <p:tn val="30"/>
                                            </p:cond>
                                          </p:stCondLst>
                                          <p:endCondLst>
                                            <p:cond evt="onStopAudio" delay="0">
                                              <p:tgtEl>
                                                <p:sldTgt/>
                                              </p:tgtEl>
                                            </p:cond>
                                          </p:endCondLst>
                                        </p:cTn>
                                        <p:tgtEl>
                                          <p:sndTgt r:embed="rId2"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0" grpId="0"/>
      <p:bldP spid="130051"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181509B7-AF66-4DF2-9DEA-0670170F434C}" type="datetime1">
              <a:rPr lang="id-ID"/>
              <a:pPr>
                <a:defRPr/>
              </a:pPr>
              <a:t>12/09/2012</a:t>
            </a:fld>
            <a:endParaRPr lang="en-US"/>
          </a:p>
        </p:txBody>
      </p:sp>
      <p:sp>
        <p:nvSpPr>
          <p:cNvPr id="5" name="Footer Placeholder 4"/>
          <p:cNvSpPr>
            <a:spLocks noGrp="1"/>
          </p:cNvSpPr>
          <p:nvPr>
            <p:ph type="ftr" sz="quarter" idx="11"/>
          </p:nvPr>
        </p:nvSpPr>
        <p:spPr/>
        <p:txBody>
          <a:bodyPr/>
          <a:lstStyle/>
          <a:p>
            <a:pPr>
              <a:defRPr/>
            </a:pPr>
            <a:r>
              <a:rPr lang="en-US"/>
              <a:t>dwi h</a:t>
            </a:r>
          </a:p>
        </p:txBody>
      </p:sp>
      <p:sp>
        <p:nvSpPr>
          <p:cNvPr id="6" name="Slide Number Placeholder 5"/>
          <p:cNvSpPr>
            <a:spLocks noGrp="1"/>
          </p:cNvSpPr>
          <p:nvPr>
            <p:ph type="sldNum" sz="quarter" idx="12"/>
          </p:nvPr>
        </p:nvSpPr>
        <p:spPr/>
        <p:txBody>
          <a:bodyPr/>
          <a:lstStyle/>
          <a:p>
            <a:pPr>
              <a:defRPr/>
            </a:pPr>
            <a:fld id="{2919D77D-26F9-47F0-8EEB-AF1A2D9C0995}" type="slidenum">
              <a:rPr lang="en-US"/>
              <a:pPr>
                <a:defRPr/>
              </a:pPr>
              <a:t>35</a:t>
            </a:fld>
            <a:endParaRPr lang="en-US"/>
          </a:p>
        </p:txBody>
      </p:sp>
      <p:sp>
        <p:nvSpPr>
          <p:cNvPr id="131074" name="Rectangle 2"/>
          <p:cNvSpPr>
            <a:spLocks noGrp="1" noChangeArrowheads="1"/>
          </p:cNvSpPr>
          <p:nvPr>
            <p:ph type="title"/>
          </p:nvPr>
        </p:nvSpPr>
        <p:spPr>
          <a:xfrm>
            <a:off x="468313" y="404813"/>
            <a:ext cx="8229600" cy="1855787"/>
          </a:xfrm>
        </p:spPr>
        <p:txBody>
          <a:bodyPr/>
          <a:lstStyle/>
          <a:p>
            <a:pPr eaLnBrk="1" hangingPunct="1">
              <a:defRPr/>
            </a:pPr>
            <a:r>
              <a:rPr lang="en-GB" sz="5400" smtClean="0">
                <a:solidFill>
                  <a:schemeClr val="folHlink"/>
                </a:solidFill>
              </a:rPr>
              <a:t>Pendekatan dan Pola Umum Pembangunan</a:t>
            </a:r>
            <a:endParaRPr lang="en-US" sz="5400" smtClean="0">
              <a:solidFill>
                <a:schemeClr val="folHlink"/>
              </a:solidFill>
            </a:endParaRPr>
          </a:p>
        </p:txBody>
      </p:sp>
      <p:sp>
        <p:nvSpPr>
          <p:cNvPr id="131075" name="Rectangle 3"/>
          <p:cNvSpPr>
            <a:spLocks noGrp="1" noChangeArrowheads="1"/>
          </p:cNvSpPr>
          <p:nvPr>
            <p:ph type="body" idx="1"/>
          </p:nvPr>
        </p:nvSpPr>
        <p:spPr>
          <a:xfrm>
            <a:off x="684213" y="2708275"/>
            <a:ext cx="7848600" cy="2808288"/>
          </a:xfrm>
        </p:spPr>
        <p:txBody>
          <a:bodyPr/>
          <a:lstStyle/>
          <a:p>
            <a:pPr marL="609600" indent="-609600" eaLnBrk="1" hangingPunct="1">
              <a:defRPr/>
            </a:pPr>
            <a:r>
              <a:rPr lang="fr-FR" sz="4000" smtClean="0">
                <a:solidFill>
                  <a:srgbClr val="3FFF3F"/>
                </a:solidFill>
              </a:rPr>
              <a:t>Kerangka pendekatan pembangunan di Indonesia</a:t>
            </a:r>
          </a:p>
          <a:p>
            <a:pPr marL="609600" indent="-609600" eaLnBrk="1" hangingPunct="1">
              <a:defRPr/>
            </a:pPr>
            <a:r>
              <a:rPr lang="fr-FR" sz="4000" smtClean="0">
                <a:solidFill>
                  <a:srgbClr val="3FFF3F"/>
                </a:solidFill>
              </a:rPr>
              <a:t>Pola umum pembangunan nasional </a:t>
            </a:r>
            <a:r>
              <a:rPr lang="en-US" sz="4000" smtClean="0">
                <a:solidFill>
                  <a:srgbClr val="3FFF3F"/>
                </a:solidFill>
              </a:rPr>
              <a:t> </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iterate type="wd">
                                    <p:tmAbs val="500"/>
                                  </p:iterate>
                                  <p:childTnLst>
                                    <p:set>
                                      <p:cBhvr>
                                        <p:cTn id="6" dur="1" fill="hold">
                                          <p:stCondLst>
                                            <p:cond delay="0"/>
                                          </p:stCondLst>
                                        </p:cTn>
                                        <p:tgtEl>
                                          <p:spTgt spid="131074"/>
                                        </p:tgtEl>
                                        <p:attrNameLst>
                                          <p:attrName>style.visibility</p:attrName>
                                        </p:attrNameLst>
                                      </p:cBhvr>
                                      <p:to>
                                        <p:strVal val="visible"/>
                                      </p:to>
                                    </p:set>
                                    <p:anim to="" calcmode="lin" valueType="num">
                                      <p:cBhvr>
                                        <p:cTn id="7" dur="1" fill="hold"/>
                                        <p:tgtEl>
                                          <p:spTgt spid="131074"/>
                                        </p:tgtEl>
                                        <p:attrNameLst>
                                          <p:attrName/>
                                        </p:attrNameLst>
                                      </p:cBhvr>
                                    </p:anim>
                                  </p:childTnLst>
                                  <p:subTnLst>
                                    <p:audio>
                                      <p:cMediaNode>
                                        <p:cTn display="0" masterRel="sameClick">
                                          <p:stCondLst>
                                            <p:cond evt="begin" delay="0">
                                              <p:tn val="5"/>
                                            </p:cond>
                                          </p:stCondLst>
                                          <p:endCondLst>
                                            <p:cond evt="onStopAudio" delay="0">
                                              <p:tgtEl>
                                                <p:sldTgt/>
                                              </p:tgtEl>
                                            </p:cond>
                                          </p:endCondLst>
                                        </p:cTn>
                                        <p:tgtEl>
                                          <p:sndTgt r:embed="rId2" name="camera.wav" builtIn="1"/>
                                        </p:tgtEl>
                                      </p:cMediaNode>
                                    </p:audio>
                                  </p:sub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iterate type="wd">
                                    <p:tmAbs val="500"/>
                                  </p:iterate>
                                  <p:childTnLst>
                                    <p:set>
                                      <p:cBhvr>
                                        <p:cTn id="11" dur="1" fill="hold">
                                          <p:stCondLst>
                                            <p:cond delay="0"/>
                                          </p:stCondLst>
                                        </p:cTn>
                                        <p:tgtEl>
                                          <p:spTgt spid="131075">
                                            <p:txEl>
                                              <p:pRg st="0" end="0"/>
                                            </p:txEl>
                                          </p:spTgt>
                                        </p:tgtEl>
                                        <p:attrNameLst>
                                          <p:attrName>style.visibility</p:attrName>
                                        </p:attrNameLst>
                                      </p:cBhvr>
                                      <p:to>
                                        <p:strVal val="visible"/>
                                      </p:to>
                                    </p:set>
                                    <p:anim to="" calcmode="lin" valueType="num">
                                      <p:cBhvr>
                                        <p:cTn id="12" dur="1" fill="hold"/>
                                        <p:tgtEl>
                                          <p:spTgt spid="131075">
                                            <p:txEl>
                                              <p:pRg st="0" end="0"/>
                                            </p:txEl>
                                          </p:spTgt>
                                        </p:tgtEl>
                                        <p:attrNameLst>
                                          <p:attrName/>
                                        </p:attrNameLst>
                                      </p:cBhvr>
                                    </p:anim>
                                  </p:childTnLst>
                                  <p:subTnLst>
                                    <p:audio>
                                      <p:cMediaNode>
                                        <p:cTn display="0" masterRel="sameClick">
                                          <p:stCondLst>
                                            <p:cond evt="begin" delay="0">
                                              <p:tn val="10"/>
                                            </p:cond>
                                          </p:stCondLst>
                                          <p:endCondLst>
                                            <p:cond evt="onStopAudio" delay="0">
                                              <p:tgtEl>
                                                <p:sldTgt/>
                                              </p:tgtEl>
                                            </p:cond>
                                          </p:endCondLst>
                                        </p:cTn>
                                        <p:tgtEl>
                                          <p:sndTgt r:embed="rId2" name="camera.wav" builtIn="1"/>
                                        </p:tgtEl>
                                      </p:cMediaNode>
                                    </p:audio>
                                  </p:sub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iterate type="wd">
                                    <p:tmAbs val="500"/>
                                  </p:iterate>
                                  <p:childTnLst>
                                    <p:set>
                                      <p:cBhvr>
                                        <p:cTn id="16" dur="1" fill="hold">
                                          <p:stCondLst>
                                            <p:cond delay="0"/>
                                          </p:stCondLst>
                                        </p:cTn>
                                        <p:tgtEl>
                                          <p:spTgt spid="131075">
                                            <p:txEl>
                                              <p:pRg st="1" end="1"/>
                                            </p:txEl>
                                          </p:spTgt>
                                        </p:tgtEl>
                                        <p:attrNameLst>
                                          <p:attrName>style.visibility</p:attrName>
                                        </p:attrNameLst>
                                      </p:cBhvr>
                                      <p:to>
                                        <p:strVal val="visible"/>
                                      </p:to>
                                    </p:set>
                                    <p:anim to="" calcmode="lin" valueType="num">
                                      <p:cBhvr>
                                        <p:cTn id="17" dur="1" fill="hold"/>
                                        <p:tgtEl>
                                          <p:spTgt spid="131075">
                                            <p:txEl>
                                              <p:pRg st="1" end="1"/>
                                            </p:txEl>
                                          </p:spTgt>
                                        </p:tgtEl>
                                        <p:attrNameLst>
                                          <p:attrName/>
                                        </p:attrNameLst>
                                      </p:cBhvr>
                                    </p:anim>
                                  </p:childTnLst>
                                  <p:subTnLst>
                                    <p:audio>
                                      <p:cMediaNode>
                                        <p:cTn display="0" masterRel="sameClick">
                                          <p:stCondLst>
                                            <p:cond evt="begin" delay="0">
                                              <p:tn val="15"/>
                                            </p:cond>
                                          </p:stCondLst>
                                          <p:endCondLst>
                                            <p:cond evt="onStopAudio" delay="0">
                                              <p:tgtEl>
                                                <p:sldTgt/>
                                              </p:tgtEl>
                                            </p:cond>
                                          </p:endCondLst>
                                        </p:cTn>
                                        <p:tgtEl>
                                          <p:sndTgt r:embed="rId2"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4" grpId="0"/>
      <p:bldP spid="131075"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3"/>
          <p:cNvSpPr>
            <a:spLocks noGrp="1"/>
          </p:cNvSpPr>
          <p:nvPr>
            <p:ph type="dt" sz="quarter" idx="10"/>
          </p:nvPr>
        </p:nvSpPr>
        <p:spPr/>
        <p:txBody>
          <a:bodyPr/>
          <a:lstStyle/>
          <a:p>
            <a:pPr>
              <a:defRPr/>
            </a:pPr>
            <a:fld id="{04A3F069-635F-40A8-82FE-ACA846258C78}" type="datetime1">
              <a:rPr lang="id-ID"/>
              <a:pPr>
                <a:defRPr/>
              </a:pPr>
              <a:t>12/09/2012</a:t>
            </a:fld>
            <a:endParaRPr lang="en-US"/>
          </a:p>
        </p:txBody>
      </p:sp>
      <p:sp>
        <p:nvSpPr>
          <p:cNvPr id="4" name="Footer Placeholder 4"/>
          <p:cNvSpPr>
            <a:spLocks noGrp="1"/>
          </p:cNvSpPr>
          <p:nvPr>
            <p:ph type="ftr" sz="quarter" idx="11"/>
          </p:nvPr>
        </p:nvSpPr>
        <p:spPr/>
        <p:txBody>
          <a:bodyPr/>
          <a:lstStyle/>
          <a:p>
            <a:pPr>
              <a:defRPr/>
            </a:pPr>
            <a:r>
              <a:rPr lang="en-US"/>
              <a:t>dwi h</a:t>
            </a:r>
          </a:p>
        </p:txBody>
      </p:sp>
      <p:sp>
        <p:nvSpPr>
          <p:cNvPr id="5" name="Slide Number Placeholder 5"/>
          <p:cNvSpPr>
            <a:spLocks noGrp="1"/>
          </p:cNvSpPr>
          <p:nvPr>
            <p:ph type="sldNum" sz="quarter" idx="12"/>
          </p:nvPr>
        </p:nvSpPr>
        <p:spPr/>
        <p:txBody>
          <a:bodyPr/>
          <a:lstStyle/>
          <a:p>
            <a:pPr>
              <a:defRPr/>
            </a:pPr>
            <a:fld id="{62A94839-AB99-4659-90B5-55092C3380E3}" type="slidenum">
              <a:rPr lang="en-US"/>
              <a:pPr>
                <a:defRPr/>
              </a:pPr>
              <a:t>36</a:t>
            </a:fld>
            <a:endParaRPr lang="en-US"/>
          </a:p>
        </p:txBody>
      </p:sp>
      <p:sp>
        <p:nvSpPr>
          <p:cNvPr id="132098" name="Rectangle 2"/>
          <p:cNvSpPr>
            <a:spLocks noGrp="1" noChangeArrowheads="1"/>
          </p:cNvSpPr>
          <p:nvPr>
            <p:ph type="title"/>
          </p:nvPr>
        </p:nvSpPr>
        <p:spPr>
          <a:xfrm>
            <a:off x="395288" y="2781300"/>
            <a:ext cx="8229600" cy="1139825"/>
          </a:xfrm>
        </p:spPr>
        <p:txBody>
          <a:bodyPr/>
          <a:lstStyle/>
          <a:p>
            <a:pPr eaLnBrk="1" hangingPunct="1">
              <a:defRPr/>
            </a:pPr>
            <a:r>
              <a:rPr lang="en-GB" smtClean="0"/>
              <a:t>Terima Kasih</a:t>
            </a:r>
            <a:endParaRPr lang="en-US" smtClean="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ate Placeholder 3"/>
          <p:cNvSpPr>
            <a:spLocks noGrp="1"/>
          </p:cNvSpPr>
          <p:nvPr>
            <p:ph type="dt" sz="quarter" idx="10"/>
          </p:nvPr>
        </p:nvSpPr>
        <p:spPr/>
        <p:txBody>
          <a:bodyPr/>
          <a:lstStyle/>
          <a:p>
            <a:pPr>
              <a:defRPr/>
            </a:pPr>
            <a:fld id="{DF83D1ED-0151-42F3-82B0-80CAD938B7DC}" type="datetime1">
              <a:rPr lang="id-ID"/>
              <a:pPr>
                <a:defRPr/>
              </a:pPr>
              <a:t>12/09/2012</a:t>
            </a:fld>
            <a:endParaRPr lang="en-US"/>
          </a:p>
        </p:txBody>
      </p:sp>
      <p:sp>
        <p:nvSpPr>
          <p:cNvPr id="12" name="Footer Placeholder 4"/>
          <p:cNvSpPr>
            <a:spLocks noGrp="1"/>
          </p:cNvSpPr>
          <p:nvPr>
            <p:ph type="ftr" sz="quarter" idx="11"/>
          </p:nvPr>
        </p:nvSpPr>
        <p:spPr/>
        <p:txBody>
          <a:bodyPr/>
          <a:lstStyle/>
          <a:p>
            <a:pPr>
              <a:defRPr/>
            </a:pPr>
            <a:r>
              <a:rPr lang="en-US"/>
              <a:t>dwi h</a:t>
            </a:r>
          </a:p>
        </p:txBody>
      </p:sp>
      <p:sp>
        <p:nvSpPr>
          <p:cNvPr id="13" name="Slide Number Placeholder 5"/>
          <p:cNvSpPr>
            <a:spLocks noGrp="1"/>
          </p:cNvSpPr>
          <p:nvPr>
            <p:ph type="sldNum" sz="quarter" idx="12"/>
          </p:nvPr>
        </p:nvSpPr>
        <p:spPr/>
        <p:txBody>
          <a:bodyPr/>
          <a:lstStyle/>
          <a:p>
            <a:pPr>
              <a:defRPr/>
            </a:pPr>
            <a:fld id="{5555C272-74F1-426C-84BC-5F5DEC80E822}" type="slidenum">
              <a:rPr lang="en-US"/>
              <a:pPr>
                <a:defRPr/>
              </a:pPr>
              <a:t>4</a:t>
            </a:fld>
            <a:endParaRPr lang="en-US" dirty="0"/>
          </a:p>
        </p:txBody>
      </p:sp>
      <p:sp>
        <p:nvSpPr>
          <p:cNvPr id="93186" name="Rectangle 2"/>
          <p:cNvSpPr>
            <a:spLocks noGrp="1" noChangeArrowheads="1"/>
          </p:cNvSpPr>
          <p:nvPr>
            <p:ph type="title"/>
          </p:nvPr>
        </p:nvSpPr>
        <p:spPr/>
        <p:txBody>
          <a:bodyPr/>
          <a:lstStyle/>
          <a:p>
            <a:pPr eaLnBrk="1" hangingPunct="1">
              <a:defRPr/>
            </a:pPr>
            <a:r>
              <a:rPr lang="en-GB" sz="4800" b="1" smtClean="0">
                <a:solidFill>
                  <a:srgbClr val="FFFF99"/>
                </a:solidFill>
              </a:rPr>
              <a:t>Hakikat Pembangunan</a:t>
            </a:r>
            <a:r>
              <a:rPr lang="en-GB" sz="4800" smtClean="0"/>
              <a:t> </a:t>
            </a:r>
            <a:endParaRPr lang="en-US" sz="4800" smtClean="0"/>
          </a:p>
        </p:txBody>
      </p:sp>
      <p:sp>
        <p:nvSpPr>
          <p:cNvPr id="93187" name="Rectangle 3"/>
          <p:cNvSpPr>
            <a:spLocks noGrp="1" noChangeArrowheads="1"/>
          </p:cNvSpPr>
          <p:nvPr>
            <p:ph type="body" idx="1"/>
          </p:nvPr>
        </p:nvSpPr>
        <p:spPr>
          <a:xfrm>
            <a:off x="468313" y="1557338"/>
            <a:ext cx="8229600" cy="4464050"/>
          </a:xfrm>
        </p:spPr>
        <p:txBody>
          <a:bodyPr/>
          <a:lstStyle/>
          <a:p>
            <a:pPr marL="0" indent="0" eaLnBrk="1" hangingPunct="1">
              <a:buFont typeface="Wingdings" pitchFamily="2" charset="2"/>
              <a:buNone/>
              <a:defRPr/>
            </a:pPr>
            <a:r>
              <a:rPr lang="en-GB" sz="2800" dirty="0" smtClean="0"/>
              <a:t>	</a:t>
            </a:r>
            <a:r>
              <a:rPr lang="en-GB" sz="2800" dirty="0" err="1" smtClean="0"/>
              <a:t>Tidur</a:t>
            </a:r>
            <a:r>
              <a:rPr lang="en-GB" sz="2800" dirty="0" smtClean="0"/>
              <a:t>                  		</a:t>
            </a:r>
            <a:r>
              <a:rPr lang="en-GB" sz="2800" dirty="0" err="1" smtClean="0">
                <a:solidFill>
                  <a:srgbClr val="FF714F"/>
                </a:solidFill>
              </a:rPr>
              <a:t>Jaga</a:t>
            </a:r>
            <a:r>
              <a:rPr lang="en-GB" sz="2800" dirty="0" smtClean="0"/>
              <a:t> </a:t>
            </a:r>
          </a:p>
          <a:p>
            <a:pPr marL="0" indent="0" eaLnBrk="1" hangingPunct="1">
              <a:buFont typeface="Wingdings" pitchFamily="2" charset="2"/>
              <a:buNone/>
              <a:defRPr/>
            </a:pPr>
            <a:r>
              <a:rPr lang="en-GB" sz="2800" dirty="0" smtClean="0"/>
              <a:t>	</a:t>
            </a:r>
            <a:r>
              <a:rPr lang="en-GB" sz="2800" dirty="0" err="1" smtClean="0"/>
              <a:t>Berbaring</a:t>
            </a:r>
            <a:r>
              <a:rPr lang="en-GB" sz="2800" dirty="0" smtClean="0"/>
              <a:t>				</a:t>
            </a:r>
            <a:r>
              <a:rPr lang="en-GB" sz="2800" dirty="0" err="1" smtClean="0">
                <a:solidFill>
                  <a:srgbClr val="FF714F"/>
                </a:solidFill>
              </a:rPr>
              <a:t>Duduk</a:t>
            </a:r>
            <a:endParaRPr lang="en-GB" sz="2800" dirty="0" smtClean="0">
              <a:solidFill>
                <a:srgbClr val="FF714F"/>
              </a:solidFill>
            </a:endParaRPr>
          </a:p>
          <a:p>
            <a:pPr marL="0" indent="0" eaLnBrk="1" hangingPunct="1">
              <a:buFont typeface="Wingdings" pitchFamily="2" charset="2"/>
              <a:buNone/>
              <a:defRPr/>
            </a:pPr>
            <a:r>
              <a:rPr lang="en-GB" sz="2800" dirty="0" smtClean="0"/>
              <a:t>	</a:t>
            </a:r>
            <a:r>
              <a:rPr lang="en-GB" sz="2800" dirty="0" err="1" smtClean="0"/>
              <a:t>Duduk</a:t>
            </a:r>
            <a:r>
              <a:rPr lang="en-GB" sz="2800" dirty="0" smtClean="0"/>
              <a:t>				</a:t>
            </a:r>
            <a:r>
              <a:rPr lang="en-GB" sz="2800" dirty="0" err="1" smtClean="0">
                <a:solidFill>
                  <a:srgbClr val="FF714F"/>
                </a:solidFill>
              </a:rPr>
              <a:t>Berdiri</a:t>
            </a:r>
            <a:endParaRPr lang="en-GB" sz="2800" dirty="0" smtClean="0">
              <a:solidFill>
                <a:srgbClr val="FF714F"/>
              </a:solidFill>
            </a:endParaRPr>
          </a:p>
          <a:p>
            <a:pPr marL="0" indent="0" eaLnBrk="1" hangingPunct="1">
              <a:buFont typeface="Wingdings" pitchFamily="2" charset="2"/>
              <a:buNone/>
              <a:defRPr/>
            </a:pPr>
            <a:r>
              <a:rPr lang="en-GB" sz="2800" dirty="0" smtClean="0"/>
              <a:t>	</a:t>
            </a:r>
            <a:r>
              <a:rPr lang="en-GB" sz="2800" dirty="0" err="1" smtClean="0"/>
              <a:t>Berdiri</a:t>
            </a:r>
            <a:r>
              <a:rPr lang="en-GB" sz="2800" dirty="0" smtClean="0"/>
              <a:t>				</a:t>
            </a:r>
            <a:r>
              <a:rPr lang="en-GB" sz="2800" dirty="0" smtClean="0">
                <a:solidFill>
                  <a:srgbClr val="FF714F"/>
                </a:solidFill>
              </a:rPr>
              <a:t>?</a:t>
            </a:r>
            <a:r>
              <a:rPr lang="en-GB" sz="2800" dirty="0" smtClean="0"/>
              <a:t>  </a:t>
            </a:r>
          </a:p>
          <a:p>
            <a:pPr marL="0" indent="0" eaLnBrk="1" hangingPunct="1">
              <a:spcBef>
                <a:spcPct val="0"/>
              </a:spcBef>
              <a:buFont typeface="Wingdings" pitchFamily="2" charset="2"/>
              <a:buNone/>
              <a:defRPr/>
            </a:pPr>
            <a:endParaRPr lang="en-GB" sz="2400" dirty="0" smtClean="0"/>
          </a:p>
          <a:p>
            <a:pPr marL="0" indent="0" algn="ctr" eaLnBrk="1" hangingPunct="1">
              <a:spcBef>
                <a:spcPct val="0"/>
              </a:spcBef>
              <a:buFont typeface="Wingdings" pitchFamily="2" charset="2"/>
              <a:buNone/>
              <a:defRPr/>
            </a:pPr>
            <a:r>
              <a:rPr lang="en-GB" sz="2800" dirty="0" err="1" smtClean="0">
                <a:solidFill>
                  <a:srgbClr val="3FFF3F"/>
                </a:solidFill>
              </a:rPr>
              <a:t>menjadi</a:t>
            </a:r>
            <a:r>
              <a:rPr lang="en-GB" sz="2800" dirty="0" smtClean="0">
                <a:solidFill>
                  <a:srgbClr val="3FFF3F"/>
                </a:solidFill>
              </a:rPr>
              <a:t> (</a:t>
            </a:r>
            <a:r>
              <a:rPr lang="en-GB" sz="2800" i="1" dirty="0" smtClean="0">
                <a:solidFill>
                  <a:srgbClr val="3FFF3F"/>
                </a:solidFill>
              </a:rPr>
              <a:t>being</a:t>
            </a:r>
            <a:r>
              <a:rPr lang="en-GB" sz="2800" dirty="0" smtClean="0">
                <a:solidFill>
                  <a:srgbClr val="3FFF3F"/>
                </a:solidFill>
              </a:rPr>
              <a:t>) </a:t>
            </a:r>
            <a:r>
              <a:rPr lang="en-GB" sz="2800" dirty="0" err="1" smtClean="0">
                <a:solidFill>
                  <a:srgbClr val="3FFF3F"/>
                </a:solidFill>
              </a:rPr>
              <a:t>dan</a:t>
            </a:r>
            <a:r>
              <a:rPr lang="en-GB" sz="2800" dirty="0" smtClean="0">
                <a:solidFill>
                  <a:srgbClr val="3FFF3F"/>
                </a:solidFill>
              </a:rPr>
              <a:t> </a:t>
            </a:r>
            <a:r>
              <a:rPr lang="en-GB" sz="2800" dirty="0" err="1" smtClean="0">
                <a:solidFill>
                  <a:srgbClr val="3FFF3F"/>
                </a:solidFill>
              </a:rPr>
              <a:t>mengerjakan</a:t>
            </a:r>
            <a:r>
              <a:rPr lang="en-GB" sz="2800" dirty="0" smtClean="0">
                <a:solidFill>
                  <a:srgbClr val="3FFF3F"/>
                </a:solidFill>
              </a:rPr>
              <a:t> (</a:t>
            </a:r>
            <a:r>
              <a:rPr lang="en-GB" sz="2800" i="1" dirty="0" smtClean="0">
                <a:solidFill>
                  <a:srgbClr val="3FFF3F"/>
                </a:solidFill>
              </a:rPr>
              <a:t>doing</a:t>
            </a:r>
            <a:r>
              <a:rPr lang="en-GB" sz="2800" dirty="0" smtClean="0">
                <a:solidFill>
                  <a:srgbClr val="3FFF3F"/>
                </a:solidFill>
              </a:rPr>
              <a:t>)</a:t>
            </a:r>
          </a:p>
          <a:p>
            <a:pPr marL="0" indent="0" eaLnBrk="1" hangingPunct="1">
              <a:spcBef>
                <a:spcPct val="0"/>
              </a:spcBef>
              <a:buFont typeface="Wingdings" pitchFamily="2" charset="2"/>
              <a:buNone/>
              <a:defRPr/>
            </a:pPr>
            <a:endParaRPr lang="en-GB" sz="2400" dirty="0" smtClean="0"/>
          </a:p>
          <a:p>
            <a:pPr marL="0" indent="0" eaLnBrk="1" hangingPunct="1">
              <a:spcBef>
                <a:spcPct val="0"/>
              </a:spcBef>
              <a:buFont typeface="Wingdings" pitchFamily="2" charset="2"/>
              <a:buNone/>
              <a:defRPr/>
            </a:pPr>
            <a:r>
              <a:rPr lang="en-GB" sz="2400" dirty="0" smtClean="0"/>
              <a:t>Pembangunan 				</a:t>
            </a:r>
            <a:r>
              <a:rPr lang="en-GB" sz="2400" dirty="0" err="1" smtClean="0"/>
              <a:t>Membangun</a:t>
            </a:r>
            <a:endParaRPr lang="en-GB" sz="2400" dirty="0" smtClean="0"/>
          </a:p>
          <a:p>
            <a:pPr marL="0" indent="0" eaLnBrk="1" hangingPunct="1">
              <a:spcBef>
                <a:spcPct val="0"/>
              </a:spcBef>
              <a:buFont typeface="Wingdings" pitchFamily="2" charset="2"/>
              <a:buNone/>
              <a:defRPr/>
            </a:pPr>
            <a:r>
              <a:rPr lang="en-GB" sz="2400" dirty="0" err="1" smtClean="0">
                <a:solidFill>
                  <a:schemeClr val="folHlink"/>
                </a:solidFill>
              </a:rPr>
              <a:t>Membangun</a:t>
            </a:r>
            <a:r>
              <a:rPr lang="en-GB" sz="2400" dirty="0" smtClean="0">
                <a:solidFill>
                  <a:schemeClr val="folHlink"/>
                </a:solidFill>
              </a:rPr>
              <a:t> </a:t>
            </a:r>
            <a:r>
              <a:rPr lang="en-GB" sz="2400" dirty="0" smtClean="0"/>
              <a:t>				</a:t>
            </a:r>
            <a:r>
              <a:rPr lang="en-GB" sz="2400" dirty="0" err="1" smtClean="0">
                <a:solidFill>
                  <a:schemeClr val="folHlink"/>
                </a:solidFill>
              </a:rPr>
              <a:t>Merusak</a:t>
            </a:r>
            <a:endParaRPr lang="en-GB" sz="2400" dirty="0" smtClean="0">
              <a:solidFill>
                <a:schemeClr val="folHlink"/>
              </a:solidFill>
            </a:endParaRPr>
          </a:p>
        </p:txBody>
      </p:sp>
      <p:sp>
        <p:nvSpPr>
          <p:cNvPr id="93188" name="Line 4"/>
          <p:cNvSpPr>
            <a:spLocks noChangeShapeType="1"/>
          </p:cNvSpPr>
          <p:nvPr/>
        </p:nvSpPr>
        <p:spPr bwMode="auto">
          <a:xfrm>
            <a:off x="3708400" y="1773238"/>
            <a:ext cx="1295400" cy="0"/>
          </a:xfrm>
          <a:prstGeom prst="line">
            <a:avLst/>
          </a:prstGeom>
          <a:noFill/>
          <a:ln w="9525">
            <a:solidFill>
              <a:srgbClr val="3FFF3F"/>
            </a:solidFill>
            <a:round/>
            <a:headEnd/>
            <a:tailEnd type="triangle" w="lg" len="lg"/>
          </a:ln>
        </p:spPr>
        <p:txBody>
          <a:bodyPr/>
          <a:lstStyle/>
          <a:p>
            <a:endParaRPr lang="en-GB"/>
          </a:p>
        </p:txBody>
      </p:sp>
      <p:sp>
        <p:nvSpPr>
          <p:cNvPr id="93189" name="Line 5"/>
          <p:cNvSpPr>
            <a:spLocks noChangeShapeType="1"/>
          </p:cNvSpPr>
          <p:nvPr/>
        </p:nvSpPr>
        <p:spPr bwMode="auto">
          <a:xfrm>
            <a:off x="3708400" y="2276475"/>
            <a:ext cx="1295400" cy="0"/>
          </a:xfrm>
          <a:prstGeom prst="line">
            <a:avLst/>
          </a:prstGeom>
          <a:noFill/>
          <a:ln w="9525">
            <a:solidFill>
              <a:srgbClr val="3FFF3F"/>
            </a:solidFill>
            <a:round/>
            <a:headEnd/>
            <a:tailEnd type="triangle" w="lg" len="lg"/>
          </a:ln>
        </p:spPr>
        <p:txBody>
          <a:bodyPr/>
          <a:lstStyle/>
          <a:p>
            <a:endParaRPr lang="en-GB"/>
          </a:p>
        </p:txBody>
      </p:sp>
      <p:sp>
        <p:nvSpPr>
          <p:cNvPr id="93190" name="Line 6"/>
          <p:cNvSpPr>
            <a:spLocks noChangeShapeType="1"/>
          </p:cNvSpPr>
          <p:nvPr/>
        </p:nvSpPr>
        <p:spPr bwMode="auto">
          <a:xfrm>
            <a:off x="3708400" y="2781300"/>
            <a:ext cx="1295400" cy="0"/>
          </a:xfrm>
          <a:prstGeom prst="line">
            <a:avLst/>
          </a:prstGeom>
          <a:noFill/>
          <a:ln w="9525">
            <a:solidFill>
              <a:srgbClr val="3FFF3F"/>
            </a:solidFill>
            <a:round/>
            <a:headEnd/>
            <a:tailEnd type="triangle" w="lg" len="lg"/>
          </a:ln>
        </p:spPr>
        <p:txBody>
          <a:bodyPr/>
          <a:lstStyle/>
          <a:p>
            <a:endParaRPr lang="en-GB"/>
          </a:p>
        </p:txBody>
      </p:sp>
      <p:sp>
        <p:nvSpPr>
          <p:cNvPr id="93191" name="Line 7"/>
          <p:cNvSpPr>
            <a:spLocks noChangeShapeType="1"/>
          </p:cNvSpPr>
          <p:nvPr/>
        </p:nvSpPr>
        <p:spPr bwMode="auto">
          <a:xfrm>
            <a:off x="3708400" y="3284538"/>
            <a:ext cx="1295400" cy="0"/>
          </a:xfrm>
          <a:prstGeom prst="line">
            <a:avLst/>
          </a:prstGeom>
          <a:noFill/>
          <a:ln w="9525">
            <a:solidFill>
              <a:srgbClr val="3FFF3F"/>
            </a:solidFill>
            <a:round/>
            <a:headEnd/>
            <a:tailEnd type="triangle" w="lg" len="lg"/>
          </a:ln>
        </p:spPr>
        <p:txBody>
          <a:bodyPr/>
          <a:lstStyle/>
          <a:p>
            <a:endParaRPr lang="en-GB"/>
          </a:p>
        </p:txBody>
      </p:sp>
      <p:sp>
        <p:nvSpPr>
          <p:cNvPr id="93192" name="Line 8"/>
          <p:cNvSpPr>
            <a:spLocks noChangeShapeType="1"/>
          </p:cNvSpPr>
          <p:nvPr/>
        </p:nvSpPr>
        <p:spPr bwMode="auto">
          <a:xfrm>
            <a:off x="3708400" y="4941888"/>
            <a:ext cx="1295400" cy="0"/>
          </a:xfrm>
          <a:prstGeom prst="line">
            <a:avLst/>
          </a:prstGeom>
          <a:noFill/>
          <a:ln w="9525">
            <a:solidFill>
              <a:srgbClr val="3FFF3F"/>
            </a:solidFill>
            <a:round/>
            <a:headEnd/>
            <a:tailEnd type="triangle" w="lg" len="lg"/>
          </a:ln>
        </p:spPr>
        <p:txBody>
          <a:bodyPr/>
          <a:lstStyle/>
          <a:p>
            <a:endParaRPr lang="en-GB"/>
          </a:p>
        </p:txBody>
      </p:sp>
      <p:sp>
        <p:nvSpPr>
          <p:cNvPr id="93193" name="Line 9"/>
          <p:cNvSpPr>
            <a:spLocks noChangeShapeType="1"/>
          </p:cNvSpPr>
          <p:nvPr/>
        </p:nvSpPr>
        <p:spPr bwMode="auto">
          <a:xfrm>
            <a:off x="3563938" y="5300663"/>
            <a:ext cx="792162" cy="0"/>
          </a:xfrm>
          <a:prstGeom prst="line">
            <a:avLst/>
          </a:prstGeom>
          <a:noFill/>
          <a:ln w="19050">
            <a:solidFill>
              <a:srgbClr val="FF0066"/>
            </a:solidFill>
            <a:round/>
            <a:headEnd/>
            <a:tailEnd type="arrow" w="lg" len="lg"/>
          </a:ln>
        </p:spPr>
        <p:txBody>
          <a:bodyPr/>
          <a:lstStyle/>
          <a:p>
            <a:endParaRPr lang="en-GB"/>
          </a:p>
        </p:txBody>
      </p:sp>
      <p:sp>
        <p:nvSpPr>
          <p:cNvPr id="93194" name="Line 10"/>
          <p:cNvSpPr>
            <a:spLocks noChangeShapeType="1"/>
          </p:cNvSpPr>
          <p:nvPr/>
        </p:nvSpPr>
        <p:spPr bwMode="auto">
          <a:xfrm rot="10800000">
            <a:off x="4427538" y="5300663"/>
            <a:ext cx="792162" cy="0"/>
          </a:xfrm>
          <a:prstGeom prst="line">
            <a:avLst/>
          </a:prstGeom>
          <a:noFill/>
          <a:ln w="19050">
            <a:solidFill>
              <a:srgbClr val="FF0066"/>
            </a:solidFill>
            <a:round/>
            <a:headEnd/>
            <a:tailEnd type="arrow" w="lg" len="lg"/>
          </a:ln>
        </p:spPr>
        <p:txBody>
          <a:bodyPr/>
          <a:lstStyle/>
          <a:p>
            <a:endParaRPr lang="en-GB"/>
          </a:p>
        </p:txBody>
      </p:sp>
    </p:spTree>
  </p:cSld>
  <p:clrMapOvr>
    <a:masterClrMapping/>
  </p:clrMapOvr>
  <p:transition spd="med">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93186"/>
                                        </p:tgtEl>
                                        <p:attrNameLst>
                                          <p:attrName>style.visibility</p:attrName>
                                        </p:attrNameLst>
                                      </p:cBhvr>
                                      <p:to>
                                        <p:strVal val="visible"/>
                                      </p:to>
                                    </p:set>
                                    <p:anim to="" calcmode="lin" valueType="num">
                                      <p:cBhvr>
                                        <p:cTn id="7" dur="1" fill="hold"/>
                                        <p:tgtEl>
                                          <p:spTgt spid="93186"/>
                                        </p:tgtEl>
                                        <p:attrNameLst>
                                          <p:attrName/>
                                        </p:attrNameLst>
                                      </p:cBhvr>
                                    </p:anim>
                                  </p:childTnLst>
                                  <p:subTnLst>
                                    <p:audio>
                                      <p:cMediaNode>
                                        <p:cTn display="0" masterRel="sameClick">
                                          <p:stCondLst>
                                            <p:cond evt="begin" delay="0">
                                              <p:tn val="5"/>
                                            </p:cond>
                                          </p:stCondLst>
                                          <p:endCondLst>
                                            <p:cond evt="onStopAudio" delay="0">
                                              <p:tgtEl>
                                                <p:sldTgt/>
                                              </p:tgtEl>
                                            </p:cond>
                                          </p:endCondLst>
                                        </p:cTn>
                                        <p:tgtEl>
                                          <p:sndTgt r:embed="rId2" name="chimes.wav" builtIn="1"/>
                                        </p:tgtEl>
                                      </p:cMediaNode>
                                    </p:audio>
                                  </p:sub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93187">
                                            <p:txEl>
                                              <p:pRg st="0" end="0"/>
                                            </p:txEl>
                                          </p:spTgt>
                                        </p:tgtEl>
                                        <p:attrNameLst>
                                          <p:attrName>style.visibility</p:attrName>
                                        </p:attrNameLst>
                                      </p:cBhvr>
                                      <p:to>
                                        <p:strVal val="visible"/>
                                      </p:to>
                                    </p:set>
                                    <p:anim to="" calcmode="lin" valueType="num">
                                      <p:cBhvr>
                                        <p:cTn id="12" dur="1" fill="hold"/>
                                        <p:tgtEl>
                                          <p:spTgt spid="93187">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7" presetClass="entr" presetSubtype="8" fill="hold" grpId="0" nodeType="clickEffect">
                                  <p:stCondLst>
                                    <p:cond delay="0"/>
                                  </p:stCondLst>
                                  <p:childTnLst>
                                    <p:set>
                                      <p:cBhvr>
                                        <p:cTn id="16" dur="1" fill="hold">
                                          <p:stCondLst>
                                            <p:cond delay="0"/>
                                          </p:stCondLst>
                                        </p:cTn>
                                        <p:tgtEl>
                                          <p:spTgt spid="93188"/>
                                        </p:tgtEl>
                                        <p:attrNameLst>
                                          <p:attrName>style.visibility</p:attrName>
                                        </p:attrNameLst>
                                      </p:cBhvr>
                                      <p:to>
                                        <p:strVal val="visible"/>
                                      </p:to>
                                    </p:set>
                                    <p:anim calcmode="lin" valueType="num">
                                      <p:cBhvr additive="base">
                                        <p:cTn id="17" dur="500" fill="hold"/>
                                        <p:tgtEl>
                                          <p:spTgt spid="93188"/>
                                        </p:tgtEl>
                                        <p:attrNameLst>
                                          <p:attrName>ppt_x</p:attrName>
                                        </p:attrNameLst>
                                      </p:cBhvr>
                                      <p:tavLst>
                                        <p:tav tm="0">
                                          <p:val>
                                            <p:strVal val="0-#ppt_w/2"/>
                                          </p:val>
                                        </p:tav>
                                        <p:tav tm="100000">
                                          <p:val>
                                            <p:strVal val="#ppt_x"/>
                                          </p:val>
                                        </p:tav>
                                      </p:tavLst>
                                    </p:anim>
                                    <p:anim calcmode="lin" valueType="num">
                                      <p:cBhvr additive="base">
                                        <p:cTn id="18" dur="500" fill="hold"/>
                                        <p:tgtEl>
                                          <p:spTgt spid="93188"/>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4" presetClass="entr" presetSubtype="0" fill="hold" nodeType="clickEffect">
                                  <p:stCondLst>
                                    <p:cond delay="0"/>
                                  </p:stCondLst>
                                  <p:childTnLst>
                                    <p:set>
                                      <p:cBhvr>
                                        <p:cTn id="22" dur="1" fill="hold">
                                          <p:stCondLst>
                                            <p:cond delay="0"/>
                                          </p:stCondLst>
                                        </p:cTn>
                                        <p:tgtEl>
                                          <p:spTgt spid="93187">
                                            <p:txEl>
                                              <p:pRg st="1" end="1"/>
                                            </p:txEl>
                                          </p:spTgt>
                                        </p:tgtEl>
                                        <p:attrNameLst>
                                          <p:attrName>style.visibility</p:attrName>
                                        </p:attrNameLst>
                                      </p:cBhvr>
                                      <p:to>
                                        <p:strVal val="visible"/>
                                      </p:to>
                                    </p:set>
                                    <p:anim to="" calcmode="lin" valueType="num">
                                      <p:cBhvr>
                                        <p:cTn id="23" dur="1" fill="hold"/>
                                        <p:tgtEl>
                                          <p:spTgt spid="93187">
                                            <p:txEl>
                                              <p:pRg st="1" end="1"/>
                                            </p:txEl>
                                          </p:spTgt>
                                        </p:tgtEl>
                                        <p:attrNameLst>
                                          <p:attrName/>
                                        </p:attrNameLst>
                                      </p:cBhvr>
                                    </p:anim>
                                  </p:childTnLst>
                                </p:cTn>
                              </p:par>
                            </p:childTnLst>
                          </p:cTn>
                        </p:par>
                      </p:childTnLst>
                    </p:cTn>
                  </p:par>
                  <p:par>
                    <p:cTn id="24" fill="hold">
                      <p:stCondLst>
                        <p:cond delay="indefinite"/>
                      </p:stCondLst>
                      <p:childTnLst>
                        <p:par>
                          <p:cTn id="25" fill="hold">
                            <p:stCondLst>
                              <p:cond delay="0"/>
                            </p:stCondLst>
                            <p:childTnLst>
                              <p:par>
                                <p:cTn id="26" presetID="7" presetClass="entr" presetSubtype="8" fill="hold" grpId="0" nodeType="clickEffect">
                                  <p:stCondLst>
                                    <p:cond delay="0"/>
                                  </p:stCondLst>
                                  <p:childTnLst>
                                    <p:set>
                                      <p:cBhvr>
                                        <p:cTn id="27" dur="1" fill="hold">
                                          <p:stCondLst>
                                            <p:cond delay="0"/>
                                          </p:stCondLst>
                                        </p:cTn>
                                        <p:tgtEl>
                                          <p:spTgt spid="93189"/>
                                        </p:tgtEl>
                                        <p:attrNameLst>
                                          <p:attrName>style.visibility</p:attrName>
                                        </p:attrNameLst>
                                      </p:cBhvr>
                                      <p:to>
                                        <p:strVal val="visible"/>
                                      </p:to>
                                    </p:set>
                                    <p:anim calcmode="lin" valueType="num">
                                      <p:cBhvr additive="base">
                                        <p:cTn id="28" dur="500" fill="hold"/>
                                        <p:tgtEl>
                                          <p:spTgt spid="93189"/>
                                        </p:tgtEl>
                                        <p:attrNameLst>
                                          <p:attrName>ppt_x</p:attrName>
                                        </p:attrNameLst>
                                      </p:cBhvr>
                                      <p:tavLst>
                                        <p:tav tm="0">
                                          <p:val>
                                            <p:strVal val="0-#ppt_w/2"/>
                                          </p:val>
                                        </p:tav>
                                        <p:tav tm="100000">
                                          <p:val>
                                            <p:strVal val="#ppt_x"/>
                                          </p:val>
                                        </p:tav>
                                      </p:tavLst>
                                    </p:anim>
                                    <p:anim calcmode="lin" valueType="num">
                                      <p:cBhvr additive="base">
                                        <p:cTn id="29" dur="500" fill="hold"/>
                                        <p:tgtEl>
                                          <p:spTgt spid="93189"/>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4" presetClass="entr" presetSubtype="0" fill="hold" nodeType="clickEffect">
                                  <p:stCondLst>
                                    <p:cond delay="0"/>
                                  </p:stCondLst>
                                  <p:childTnLst>
                                    <p:set>
                                      <p:cBhvr>
                                        <p:cTn id="33" dur="1" fill="hold">
                                          <p:stCondLst>
                                            <p:cond delay="0"/>
                                          </p:stCondLst>
                                        </p:cTn>
                                        <p:tgtEl>
                                          <p:spTgt spid="93187">
                                            <p:txEl>
                                              <p:pRg st="2" end="2"/>
                                            </p:txEl>
                                          </p:spTgt>
                                        </p:tgtEl>
                                        <p:attrNameLst>
                                          <p:attrName>style.visibility</p:attrName>
                                        </p:attrNameLst>
                                      </p:cBhvr>
                                      <p:to>
                                        <p:strVal val="visible"/>
                                      </p:to>
                                    </p:set>
                                    <p:anim to="" calcmode="lin" valueType="num">
                                      <p:cBhvr>
                                        <p:cTn id="34" dur="1" fill="hold"/>
                                        <p:tgtEl>
                                          <p:spTgt spid="93187">
                                            <p:txEl>
                                              <p:pRg st="2" end="2"/>
                                            </p:txEl>
                                          </p:spTgt>
                                        </p:tgtEl>
                                        <p:attrNameLst>
                                          <p:attrName/>
                                        </p:attrNameLst>
                                      </p:cBhvr>
                                    </p:anim>
                                  </p:childTnLst>
                                </p:cTn>
                              </p:par>
                            </p:childTnLst>
                          </p:cTn>
                        </p:par>
                      </p:childTnLst>
                    </p:cTn>
                  </p:par>
                  <p:par>
                    <p:cTn id="35" fill="hold">
                      <p:stCondLst>
                        <p:cond delay="indefinite"/>
                      </p:stCondLst>
                      <p:childTnLst>
                        <p:par>
                          <p:cTn id="36" fill="hold">
                            <p:stCondLst>
                              <p:cond delay="0"/>
                            </p:stCondLst>
                            <p:childTnLst>
                              <p:par>
                                <p:cTn id="37" presetID="7" presetClass="entr" presetSubtype="8" fill="hold" grpId="0" nodeType="clickEffect">
                                  <p:stCondLst>
                                    <p:cond delay="0"/>
                                  </p:stCondLst>
                                  <p:childTnLst>
                                    <p:set>
                                      <p:cBhvr>
                                        <p:cTn id="38" dur="1" fill="hold">
                                          <p:stCondLst>
                                            <p:cond delay="0"/>
                                          </p:stCondLst>
                                        </p:cTn>
                                        <p:tgtEl>
                                          <p:spTgt spid="93190"/>
                                        </p:tgtEl>
                                        <p:attrNameLst>
                                          <p:attrName>style.visibility</p:attrName>
                                        </p:attrNameLst>
                                      </p:cBhvr>
                                      <p:to>
                                        <p:strVal val="visible"/>
                                      </p:to>
                                    </p:set>
                                    <p:anim calcmode="lin" valueType="num">
                                      <p:cBhvr additive="base">
                                        <p:cTn id="39" dur="500" fill="hold"/>
                                        <p:tgtEl>
                                          <p:spTgt spid="93190"/>
                                        </p:tgtEl>
                                        <p:attrNameLst>
                                          <p:attrName>ppt_x</p:attrName>
                                        </p:attrNameLst>
                                      </p:cBhvr>
                                      <p:tavLst>
                                        <p:tav tm="0">
                                          <p:val>
                                            <p:strVal val="0-#ppt_w/2"/>
                                          </p:val>
                                        </p:tav>
                                        <p:tav tm="100000">
                                          <p:val>
                                            <p:strVal val="#ppt_x"/>
                                          </p:val>
                                        </p:tav>
                                      </p:tavLst>
                                    </p:anim>
                                    <p:anim calcmode="lin" valueType="num">
                                      <p:cBhvr additive="base">
                                        <p:cTn id="40" dur="500" fill="hold"/>
                                        <p:tgtEl>
                                          <p:spTgt spid="93190"/>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4" presetClass="entr" presetSubtype="0" fill="hold" nodeType="clickEffect">
                                  <p:stCondLst>
                                    <p:cond delay="0"/>
                                  </p:stCondLst>
                                  <p:childTnLst>
                                    <p:set>
                                      <p:cBhvr>
                                        <p:cTn id="44" dur="1" fill="hold">
                                          <p:stCondLst>
                                            <p:cond delay="0"/>
                                          </p:stCondLst>
                                        </p:cTn>
                                        <p:tgtEl>
                                          <p:spTgt spid="93187">
                                            <p:txEl>
                                              <p:pRg st="3" end="3"/>
                                            </p:txEl>
                                          </p:spTgt>
                                        </p:tgtEl>
                                        <p:attrNameLst>
                                          <p:attrName>style.visibility</p:attrName>
                                        </p:attrNameLst>
                                      </p:cBhvr>
                                      <p:to>
                                        <p:strVal val="visible"/>
                                      </p:to>
                                    </p:set>
                                    <p:anim to="" calcmode="lin" valueType="num">
                                      <p:cBhvr>
                                        <p:cTn id="45" dur="1" fill="hold"/>
                                        <p:tgtEl>
                                          <p:spTgt spid="93187">
                                            <p:txEl>
                                              <p:pRg st="3" end="3"/>
                                            </p:txEl>
                                          </p:spTgt>
                                        </p:tgtEl>
                                        <p:attrNameLst>
                                          <p:attrName/>
                                        </p:attrNameLst>
                                      </p:cBhvr>
                                    </p:anim>
                                  </p:childTnLst>
                                </p:cTn>
                              </p:par>
                            </p:childTnLst>
                          </p:cTn>
                        </p:par>
                      </p:childTnLst>
                    </p:cTn>
                  </p:par>
                  <p:par>
                    <p:cTn id="46" fill="hold">
                      <p:stCondLst>
                        <p:cond delay="indefinite"/>
                      </p:stCondLst>
                      <p:childTnLst>
                        <p:par>
                          <p:cTn id="47" fill="hold">
                            <p:stCondLst>
                              <p:cond delay="0"/>
                            </p:stCondLst>
                            <p:childTnLst>
                              <p:par>
                                <p:cTn id="48" presetID="7" presetClass="entr" presetSubtype="4" fill="hold" grpId="0" nodeType="clickEffect">
                                  <p:stCondLst>
                                    <p:cond delay="0"/>
                                  </p:stCondLst>
                                  <p:childTnLst>
                                    <p:set>
                                      <p:cBhvr>
                                        <p:cTn id="49" dur="1" fill="hold">
                                          <p:stCondLst>
                                            <p:cond delay="0"/>
                                          </p:stCondLst>
                                        </p:cTn>
                                        <p:tgtEl>
                                          <p:spTgt spid="93191"/>
                                        </p:tgtEl>
                                        <p:attrNameLst>
                                          <p:attrName>style.visibility</p:attrName>
                                        </p:attrNameLst>
                                      </p:cBhvr>
                                      <p:to>
                                        <p:strVal val="visible"/>
                                      </p:to>
                                    </p:set>
                                    <p:anim calcmode="lin" valueType="num">
                                      <p:cBhvr additive="base">
                                        <p:cTn id="50" dur="500" fill="hold"/>
                                        <p:tgtEl>
                                          <p:spTgt spid="93191"/>
                                        </p:tgtEl>
                                        <p:attrNameLst>
                                          <p:attrName>ppt_x</p:attrName>
                                        </p:attrNameLst>
                                      </p:cBhvr>
                                      <p:tavLst>
                                        <p:tav tm="0">
                                          <p:val>
                                            <p:strVal val="#ppt_x"/>
                                          </p:val>
                                        </p:tav>
                                        <p:tav tm="100000">
                                          <p:val>
                                            <p:strVal val="#ppt_x"/>
                                          </p:val>
                                        </p:tav>
                                      </p:tavLst>
                                    </p:anim>
                                    <p:anim calcmode="lin" valueType="num">
                                      <p:cBhvr additive="base">
                                        <p:cTn id="51" dur="500" fill="hold"/>
                                        <p:tgtEl>
                                          <p:spTgt spid="93191"/>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4" presetClass="entr" presetSubtype="0" fill="hold" nodeType="clickEffect">
                                  <p:stCondLst>
                                    <p:cond delay="0"/>
                                  </p:stCondLst>
                                  <p:childTnLst>
                                    <p:set>
                                      <p:cBhvr>
                                        <p:cTn id="55" dur="1" fill="hold">
                                          <p:stCondLst>
                                            <p:cond delay="0"/>
                                          </p:stCondLst>
                                        </p:cTn>
                                        <p:tgtEl>
                                          <p:spTgt spid="93187">
                                            <p:txEl>
                                              <p:pRg st="5" end="5"/>
                                            </p:txEl>
                                          </p:spTgt>
                                        </p:tgtEl>
                                        <p:attrNameLst>
                                          <p:attrName>style.visibility</p:attrName>
                                        </p:attrNameLst>
                                      </p:cBhvr>
                                      <p:to>
                                        <p:strVal val="visible"/>
                                      </p:to>
                                    </p:set>
                                    <p:anim to="" calcmode="lin" valueType="num">
                                      <p:cBhvr>
                                        <p:cTn id="56" dur="1" fill="hold"/>
                                        <p:tgtEl>
                                          <p:spTgt spid="93187">
                                            <p:txEl>
                                              <p:pRg st="5" end="5"/>
                                            </p:txEl>
                                          </p:spTgt>
                                        </p:tgtEl>
                                        <p:attrNameLst>
                                          <p:attrName/>
                                        </p:attrNameLst>
                                      </p:cBhvr>
                                    </p:anim>
                                  </p:childTnLst>
                                </p:cTn>
                              </p:par>
                            </p:childTnLst>
                          </p:cTn>
                        </p:par>
                      </p:childTnLst>
                    </p:cTn>
                  </p:par>
                  <p:par>
                    <p:cTn id="57" fill="hold">
                      <p:stCondLst>
                        <p:cond delay="indefinite"/>
                      </p:stCondLst>
                      <p:childTnLst>
                        <p:par>
                          <p:cTn id="58" fill="hold">
                            <p:stCondLst>
                              <p:cond delay="0"/>
                            </p:stCondLst>
                            <p:childTnLst>
                              <p:par>
                                <p:cTn id="59" presetID="24" presetClass="entr" presetSubtype="0" fill="hold" nodeType="clickEffect">
                                  <p:stCondLst>
                                    <p:cond delay="0"/>
                                  </p:stCondLst>
                                  <p:childTnLst>
                                    <p:set>
                                      <p:cBhvr>
                                        <p:cTn id="60" dur="1" fill="hold">
                                          <p:stCondLst>
                                            <p:cond delay="0"/>
                                          </p:stCondLst>
                                        </p:cTn>
                                        <p:tgtEl>
                                          <p:spTgt spid="93187">
                                            <p:txEl>
                                              <p:pRg st="7" end="7"/>
                                            </p:txEl>
                                          </p:spTgt>
                                        </p:tgtEl>
                                        <p:attrNameLst>
                                          <p:attrName>style.visibility</p:attrName>
                                        </p:attrNameLst>
                                      </p:cBhvr>
                                      <p:to>
                                        <p:strVal val="visible"/>
                                      </p:to>
                                    </p:set>
                                    <p:anim to="" calcmode="lin" valueType="num">
                                      <p:cBhvr>
                                        <p:cTn id="61" dur="1" fill="hold"/>
                                        <p:tgtEl>
                                          <p:spTgt spid="93187">
                                            <p:txEl>
                                              <p:pRg st="7" end="7"/>
                                            </p:txEl>
                                          </p:spTgt>
                                        </p:tgtEl>
                                        <p:attrNameLst>
                                          <p:attrName/>
                                        </p:attrNameLst>
                                      </p:cBhvr>
                                    </p:anim>
                                  </p:childTnLst>
                                </p:cTn>
                              </p:par>
                            </p:childTnLst>
                          </p:cTn>
                        </p:par>
                      </p:childTnLst>
                    </p:cTn>
                  </p:par>
                  <p:par>
                    <p:cTn id="62" fill="hold">
                      <p:stCondLst>
                        <p:cond delay="indefinite"/>
                      </p:stCondLst>
                      <p:childTnLst>
                        <p:par>
                          <p:cTn id="63" fill="hold">
                            <p:stCondLst>
                              <p:cond delay="0"/>
                            </p:stCondLst>
                            <p:childTnLst>
                              <p:par>
                                <p:cTn id="64" presetID="7" presetClass="entr" presetSubtype="8" fill="hold" grpId="0" nodeType="clickEffect">
                                  <p:stCondLst>
                                    <p:cond delay="0"/>
                                  </p:stCondLst>
                                  <p:childTnLst>
                                    <p:set>
                                      <p:cBhvr>
                                        <p:cTn id="65" dur="1" fill="hold">
                                          <p:stCondLst>
                                            <p:cond delay="0"/>
                                          </p:stCondLst>
                                        </p:cTn>
                                        <p:tgtEl>
                                          <p:spTgt spid="93192"/>
                                        </p:tgtEl>
                                        <p:attrNameLst>
                                          <p:attrName>style.visibility</p:attrName>
                                        </p:attrNameLst>
                                      </p:cBhvr>
                                      <p:to>
                                        <p:strVal val="visible"/>
                                      </p:to>
                                    </p:set>
                                    <p:anim calcmode="lin" valueType="num">
                                      <p:cBhvr additive="base">
                                        <p:cTn id="66" dur="500" fill="hold"/>
                                        <p:tgtEl>
                                          <p:spTgt spid="93192"/>
                                        </p:tgtEl>
                                        <p:attrNameLst>
                                          <p:attrName>ppt_x</p:attrName>
                                        </p:attrNameLst>
                                      </p:cBhvr>
                                      <p:tavLst>
                                        <p:tav tm="0">
                                          <p:val>
                                            <p:strVal val="0-#ppt_w/2"/>
                                          </p:val>
                                        </p:tav>
                                        <p:tav tm="100000">
                                          <p:val>
                                            <p:strVal val="#ppt_x"/>
                                          </p:val>
                                        </p:tav>
                                      </p:tavLst>
                                    </p:anim>
                                    <p:anim calcmode="lin" valueType="num">
                                      <p:cBhvr additive="base">
                                        <p:cTn id="67" dur="500" fill="hold"/>
                                        <p:tgtEl>
                                          <p:spTgt spid="93192"/>
                                        </p:tgtEl>
                                        <p:attrNameLst>
                                          <p:attrName>ppt_y</p:attrName>
                                        </p:attrNameLst>
                                      </p:cBhvr>
                                      <p:tavLst>
                                        <p:tav tm="0">
                                          <p:val>
                                            <p:strVal val="#ppt_y"/>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4" presetClass="entr" presetSubtype="0" fill="hold" nodeType="clickEffect">
                                  <p:stCondLst>
                                    <p:cond delay="0"/>
                                  </p:stCondLst>
                                  <p:childTnLst>
                                    <p:set>
                                      <p:cBhvr>
                                        <p:cTn id="71" dur="1" fill="hold">
                                          <p:stCondLst>
                                            <p:cond delay="0"/>
                                          </p:stCondLst>
                                        </p:cTn>
                                        <p:tgtEl>
                                          <p:spTgt spid="93187">
                                            <p:txEl>
                                              <p:pRg st="8" end="8"/>
                                            </p:txEl>
                                          </p:spTgt>
                                        </p:tgtEl>
                                        <p:attrNameLst>
                                          <p:attrName>style.visibility</p:attrName>
                                        </p:attrNameLst>
                                      </p:cBhvr>
                                      <p:to>
                                        <p:strVal val="visible"/>
                                      </p:to>
                                    </p:set>
                                    <p:anim to="" calcmode="lin" valueType="num">
                                      <p:cBhvr>
                                        <p:cTn id="72" dur="1" fill="hold"/>
                                        <p:tgtEl>
                                          <p:spTgt spid="93187">
                                            <p:txEl>
                                              <p:pRg st="8" end="8"/>
                                            </p:txEl>
                                          </p:spTgt>
                                        </p:tgtEl>
                                        <p:attrNameLst>
                                          <p:attrName/>
                                        </p:attrNameLst>
                                      </p:cBhvr>
                                    </p:anim>
                                  </p:childTnLst>
                                </p:cTn>
                              </p:par>
                            </p:childTnLst>
                          </p:cTn>
                        </p:par>
                      </p:childTnLst>
                    </p:cTn>
                  </p:par>
                  <p:par>
                    <p:cTn id="73" fill="hold">
                      <p:stCondLst>
                        <p:cond delay="indefinite"/>
                      </p:stCondLst>
                      <p:childTnLst>
                        <p:par>
                          <p:cTn id="74" fill="hold">
                            <p:stCondLst>
                              <p:cond delay="0"/>
                            </p:stCondLst>
                            <p:childTnLst>
                              <p:par>
                                <p:cTn id="75" presetID="7" presetClass="entr" presetSubtype="8" fill="hold" grpId="0" nodeType="clickEffect">
                                  <p:stCondLst>
                                    <p:cond delay="0"/>
                                  </p:stCondLst>
                                  <p:childTnLst>
                                    <p:set>
                                      <p:cBhvr>
                                        <p:cTn id="76" dur="1" fill="hold">
                                          <p:stCondLst>
                                            <p:cond delay="0"/>
                                          </p:stCondLst>
                                        </p:cTn>
                                        <p:tgtEl>
                                          <p:spTgt spid="93193"/>
                                        </p:tgtEl>
                                        <p:attrNameLst>
                                          <p:attrName>style.visibility</p:attrName>
                                        </p:attrNameLst>
                                      </p:cBhvr>
                                      <p:to>
                                        <p:strVal val="visible"/>
                                      </p:to>
                                    </p:set>
                                    <p:anim calcmode="lin" valueType="num">
                                      <p:cBhvr additive="base">
                                        <p:cTn id="77" dur="500" fill="hold"/>
                                        <p:tgtEl>
                                          <p:spTgt spid="93193"/>
                                        </p:tgtEl>
                                        <p:attrNameLst>
                                          <p:attrName>ppt_x</p:attrName>
                                        </p:attrNameLst>
                                      </p:cBhvr>
                                      <p:tavLst>
                                        <p:tav tm="0">
                                          <p:val>
                                            <p:strVal val="0-#ppt_w/2"/>
                                          </p:val>
                                        </p:tav>
                                        <p:tav tm="100000">
                                          <p:val>
                                            <p:strVal val="#ppt_x"/>
                                          </p:val>
                                        </p:tav>
                                      </p:tavLst>
                                    </p:anim>
                                    <p:anim calcmode="lin" valueType="num">
                                      <p:cBhvr additive="base">
                                        <p:cTn id="78" dur="500" fill="hold"/>
                                        <p:tgtEl>
                                          <p:spTgt spid="93193"/>
                                        </p:tgtEl>
                                        <p:attrNameLst>
                                          <p:attrName>ppt_y</p:attrName>
                                        </p:attrNameLst>
                                      </p:cBhvr>
                                      <p:tavLst>
                                        <p:tav tm="0">
                                          <p:val>
                                            <p:strVal val="#ppt_y"/>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7" presetClass="entr" presetSubtype="2" fill="hold" grpId="0" nodeType="clickEffect">
                                  <p:stCondLst>
                                    <p:cond delay="0"/>
                                  </p:stCondLst>
                                  <p:childTnLst>
                                    <p:set>
                                      <p:cBhvr>
                                        <p:cTn id="82" dur="1" fill="hold">
                                          <p:stCondLst>
                                            <p:cond delay="0"/>
                                          </p:stCondLst>
                                        </p:cTn>
                                        <p:tgtEl>
                                          <p:spTgt spid="93194"/>
                                        </p:tgtEl>
                                        <p:attrNameLst>
                                          <p:attrName>style.visibility</p:attrName>
                                        </p:attrNameLst>
                                      </p:cBhvr>
                                      <p:to>
                                        <p:strVal val="visible"/>
                                      </p:to>
                                    </p:set>
                                    <p:anim calcmode="lin" valueType="num">
                                      <p:cBhvr additive="base">
                                        <p:cTn id="83" dur="500" fill="hold"/>
                                        <p:tgtEl>
                                          <p:spTgt spid="93194"/>
                                        </p:tgtEl>
                                        <p:attrNameLst>
                                          <p:attrName>ppt_x</p:attrName>
                                        </p:attrNameLst>
                                      </p:cBhvr>
                                      <p:tavLst>
                                        <p:tav tm="0">
                                          <p:val>
                                            <p:strVal val="1+#ppt_w/2"/>
                                          </p:val>
                                        </p:tav>
                                        <p:tav tm="100000">
                                          <p:val>
                                            <p:strVal val="#ppt_x"/>
                                          </p:val>
                                        </p:tav>
                                      </p:tavLst>
                                    </p:anim>
                                    <p:anim calcmode="lin" valueType="num">
                                      <p:cBhvr additive="base">
                                        <p:cTn id="84" dur="500" fill="hold"/>
                                        <p:tgtEl>
                                          <p:spTgt spid="9319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6" grpId="0"/>
      <p:bldP spid="93188" grpId="0" animBg="1"/>
      <p:bldP spid="93189" grpId="0" animBg="1"/>
      <p:bldP spid="93190" grpId="0" animBg="1"/>
      <p:bldP spid="93191" grpId="0" animBg="1"/>
      <p:bldP spid="93192" grpId="0" animBg="1"/>
      <p:bldP spid="93193" grpId="0" animBg="1"/>
      <p:bldP spid="9319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D625055A-FB2B-4E8B-B9E5-E42DE339E35A}" type="datetime1">
              <a:rPr lang="id-ID"/>
              <a:pPr>
                <a:defRPr/>
              </a:pPr>
              <a:t>12/09/2012</a:t>
            </a:fld>
            <a:endParaRPr lang="en-US"/>
          </a:p>
        </p:txBody>
      </p:sp>
      <p:sp>
        <p:nvSpPr>
          <p:cNvPr id="5" name="Footer Placeholder 4"/>
          <p:cNvSpPr>
            <a:spLocks noGrp="1"/>
          </p:cNvSpPr>
          <p:nvPr>
            <p:ph type="ftr" sz="quarter" idx="11"/>
          </p:nvPr>
        </p:nvSpPr>
        <p:spPr/>
        <p:txBody>
          <a:bodyPr/>
          <a:lstStyle/>
          <a:p>
            <a:pPr>
              <a:defRPr/>
            </a:pPr>
            <a:r>
              <a:rPr lang="en-US"/>
              <a:t>dwi h</a:t>
            </a:r>
          </a:p>
        </p:txBody>
      </p:sp>
      <p:sp>
        <p:nvSpPr>
          <p:cNvPr id="6" name="Slide Number Placeholder 5"/>
          <p:cNvSpPr>
            <a:spLocks noGrp="1"/>
          </p:cNvSpPr>
          <p:nvPr>
            <p:ph type="sldNum" sz="quarter" idx="12"/>
          </p:nvPr>
        </p:nvSpPr>
        <p:spPr/>
        <p:txBody>
          <a:bodyPr/>
          <a:lstStyle/>
          <a:p>
            <a:pPr>
              <a:defRPr/>
            </a:pPr>
            <a:fld id="{700A9992-E765-4B3D-B253-62DD43B9087A}" type="slidenum">
              <a:rPr lang="en-US"/>
              <a:pPr>
                <a:defRPr/>
              </a:pPr>
              <a:t>5</a:t>
            </a:fld>
            <a:endParaRPr lang="en-US" dirty="0"/>
          </a:p>
        </p:txBody>
      </p:sp>
      <p:sp>
        <p:nvSpPr>
          <p:cNvPr id="94210" name="Rectangle 2"/>
          <p:cNvSpPr>
            <a:spLocks noGrp="1" noChangeArrowheads="1"/>
          </p:cNvSpPr>
          <p:nvPr>
            <p:ph type="title"/>
          </p:nvPr>
        </p:nvSpPr>
        <p:spPr>
          <a:xfrm>
            <a:off x="468313" y="333375"/>
            <a:ext cx="8229600" cy="1139825"/>
          </a:xfrm>
        </p:spPr>
        <p:txBody>
          <a:bodyPr/>
          <a:lstStyle/>
          <a:p>
            <a:pPr eaLnBrk="1" hangingPunct="1">
              <a:defRPr/>
            </a:pPr>
            <a:r>
              <a:rPr lang="en-GB" smtClean="0"/>
              <a:t>Pengertian Pembangunan</a:t>
            </a:r>
            <a:endParaRPr lang="en-US" smtClean="0"/>
          </a:p>
        </p:txBody>
      </p:sp>
      <p:sp>
        <p:nvSpPr>
          <p:cNvPr id="94211" name="Rectangle 3"/>
          <p:cNvSpPr>
            <a:spLocks noGrp="1" noChangeArrowheads="1"/>
          </p:cNvSpPr>
          <p:nvPr>
            <p:ph type="body" idx="1"/>
          </p:nvPr>
        </p:nvSpPr>
        <p:spPr>
          <a:xfrm>
            <a:off x="611188" y="1916113"/>
            <a:ext cx="7993062" cy="3744912"/>
          </a:xfrm>
        </p:spPr>
        <p:txBody>
          <a:bodyPr/>
          <a:lstStyle/>
          <a:p>
            <a:pPr marL="0" indent="0" eaLnBrk="1" hangingPunct="1">
              <a:lnSpc>
                <a:spcPct val="90000"/>
              </a:lnSpc>
              <a:spcBef>
                <a:spcPct val="0"/>
              </a:spcBef>
              <a:buFont typeface="Wingdings" pitchFamily="2" charset="2"/>
              <a:buNone/>
              <a:defRPr/>
            </a:pPr>
            <a:r>
              <a:rPr lang="en-GB" sz="2800" dirty="0" smtClean="0">
                <a:solidFill>
                  <a:srgbClr val="3FFF3F"/>
                </a:solidFill>
              </a:rPr>
              <a:t>Pembangunan </a:t>
            </a:r>
            <a:r>
              <a:rPr lang="en-GB" sz="2800" dirty="0" err="1" smtClean="0">
                <a:solidFill>
                  <a:srgbClr val="3FFF3F"/>
                </a:solidFill>
              </a:rPr>
              <a:t>secara</a:t>
            </a:r>
            <a:r>
              <a:rPr lang="en-GB" sz="2800" dirty="0" smtClean="0">
                <a:solidFill>
                  <a:srgbClr val="3FFF3F"/>
                </a:solidFill>
              </a:rPr>
              <a:t> </a:t>
            </a:r>
            <a:r>
              <a:rPr lang="en-GB" sz="2800" dirty="0" err="1" smtClean="0">
                <a:solidFill>
                  <a:srgbClr val="3FFF3F"/>
                </a:solidFill>
              </a:rPr>
              <a:t>sederhana</a:t>
            </a:r>
            <a:r>
              <a:rPr lang="en-GB" sz="2800" dirty="0" smtClean="0">
                <a:solidFill>
                  <a:srgbClr val="3FFF3F"/>
                </a:solidFill>
              </a:rPr>
              <a:t> </a:t>
            </a:r>
            <a:r>
              <a:rPr lang="en-GB" sz="2800" dirty="0" err="1" smtClean="0">
                <a:solidFill>
                  <a:srgbClr val="3FFF3F"/>
                </a:solidFill>
              </a:rPr>
              <a:t>diartikan</a:t>
            </a:r>
            <a:r>
              <a:rPr lang="en-GB" sz="2800" dirty="0" smtClean="0">
                <a:solidFill>
                  <a:srgbClr val="3FFF3F"/>
                </a:solidFill>
              </a:rPr>
              <a:t> </a:t>
            </a:r>
            <a:r>
              <a:rPr lang="en-GB" sz="2800" dirty="0" err="1" smtClean="0">
                <a:solidFill>
                  <a:srgbClr val="3FFF3F"/>
                </a:solidFill>
              </a:rPr>
              <a:t>sebagai</a:t>
            </a:r>
            <a:r>
              <a:rPr lang="en-GB" sz="2800" dirty="0" smtClean="0">
                <a:solidFill>
                  <a:srgbClr val="3FFF3F"/>
                </a:solidFill>
              </a:rPr>
              <a:t> </a:t>
            </a:r>
            <a:r>
              <a:rPr lang="en-GB" sz="2800" dirty="0" err="1" smtClean="0">
                <a:solidFill>
                  <a:srgbClr val="3FFF3F"/>
                </a:solidFill>
              </a:rPr>
              <a:t>proses</a:t>
            </a:r>
            <a:r>
              <a:rPr lang="en-GB" sz="2800" dirty="0" smtClean="0">
                <a:solidFill>
                  <a:srgbClr val="3FFF3F"/>
                </a:solidFill>
              </a:rPr>
              <a:t> </a:t>
            </a:r>
            <a:r>
              <a:rPr lang="en-GB" sz="2800" dirty="0" err="1" smtClean="0">
                <a:solidFill>
                  <a:srgbClr val="3FFF3F"/>
                </a:solidFill>
              </a:rPr>
              <a:t>perubahan</a:t>
            </a:r>
            <a:r>
              <a:rPr lang="en-GB" sz="2800" dirty="0" smtClean="0">
                <a:solidFill>
                  <a:srgbClr val="3FFF3F"/>
                </a:solidFill>
              </a:rPr>
              <a:t> </a:t>
            </a:r>
            <a:r>
              <a:rPr lang="en-GB" sz="2800" dirty="0" err="1" smtClean="0">
                <a:solidFill>
                  <a:srgbClr val="3FFF3F"/>
                </a:solidFill>
              </a:rPr>
              <a:t>ke</a:t>
            </a:r>
            <a:r>
              <a:rPr lang="en-GB" sz="2800" dirty="0" smtClean="0">
                <a:solidFill>
                  <a:srgbClr val="3FFF3F"/>
                </a:solidFill>
              </a:rPr>
              <a:t> </a:t>
            </a:r>
            <a:r>
              <a:rPr lang="en-GB" sz="2800" dirty="0" err="1" smtClean="0">
                <a:solidFill>
                  <a:srgbClr val="3FFF3F"/>
                </a:solidFill>
              </a:rPr>
              <a:t>arah</a:t>
            </a:r>
            <a:r>
              <a:rPr lang="en-GB" sz="2800" dirty="0" smtClean="0">
                <a:solidFill>
                  <a:srgbClr val="3FFF3F"/>
                </a:solidFill>
              </a:rPr>
              <a:t> yang </a:t>
            </a:r>
            <a:r>
              <a:rPr lang="en-GB" sz="2800" i="1" dirty="0" err="1" smtClean="0">
                <a:solidFill>
                  <a:srgbClr val="FF99FF"/>
                </a:solidFill>
              </a:rPr>
              <a:t>lebih</a:t>
            </a:r>
            <a:r>
              <a:rPr lang="en-GB" sz="2800" i="1" dirty="0" smtClean="0">
                <a:solidFill>
                  <a:srgbClr val="FF99FF"/>
                </a:solidFill>
              </a:rPr>
              <a:t> </a:t>
            </a:r>
            <a:r>
              <a:rPr lang="en-GB" sz="2800" i="1" dirty="0" err="1" smtClean="0">
                <a:solidFill>
                  <a:srgbClr val="FF99FF"/>
                </a:solidFill>
              </a:rPr>
              <a:t>baik</a:t>
            </a:r>
            <a:r>
              <a:rPr lang="en-GB" sz="2800" dirty="0" smtClean="0">
                <a:solidFill>
                  <a:srgbClr val="FF99FF"/>
                </a:solidFill>
              </a:rPr>
              <a:t> </a:t>
            </a:r>
          </a:p>
          <a:p>
            <a:pPr marL="0" indent="0" eaLnBrk="1" hangingPunct="1">
              <a:lnSpc>
                <a:spcPct val="50000"/>
              </a:lnSpc>
              <a:spcBef>
                <a:spcPct val="0"/>
              </a:spcBef>
              <a:buFont typeface="Wingdings" pitchFamily="2" charset="2"/>
              <a:buNone/>
              <a:defRPr/>
            </a:pPr>
            <a:endParaRPr lang="en-GB" sz="2800" dirty="0" smtClean="0">
              <a:solidFill>
                <a:srgbClr val="FF99FF"/>
              </a:solidFill>
            </a:endParaRPr>
          </a:p>
          <a:p>
            <a:pPr marL="0" indent="0" eaLnBrk="1" hangingPunct="1">
              <a:lnSpc>
                <a:spcPct val="90000"/>
              </a:lnSpc>
              <a:spcBef>
                <a:spcPct val="0"/>
              </a:spcBef>
              <a:buFont typeface="Wingdings" pitchFamily="2" charset="2"/>
              <a:buNone/>
              <a:defRPr/>
            </a:pPr>
            <a:r>
              <a:rPr lang="en-GB" sz="2800" dirty="0" smtClean="0">
                <a:solidFill>
                  <a:srgbClr val="FF0066"/>
                </a:solidFill>
              </a:rPr>
              <a:t>Seer (1969):</a:t>
            </a:r>
          </a:p>
          <a:p>
            <a:pPr marL="0" indent="0" eaLnBrk="1" hangingPunct="1">
              <a:lnSpc>
                <a:spcPct val="90000"/>
              </a:lnSpc>
              <a:spcBef>
                <a:spcPct val="0"/>
              </a:spcBef>
              <a:buFont typeface="Wingdings" pitchFamily="2" charset="2"/>
              <a:buNone/>
              <a:defRPr/>
            </a:pPr>
            <a:r>
              <a:rPr lang="en-GB" sz="2800" dirty="0" err="1" smtClean="0">
                <a:solidFill>
                  <a:schemeClr val="hlink"/>
                </a:solidFill>
              </a:rPr>
              <a:t>Pertimbangan</a:t>
            </a:r>
            <a:r>
              <a:rPr lang="en-GB" sz="2800" dirty="0" smtClean="0">
                <a:solidFill>
                  <a:schemeClr val="hlink"/>
                </a:solidFill>
              </a:rPr>
              <a:t> </a:t>
            </a:r>
            <a:r>
              <a:rPr lang="en-GB" sz="2800" dirty="0" err="1" smtClean="0">
                <a:solidFill>
                  <a:schemeClr val="hlink"/>
                </a:solidFill>
              </a:rPr>
              <a:t>nilai</a:t>
            </a:r>
            <a:r>
              <a:rPr lang="en-GB" sz="2800" dirty="0" smtClean="0">
                <a:solidFill>
                  <a:schemeClr val="hlink"/>
                </a:solidFill>
              </a:rPr>
              <a:t> (</a:t>
            </a:r>
            <a:r>
              <a:rPr lang="en-GB" sz="2800" i="1" dirty="0" smtClean="0">
                <a:solidFill>
                  <a:schemeClr val="hlink"/>
                </a:solidFill>
              </a:rPr>
              <a:t>value judgement</a:t>
            </a:r>
            <a:r>
              <a:rPr lang="en-GB" sz="2800" dirty="0" smtClean="0">
                <a:solidFill>
                  <a:schemeClr val="hlink"/>
                </a:solidFill>
              </a:rPr>
              <a:t>)</a:t>
            </a:r>
          </a:p>
          <a:p>
            <a:pPr marL="0" indent="0" eaLnBrk="1" hangingPunct="1">
              <a:lnSpc>
                <a:spcPct val="50000"/>
              </a:lnSpc>
              <a:spcBef>
                <a:spcPct val="0"/>
              </a:spcBef>
              <a:buFont typeface="Wingdings" pitchFamily="2" charset="2"/>
              <a:buNone/>
              <a:defRPr/>
            </a:pPr>
            <a:endParaRPr lang="en-GB" sz="2800" dirty="0" smtClean="0">
              <a:solidFill>
                <a:schemeClr val="hlink"/>
              </a:solidFill>
            </a:endParaRPr>
          </a:p>
          <a:p>
            <a:pPr marL="0" indent="0" eaLnBrk="1" hangingPunct="1">
              <a:lnSpc>
                <a:spcPct val="90000"/>
              </a:lnSpc>
              <a:spcBef>
                <a:spcPct val="0"/>
              </a:spcBef>
              <a:buFont typeface="Wingdings" pitchFamily="2" charset="2"/>
              <a:buNone/>
              <a:defRPr/>
            </a:pPr>
            <a:r>
              <a:rPr lang="en-GB" sz="2800" dirty="0" smtClean="0">
                <a:solidFill>
                  <a:srgbClr val="FF0066"/>
                </a:solidFill>
              </a:rPr>
              <a:t>Riggs (1966):</a:t>
            </a:r>
          </a:p>
          <a:p>
            <a:pPr marL="0" indent="0" eaLnBrk="1" hangingPunct="1">
              <a:lnSpc>
                <a:spcPct val="90000"/>
              </a:lnSpc>
              <a:spcBef>
                <a:spcPct val="0"/>
              </a:spcBef>
              <a:buFont typeface="Wingdings" pitchFamily="2" charset="2"/>
              <a:buNone/>
              <a:defRPr/>
            </a:pPr>
            <a:r>
              <a:rPr lang="en-GB" sz="2800" dirty="0" err="1" smtClean="0">
                <a:solidFill>
                  <a:schemeClr val="hlink"/>
                </a:solidFill>
              </a:rPr>
              <a:t>Ada</a:t>
            </a:r>
            <a:r>
              <a:rPr lang="en-GB" sz="2800" dirty="0" smtClean="0">
                <a:solidFill>
                  <a:schemeClr val="hlink"/>
                </a:solidFill>
              </a:rPr>
              <a:t> </a:t>
            </a:r>
            <a:r>
              <a:rPr lang="en-GB" sz="2800" dirty="0" err="1" smtClean="0">
                <a:solidFill>
                  <a:schemeClr val="hlink"/>
                </a:solidFill>
              </a:rPr>
              <a:t>orientasi</a:t>
            </a:r>
            <a:r>
              <a:rPr lang="en-GB" sz="2800" dirty="0" smtClean="0">
                <a:solidFill>
                  <a:schemeClr val="hlink"/>
                </a:solidFill>
              </a:rPr>
              <a:t> </a:t>
            </a:r>
            <a:r>
              <a:rPr lang="en-GB" sz="2800" dirty="0" err="1" smtClean="0">
                <a:solidFill>
                  <a:schemeClr val="hlink"/>
                </a:solidFill>
              </a:rPr>
              <a:t>nilai</a:t>
            </a:r>
            <a:r>
              <a:rPr lang="en-GB" sz="2800" dirty="0" smtClean="0">
                <a:solidFill>
                  <a:schemeClr val="hlink"/>
                </a:solidFill>
              </a:rPr>
              <a:t> yang </a:t>
            </a:r>
            <a:r>
              <a:rPr lang="en-GB" sz="2800" dirty="0" err="1" smtClean="0">
                <a:solidFill>
                  <a:schemeClr val="hlink"/>
                </a:solidFill>
              </a:rPr>
              <a:t>menguntungkan</a:t>
            </a:r>
            <a:r>
              <a:rPr lang="en-GB" sz="2800" dirty="0" smtClean="0">
                <a:solidFill>
                  <a:schemeClr val="hlink"/>
                </a:solidFill>
              </a:rPr>
              <a:t> (</a:t>
            </a:r>
            <a:r>
              <a:rPr lang="en-GB" sz="2800" i="1" dirty="0" smtClean="0">
                <a:solidFill>
                  <a:schemeClr val="hlink"/>
                </a:solidFill>
              </a:rPr>
              <a:t>favourable value orientation</a:t>
            </a:r>
            <a:r>
              <a:rPr lang="en-GB" sz="2800" dirty="0" smtClean="0">
                <a:solidFill>
                  <a:schemeClr val="hlink"/>
                </a:solidFill>
              </a:rPr>
              <a:t>)</a:t>
            </a:r>
            <a:endParaRPr lang="en-US" sz="2800" dirty="0" smtClean="0">
              <a:solidFill>
                <a:schemeClr val="hlink"/>
              </a:solidFill>
            </a:endParaRPr>
          </a:p>
        </p:txBody>
      </p:sp>
    </p:spTree>
  </p:cSld>
  <p:clrMapOvr>
    <a:masterClrMapping/>
  </p:clrMapOvr>
  <p:transition spd="med">
    <p:comb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94210"/>
                                        </p:tgtEl>
                                        <p:attrNameLst>
                                          <p:attrName>style.visibility</p:attrName>
                                        </p:attrNameLst>
                                      </p:cBhvr>
                                      <p:to>
                                        <p:strVal val="visible"/>
                                      </p:to>
                                    </p:set>
                                    <p:anim to="" calcmode="lin" valueType="num">
                                      <p:cBhvr>
                                        <p:cTn id="7" dur="1" fill="hold"/>
                                        <p:tgtEl>
                                          <p:spTgt spid="94210"/>
                                        </p:tgtEl>
                                        <p:attrNameLst>
                                          <p:attrName/>
                                        </p:attrNameLst>
                                      </p:cBhvr>
                                    </p:anim>
                                  </p:childTnLst>
                                  <p:subTnLst>
                                    <p:audio>
                                      <p:cMediaNode>
                                        <p:cTn display="0" masterRel="sameClick">
                                          <p:stCondLst>
                                            <p:cond evt="begin" delay="0">
                                              <p:tn val="5"/>
                                            </p:cond>
                                          </p:stCondLst>
                                          <p:endCondLst>
                                            <p:cond evt="onStopAudio" delay="0">
                                              <p:tgtEl>
                                                <p:sldTgt/>
                                              </p:tgtEl>
                                            </p:cond>
                                          </p:endCondLst>
                                        </p:cTn>
                                        <p:tgtEl>
                                          <p:sndTgt r:embed="rId2" name="chimes.wav" builtIn="1"/>
                                        </p:tgtEl>
                                      </p:cMediaNode>
                                    </p:audio>
                                  </p:sub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94211">
                                            <p:txEl>
                                              <p:pRg st="0" end="0"/>
                                            </p:txEl>
                                          </p:spTgt>
                                        </p:tgtEl>
                                        <p:attrNameLst>
                                          <p:attrName>style.visibility</p:attrName>
                                        </p:attrNameLst>
                                      </p:cBhvr>
                                      <p:to>
                                        <p:strVal val="visible"/>
                                      </p:to>
                                    </p:set>
                                    <p:anim to="" calcmode="lin" valueType="num">
                                      <p:cBhvr>
                                        <p:cTn id="12" dur="1" fill="hold"/>
                                        <p:tgtEl>
                                          <p:spTgt spid="94211">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94211">
                                            <p:txEl>
                                              <p:pRg st="2" end="2"/>
                                            </p:txEl>
                                          </p:spTgt>
                                        </p:tgtEl>
                                        <p:attrNameLst>
                                          <p:attrName>style.visibility</p:attrName>
                                        </p:attrNameLst>
                                      </p:cBhvr>
                                      <p:to>
                                        <p:strVal val="visible"/>
                                      </p:to>
                                    </p:set>
                                    <p:anim to="" calcmode="lin" valueType="num">
                                      <p:cBhvr>
                                        <p:cTn id="17" dur="1" fill="hold"/>
                                        <p:tgtEl>
                                          <p:spTgt spid="94211">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94211">
                                            <p:txEl>
                                              <p:pRg st="3" end="3"/>
                                            </p:txEl>
                                          </p:spTgt>
                                        </p:tgtEl>
                                        <p:attrNameLst>
                                          <p:attrName>style.visibility</p:attrName>
                                        </p:attrNameLst>
                                      </p:cBhvr>
                                      <p:to>
                                        <p:strVal val="visible"/>
                                      </p:to>
                                    </p:set>
                                    <p:anim to="" calcmode="lin" valueType="num">
                                      <p:cBhvr>
                                        <p:cTn id="22" dur="1" fill="hold"/>
                                        <p:tgtEl>
                                          <p:spTgt spid="94211">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94211">
                                            <p:txEl>
                                              <p:pRg st="5" end="5"/>
                                            </p:txEl>
                                          </p:spTgt>
                                        </p:tgtEl>
                                        <p:attrNameLst>
                                          <p:attrName>style.visibility</p:attrName>
                                        </p:attrNameLst>
                                      </p:cBhvr>
                                      <p:to>
                                        <p:strVal val="visible"/>
                                      </p:to>
                                    </p:set>
                                    <p:anim to="" calcmode="lin" valueType="num">
                                      <p:cBhvr>
                                        <p:cTn id="27" dur="1" fill="hold"/>
                                        <p:tgtEl>
                                          <p:spTgt spid="94211">
                                            <p:txEl>
                                              <p:pRg st="5" end="5"/>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nodeType="clickEffect">
                                  <p:stCondLst>
                                    <p:cond delay="0"/>
                                  </p:stCondLst>
                                  <p:childTnLst>
                                    <p:set>
                                      <p:cBhvr>
                                        <p:cTn id="31" dur="1" fill="hold">
                                          <p:stCondLst>
                                            <p:cond delay="0"/>
                                          </p:stCondLst>
                                        </p:cTn>
                                        <p:tgtEl>
                                          <p:spTgt spid="94211">
                                            <p:txEl>
                                              <p:pRg st="6" end="6"/>
                                            </p:txEl>
                                          </p:spTgt>
                                        </p:tgtEl>
                                        <p:attrNameLst>
                                          <p:attrName>style.visibility</p:attrName>
                                        </p:attrNameLst>
                                      </p:cBhvr>
                                      <p:to>
                                        <p:strVal val="visible"/>
                                      </p:to>
                                    </p:set>
                                    <p:anim to="" calcmode="lin" valueType="num">
                                      <p:cBhvr>
                                        <p:cTn id="32" dur="1" fill="hold"/>
                                        <p:tgtEl>
                                          <p:spTgt spid="94211">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4C87B496-6BB1-40B5-B7B0-3D00EB3134CE}" type="datetime1">
              <a:rPr lang="id-ID"/>
              <a:pPr>
                <a:defRPr/>
              </a:pPr>
              <a:t>12/09/2012</a:t>
            </a:fld>
            <a:endParaRPr lang="en-US"/>
          </a:p>
        </p:txBody>
      </p:sp>
      <p:sp>
        <p:nvSpPr>
          <p:cNvPr id="5" name="Footer Placeholder 4"/>
          <p:cNvSpPr>
            <a:spLocks noGrp="1"/>
          </p:cNvSpPr>
          <p:nvPr>
            <p:ph type="ftr" sz="quarter" idx="11"/>
          </p:nvPr>
        </p:nvSpPr>
        <p:spPr/>
        <p:txBody>
          <a:bodyPr/>
          <a:lstStyle/>
          <a:p>
            <a:pPr>
              <a:defRPr/>
            </a:pPr>
            <a:r>
              <a:rPr lang="en-US"/>
              <a:t>dwi h</a:t>
            </a:r>
          </a:p>
        </p:txBody>
      </p:sp>
      <p:sp>
        <p:nvSpPr>
          <p:cNvPr id="6" name="Slide Number Placeholder 5"/>
          <p:cNvSpPr>
            <a:spLocks noGrp="1"/>
          </p:cNvSpPr>
          <p:nvPr>
            <p:ph type="sldNum" sz="quarter" idx="12"/>
          </p:nvPr>
        </p:nvSpPr>
        <p:spPr/>
        <p:txBody>
          <a:bodyPr/>
          <a:lstStyle/>
          <a:p>
            <a:pPr>
              <a:defRPr/>
            </a:pPr>
            <a:fld id="{569CA921-5221-4C52-9E70-B6BE12A769DA}" type="slidenum">
              <a:rPr lang="en-US"/>
              <a:pPr>
                <a:defRPr/>
              </a:pPr>
              <a:t>6</a:t>
            </a:fld>
            <a:endParaRPr lang="en-US"/>
          </a:p>
        </p:txBody>
      </p:sp>
      <p:sp>
        <p:nvSpPr>
          <p:cNvPr id="95234" name="Rectangle 2"/>
          <p:cNvSpPr>
            <a:spLocks noGrp="1" noChangeArrowheads="1"/>
          </p:cNvSpPr>
          <p:nvPr>
            <p:ph type="title"/>
          </p:nvPr>
        </p:nvSpPr>
        <p:spPr/>
        <p:txBody>
          <a:bodyPr/>
          <a:lstStyle/>
          <a:p>
            <a:pPr eaLnBrk="1" hangingPunct="1">
              <a:defRPr/>
            </a:pPr>
            <a:r>
              <a:rPr lang="en-GB" b="1" smtClean="0"/>
              <a:t>Pengertian Pembangunan</a:t>
            </a:r>
            <a:endParaRPr lang="en-US" b="1" smtClean="0"/>
          </a:p>
        </p:txBody>
      </p:sp>
      <p:sp>
        <p:nvSpPr>
          <p:cNvPr id="95235" name="Rectangle 3"/>
          <p:cNvSpPr>
            <a:spLocks noGrp="1" noChangeArrowheads="1"/>
          </p:cNvSpPr>
          <p:nvPr>
            <p:ph type="body" idx="1"/>
          </p:nvPr>
        </p:nvSpPr>
        <p:spPr>
          <a:xfrm>
            <a:off x="457200" y="1600200"/>
            <a:ext cx="8229600" cy="4276725"/>
          </a:xfrm>
        </p:spPr>
        <p:txBody>
          <a:bodyPr/>
          <a:lstStyle/>
          <a:p>
            <a:pPr eaLnBrk="1" hangingPunct="1">
              <a:defRPr/>
            </a:pPr>
            <a:r>
              <a:rPr lang="en-GB" dirty="0" err="1" smtClean="0">
                <a:solidFill>
                  <a:srgbClr val="FF0066"/>
                </a:solidFill>
              </a:rPr>
              <a:t>Ginandjar</a:t>
            </a:r>
            <a:r>
              <a:rPr lang="en-GB" dirty="0" smtClean="0">
                <a:solidFill>
                  <a:srgbClr val="FF0066"/>
                </a:solidFill>
              </a:rPr>
              <a:t> </a:t>
            </a:r>
            <a:r>
              <a:rPr lang="en-GB" dirty="0" err="1" smtClean="0">
                <a:solidFill>
                  <a:srgbClr val="FF0066"/>
                </a:solidFill>
              </a:rPr>
              <a:t>Kartasasmita</a:t>
            </a:r>
            <a:r>
              <a:rPr lang="en-GB" dirty="0" smtClean="0">
                <a:solidFill>
                  <a:srgbClr val="FF0066"/>
                </a:solidFill>
              </a:rPr>
              <a:t>:</a:t>
            </a:r>
          </a:p>
          <a:p>
            <a:pPr eaLnBrk="1" hangingPunct="1">
              <a:buFont typeface="Wingdings" pitchFamily="2" charset="2"/>
              <a:buNone/>
              <a:defRPr/>
            </a:pPr>
            <a:r>
              <a:rPr lang="en-GB" dirty="0" smtClean="0"/>
              <a:t>	</a:t>
            </a:r>
            <a:r>
              <a:rPr lang="en-GB" dirty="0" err="1" smtClean="0">
                <a:solidFill>
                  <a:srgbClr val="3FFF3F"/>
                </a:solidFill>
              </a:rPr>
              <a:t>Perubahan</a:t>
            </a:r>
            <a:r>
              <a:rPr lang="en-GB" dirty="0" smtClean="0">
                <a:solidFill>
                  <a:srgbClr val="3FFF3F"/>
                </a:solidFill>
              </a:rPr>
              <a:t> </a:t>
            </a:r>
            <a:r>
              <a:rPr lang="en-GB" dirty="0" err="1" smtClean="0">
                <a:solidFill>
                  <a:srgbClr val="3FFF3F"/>
                </a:solidFill>
              </a:rPr>
              <a:t>ke</a:t>
            </a:r>
            <a:r>
              <a:rPr lang="en-GB" dirty="0" smtClean="0">
                <a:solidFill>
                  <a:srgbClr val="3FFF3F"/>
                </a:solidFill>
              </a:rPr>
              <a:t> </a:t>
            </a:r>
            <a:r>
              <a:rPr lang="en-GB" dirty="0" err="1" smtClean="0">
                <a:solidFill>
                  <a:srgbClr val="3FFF3F"/>
                </a:solidFill>
              </a:rPr>
              <a:t>arah</a:t>
            </a:r>
            <a:r>
              <a:rPr lang="en-GB" dirty="0" smtClean="0">
                <a:solidFill>
                  <a:srgbClr val="3FFF3F"/>
                </a:solidFill>
              </a:rPr>
              <a:t> </a:t>
            </a:r>
            <a:r>
              <a:rPr lang="en-GB" dirty="0" err="1" smtClean="0">
                <a:solidFill>
                  <a:srgbClr val="3FFF3F"/>
                </a:solidFill>
              </a:rPr>
              <a:t>kondisi</a:t>
            </a:r>
            <a:r>
              <a:rPr lang="en-GB" dirty="0" smtClean="0">
                <a:solidFill>
                  <a:srgbClr val="3FFF3F"/>
                </a:solidFill>
              </a:rPr>
              <a:t> yang </a:t>
            </a:r>
            <a:r>
              <a:rPr lang="en-GB" dirty="0" err="1" smtClean="0">
                <a:solidFill>
                  <a:srgbClr val="3FFF3F"/>
                </a:solidFill>
              </a:rPr>
              <a:t>lebih</a:t>
            </a:r>
            <a:r>
              <a:rPr lang="en-GB" dirty="0" smtClean="0">
                <a:solidFill>
                  <a:srgbClr val="3FFF3F"/>
                </a:solidFill>
              </a:rPr>
              <a:t> </a:t>
            </a:r>
            <a:r>
              <a:rPr lang="en-GB" dirty="0" err="1" smtClean="0">
                <a:solidFill>
                  <a:srgbClr val="3FFF3F"/>
                </a:solidFill>
              </a:rPr>
              <a:t>melalui</a:t>
            </a:r>
            <a:r>
              <a:rPr lang="en-GB" dirty="0" smtClean="0">
                <a:solidFill>
                  <a:srgbClr val="3FFF3F"/>
                </a:solidFill>
              </a:rPr>
              <a:t> </a:t>
            </a:r>
            <a:r>
              <a:rPr lang="en-GB" dirty="0" err="1" smtClean="0">
                <a:solidFill>
                  <a:srgbClr val="3FFF3F"/>
                </a:solidFill>
              </a:rPr>
              <a:t>upaya</a:t>
            </a:r>
            <a:r>
              <a:rPr lang="en-GB" dirty="0" smtClean="0">
                <a:solidFill>
                  <a:srgbClr val="3FFF3F"/>
                </a:solidFill>
              </a:rPr>
              <a:t> yang </a:t>
            </a:r>
            <a:r>
              <a:rPr lang="en-GB" dirty="0" err="1" smtClean="0">
                <a:solidFill>
                  <a:srgbClr val="3FFF3F"/>
                </a:solidFill>
              </a:rPr>
              <a:t>dilakukan</a:t>
            </a:r>
            <a:r>
              <a:rPr lang="en-GB" dirty="0" smtClean="0">
                <a:solidFill>
                  <a:srgbClr val="3FFF3F"/>
                </a:solidFill>
              </a:rPr>
              <a:t> </a:t>
            </a:r>
            <a:r>
              <a:rPr lang="en-GB" dirty="0" err="1" smtClean="0">
                <a:solidFill>
                  <a:srgbClr val="3FFF3F"/>
                </a:solidFill>
              </a:rPr>
              <a:t>secara</a:t>
            </a:r>
            <a:r>
              <a:rPr lang="en-GB" dirty="0" smtClean="0">
                <a:solidFill>
                  <a:srgbClr val="3FFF3F"/>
                </a:solidFill>
              </a:rPr>
              <a:t> </a:t>
            </a:r>
            <a:r>
              <a:rPr lang="en-GB" dirty="0" err="1" smtClean="0">
                <a:solidFill>
                  <a:srgbClr val="3FFF3F"/>
                </a:solidFill>
              </a:rPr>
              <a:t>terencana</a:t>
            </a:r>
            <a:endParaRPr lang="en-GB" dirty="0" smtClean="0">
              <a:solidFill>
                <a:srgbClr val="3FFF3F"/>
              </a:solidFill>
            </a:endParaRPr>
          </a:p>
          <a:p>
            <a:pPr eaLnBrk="1" hangingPunct="1">
              <a:lnSpc>
                <a:spcPct val="50000"/>
              </a:lnSpc>
              <a:buFont typeface="Wingdings" pitchFamily="2" charset="2"/>
              <a:buNone/>
              <a:defRPr/>
            </a:pPr>
            <a:endParaRPr lang="en-GB" dirty="0" smtClean="0">
              <a:solidFill>
                <a:srgbClr val="3FFF3F"/>
              </a:solidFill>
            </a:endParaRPr>
          </a:p>
          <a:p>
            <a:pPr eaLnBrk="1" hangingPunct="1">
              <a:defRPr/>
            </a:pPr>
            <a:r>
              <a:rPr lang="en-GB" dirty="0" smtClean="0">
                <a:solidFill>
                  <a:srgbClr val="FF0066"/>
                </a:solidFill>
              </a:rPr>
              <a:t>Bryant </a:t>
            </a:r>
            <a:r>
              <a:rPr lang="en-GB" dirty="0" err="1" smtClean="0">
                <a:solidFill>
                  <a:srgbClr val="FF0066"/>
                </a:solidFill>
              </a:rPr>
              <a:t>dan</a:t>
            </a:r>
            <a:r>
              <a:rPr lang="en-GB" dirty="0" smtClean="0">
                <a:solidFill>
                  <a:srgbClr val="FF0066"/>
                </a:solidFill>
              </a:rPr>
              <a:t> White:</a:t>
            </a:r>
          </a:p>
          <a:p>
            <a:pPr eaLnBrk="1" hangingPunct="1">
              <a:buFont typeface="Wingdings" pitchFamily="2" charset="2"/>
              <a:buNone/>
              <a:defRPr/>
            </a:pPr>
            <a:r>
              <a:rPr lang="en-GB" dirty="0" smtClean="0"/>
              <a:t>	</a:t>
            </a:r>
            <a:r>
              <a:rPr lang="en-GB" dirty="0" err="1" smtClean="0">
                <a:solidFill>
                  <a:srgbClr val="3FFF3F"/>
                </a:solidFill>
              </a:rPr>
              <a:t>Peningkatan</a:t>
            </a:r>
            <a:r>
              <a:rPr lang="en-GB" dirty="0" smtClean="0">
                <a:solidFill>
                  <a:srgbClr val="3FFF3F"/>
                </a:solidFill>
              </a:rPr>
              <a:t> </a:t>
            </a:r>
            <a:r>
              <a:rPr lang="en-GB" dirty="0" err="1" smtClean="0">
                <a:solidFill>
                  <a:srgbClr val="3FFF3F"/>
                </a:solidFill>
              </a:rPr>
              <a:t>kapasitas</a:t>
            </a:r>
            <a:r>
              <a:rPr lang="en-GB" dirty="0" smtClean="0">
                <a:solidFill>
                  <a:srgbClr val="3FFF3F"/>
                </a:solidFill>
              </a:rPr>
              <a:t> </a:t>
            </a:r>
            <a:r>
              <a:rPr lang="en-GB" dirty="0" err="1" smtClean="0">
                <a:solidFill>
                  <a:srgbClr val="3FFF3F"/>
                </a:solidFill>
              </a:rPr>
              <a:t>untuk</a:t>
            </a:r>
            <a:r>
              <a:rPr lang="en-GB" dirty="0" smtClean="0">
                <a:solidFill>
                  <a:srgbClr val="3FFF3F"/>
                </a:solidFill>
              </a:rPr>
              <a:t> </a:t>
            </a:r>
            <a:r>
              <a:rPr lang="en-GB" dirty="0" err="1" smtClean="0">
                <a:solidFill>
                  <a:srgbClr val="3FFF3F"/>
                </a:solidFill>
              </a:rPr>
              <a:t>mempengaruhi</a:t>
            </a:r>
            <a:r>
              <a:rPr lang="en-GB" dirty="0" smtClean="0">
                <a:solidFill>
                  <a:srgbClr val="3FFF3F"/>
                </a:solidFill>
              </a:rPr>
              <a:t> </a:t>
            </a:r>
            <a:r>
              <a:rPr lang="en-GB" dirty="0" err="1" smtClean="0">
                <a:solidFill>
                  <a:srgbClr val="3FFF3F"/>
                </a:solidFill>
              </a:rPr>
              <a:t>masa</a:t>
            </a:r>
            <a:r>
              <a:rPr lang="en-GB" dirty="0" smtClean="0">
                <a:solidFill>
                  <a:srgbClr val="3FFF3F"/>
                </a:solidFill>
              </a:rPr>
              <a:t> </a:t>
            </a:r>
            <a:r>
              <a:rPr lang="en-GB" dirty="0" err="1" smtClean="0">
                <a:solidFill>
                  <a:srgbClr val="3FFF3F"/>
                </a:solidFill>
              </a:rPr>
              <a:t>depan</a:t>
            </a:r>
            <a:r>
              <a:rPr lang="en-GB" dirty="0" smtClean="0">
                <a:solidFill>
                  <a:srgbClr val="3FFF3F"/>
                </a:solidFill>
              </a:rPr>
              <a:t>  </a:t>
            </a:r>
            <a:endParaRPr lang="en-US" dirty="0" smtClean="0">
              <a:solidFill>
                <a:srgbClr val="3FFF3F"/>
              </a:solidFill>
            </a:endParaRPr>
          </a:p>
        </p:txBody>
      </p:sp>
    </p:spTree>
  </p:cSld>
  <p:clrMapOvr>
    <a:masterClrMapping/>
  </p:clrMapOvr>
  <p:transition spd="med">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95234"/>
                                        </p:tgtEl>
                                        <p:attrNameLst>
                                          <p:attrName>style.visibility</p:attrName>
                                        </p:attrNameLst>
                                      </p:cBhvr>
                                      <p:to>
                                        <p:strVal val="visible"/>
                                      </p:to>
                                    </p:set>
                                    <p:anim to="" calcmode="lin" valueType="num">
                                      <p:cBhvr>
                                        <p:cTn id="7" dur="1" fill="hold"/>
                                        <p:tgtEl>
                                          <p:spTgt spid="95234"/>
                                        </p:tgtEl>
                                        <p:attrNameLst>
                                          <p:attrName/>
                                        </p:attrNameLst>
                                      </p:cBhvr>
                                    </p:anim>
                                  </p:childTnLst>
                                  <p:subTnLst>
                                    <p:audio>
                                      <p:cMediaNode>
                                        <p:cTn display="0" masterRel="sameClick">
                                          <p:stCondLst>
                                            <p:cond evt="begin" delay="0">
                                              <p:tn val="5"/>
                                            </p:cond>
                                          </p:stCondLst>
                                          <p:endCondLst>
                                            <p:cond evt="onStopAudio" delay="0">
                                              <p:tgtEl>
                                                <p:sldTgt/>
                                              </p:tgtEl>
                                            </p:cond>
                                          </p:endCondLst>
                                        </p:cTn>
                                        <p:tgtEl>
                                          <p:sndTgt r:embed="rId2" name="drumroll.wav" builtIn="1"/>
                                        </p:tgtEl>
                                      </p:cMediaNode>
                                    </p:audio>
                                  </p:sub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95235">
                                            <p:txEl>
                                              <p:pRg st="0" end="0"/>
                                            </p:txEl>
                                          </p:spTgt>
                                        </p:tgtEl>
                                        <p:attrNameLst>
                                          <p:attrName>style.visibility</p:attrName>
                                        </p:attrNameLst>
                                      </p:cBhvr>
                                      <p:to>
                                        <p:strVal val="visible"/>
                                      </p:to>
                                    </p:set>
                                    <p:anim to="" calcmode="lin" valueType="num">
                                      <p:cBhvr>
                                        <p:cTn id="12" dur="1" fill="hold"/>
                                        <p:tgtEl>
                                          <p:spTgt spid="95235">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95235">
                                            <p:txEl>
                                              <p:pRg st="1" end="1"/>
                                            </p:txEl>
                                          </p:spTgt>
                                        </p:tgtEl>
                                        <p:attrNameLst>
                                          <p:attrName>style.visibility</p:attrName>
                                        </p:attrNameLst>
                                      </p:cBhvr>
                                      <p:to>
                                        <p:strVal val="visible"/>
                                      </p:to>
                                    </p:set>
                                    <p:anim to="" calcmode="lin" valueType="num">
                                      <p:cBhvr>
                                        <p:cTn id="17" dur="1" fill="hold"/>
                                        <p:tgtEl>
                                          <p:spTgt spid="95235">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95235">
                                            <p:txEl>
                                              <p:pRg st="3" end="3"/>
                                            </p:txEl>
                                          </p:spTgt>
                                        </p:tgtEl>
                                        <p:attrNameLst>
                                          <p:attrName>style.visibility</p:attrName>
                                        </p:attrNameLst>
                                      </p:cBhvr>
                                      <p:to>
                                        <p:strVal val="visible"/>
                                      </p:to>
                                    </p:set>
                                    <p:anim to="" calcmode="lin" valueType="num">
                                      <p:cBhvr>
                                        <p:cTn id="22" dur="1" fill="hold"/>
                                        <p:tgtEl>
                                          <p:spTgt spid="95235">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95235">
                                            <p:txEl>
                                              <p:pRg st="4" end="4"/>
                                            </p:txEl>
                                          </p:spTgt>
                                        </p:tgtEl>
                                        <p:attrNameLst>
                                          <p:attrName>style.visibility</p:attrName>
                                        </p:attrNameLst>
                                      </p:cBhvr>
                                      <p:to>
                                        <p:strVal val="visible"/>
                                      </p:to>
                                    </p:set>
                                    <p:anim to="" calcmode="lin" valueType="num">
                                      <p:cBhvr>
                                        <p:cTn id="27" dur="1" fill="hold"/>
                                        <p:tgtEl>
                                          <p:spTgt spid="95235">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27BEA4E6-BF18-4D3B-8602-1EE553C2E5E2}" type="datetime1">
              <a:rPr lang="id-ID"/>
              <a:pPr>
                <a:defRPr/>
              </a:pPr>
              <a:t>12/09/2012</a:t>
            </a:fld>
            <a:endParaRPr lang="en-US"/>
          </a:p>
        </p:txBody>
      </p:sp>
      <p:sp>
        <p:nvSpPr>
          <p:cNvPr id="5" name="Footer Placeholder 4"/>
          <p:cNvSpPr>
            <a:spLocks noGrp="1"/>
          </p:cNvSpPr>
          <p:nvPr>
            <p:ph type="ftr" sz="quarter" idx="11"/>
          </p:nvPr>
        </p:nvSpPr>
        <p:spPr/>
        <p:txBody>
          <a:bodyPr/>
          <a:lstStyle/>
          <a:p>
            <a:pPr>
              <a:defRPr/>
            </a:pPr>
            <a:r>
              <a:rPr lang="en-US"/>
              <a:t>dwi h</a:t>
            </a:r>
          </a:p>
        </p:txBody>
      </p:sp>
      <p:sp>
        <p:nvSpPr>
          <p:cNvPr id="6" name="Slide Number Placeholder 5"/>
          <p:cNvSpPr>
            <a:spLocks noGrp="1"/>
          </p:cNvSpPr>
          <p:nvPr>
            <p:ph type="sldNum" sz="quarter" idx="12"/>
          </p:nvPr>
        </p:nvSpPr>
        <p:spPr/>
        <p:txBody>
          <a:bodyPr/>
          <a:lstStyle/>
          <a:p>
            <a:pPr>
              <a:defRPr/>
            </a:pPr>
            <a:fld id="{D07F5DED-D1C6-47D2-A2F6-10D6A3EA73E0}" type="slidenum">
              <a:rPr lang="en-US"/>
              <a:pPr>
                <a:defRPr/>
              </a:pPr>
              <a:t>7</a:t>
            </a:fld>
            <a:endParaRPr lang="en-US"/>
          </a:p>
        </p:txBody>
      </p:sp>
      <p:sp>
        <p:nvSpPr>
          <p:cNvPr id="96258" name="Rectangle 2"/>
          <p:cNvSpPr>
            <a:spLocks noGrp="1" noChangeArrowheads="1"/>
          </p:cNvSpPr>
          <p:nvPr>
            <p:ph type="title"/>
          </p:nvPr>
        </p:nvSpPr>
        <p:spPr/>
        <p:txBody>
          <a:bodyPr/>
          <a:lstStyle/>
          <a:p>
            <a:pPr eaLnBrk="1" hangingPunct="1">
              <a:defRPr/>
            </a:pPr>
            <a:r>
              <a:rPr lang="en-GB" smtClean="0"/>
              <a:t>Pengertian Modernisasi</a:t>
            </a:r>
            <a:endParaRPr lang="en-US" smtClean="0"/>
          </a:p>
        </p:txBody>
      </p:sp>
      <p:sp>
        <p:nvSpPr>
          <p:cNvPr id="96259" name="Rectangle 3"/>
          <p:cNvSpPr>
            <a:spLocks noGrp="1" noChangeArrowheads="1"/>
          </p:cNvSpPr>
          <p:nvPr>
            <p:ph type="body" idx="1"/>
          </p:nvPr>
        </p:nvSpPr>
        <p:spPr>
          <a:xfrm>
            <a:off x="468313" y="1557338"/>
            <a:ext cx="8229600" cy="4530725"/>
          </a:xfrm>
        </p:spPr>
        <p:txBody>
          <a:bodyPr/>
          <a:lstStyle/>
          <a:p>
            <a:pPr marL="0" indent="0" eaLnBrk="1" hangingPunct="1">
              <a:buFont typeface="Wingdings" pitchFamily="2" charset="2"/>
              <a:buNone/>
              <a:defRPr/>
            </a:pPr>
            <a:r>
              <a:rPr lang="en-GB" sz="2400" smtClean="0">
                <a:solidFill>
                  <a:srgbClr val="FF0066"/>
                </a:solidFill>
              </a:rPr>
              <a:t>Rutow (1967):</a:t>
            </a:r>
          </a:p>
          <a:p>
            <a:pPr marL="0" indent="0" eaLnBrk="1" hangingPunct="1">
              <a:buFont typeface="Wingdings" pitchFamily="2" charset="2"/>
              <a:buNone/>
              <a:defRPr/>
            </a:pPr>
            <a:r>
              <a:rPr lang="en-GB" sz="2400" smtClean="0">
                <a:solidFill>
                  <a:schemeClr val="hlink"/>
                </a:solidFill>
              </a:rPr>
              <a:t>Proses yang mencakup perubahan-perubahan yang spesifik, termasuk industrialisasi, yang menunjukkan penguasaan yang lebih luas atas alam melalui kerjasama yang lebih erat antar manusia</a:t>
            </a:r>
          </a:p>
          <a:p>
            <a:pPr marL="0" indent="0" eaLnBrk="1" hangingPunct="1">
              <a:spcBef>
                <a:spcPct val="75000"/>
              </a:spcBef>
              <a:buFont typeface="Wingdings" pitchFamily="2" charset="2"/>
              <a:buNone/>
              <a:defRPr/>
            </a:pPr>
            <a:r>
              <a:rPr lang="en-GB" sz="2400" smtClean="0">
                <a:solidFill>
                  <a:srgbClr val="FF0066"/>
                </a:solidFill>
              </a:rPr>
              <a:t>Black, </a:t>
            </a:r>
            <a:r>
              <a:rPr lang="en-GB" sz="2400" i="1" smtClean="0">
                <a:solidFill>
                  <a:srgbClr val="FF0066"/>
                </a:solidFill>
              </a:rPr>
              <a:t>et al.</a:t>
            </a:r>
            <a:r>
              <a:rPr lang="en-GB" sz="2400" smtClean="0">
                <a:solidFill>
                  <a:srgbClr val="FF0066"/>
                </a:solidFill>
              </a:rPr>
              <a:t>(1975):</a:t>
            </a:r>
            <a:r>
              <a:rPr lang="en-GB" sz="2400" smtClean="0"/>
              <a:t> </a:t>
            </a:r>
          </a:p>
          <a:p>
            <a:pPr marL="0" indent="0" eaLnBrk="1" hangingPunct="1">
              <a:buFont typeface="Wingdings" pitchFamily="2" charset="2"/>
              <a:buNone/>
              <a:defRPr/>
            </a:pPr>
            <a:r>
              <a:rPr lang="en-GB" sz="2400" smtClean="0">
                <a:solidFill>
                  <a:schemeClr val="hlink"/>
                </a:solidFill>
              </a:rPr>
              <a:t>Proses dimana terjadi transformasi masyarakat sebagai dampak revolusi ilmu pengetahuan dan teknologi</a:t>
            </a:r>
            <a:endParaRPr lang="en-US" sz="2400" smtClean="0">
              <a:solidFill>
                <a:schemeClr val="hlink"/>
              </a:solidFill>
            </a:endParaRPr>
          </a:p>
        </p:txBody>
      </p:sp>
    </p:spTree>
  </p:cSld>
  <p:clrMapOvr>
    <a:masterClrMapping/>
  </p:clrMapOvr>
  <p:transition spd="med">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96258"/>
                                        </p:tgtEl>
                                        <p:attrNameLst>
                                          <p:attrName>style.visibility</p:attrName>
                                        </p:attrNameLst>
                                      </p:cBhvr>
                                      <p:to>
                                        <p:strVal val="visible"/>
                                      </p:to>
                                    </p:set>
                                    <p:anim to="" calcmode="lin" valueType="num">
                                      <p:cBhvr>
                                        <p:cTn id="7" dur="1" fill="hold"/>
                                        <p:tgtEl>
                                          <p:spTgt spid="96258"/>
                                        </p:tgtEl>
                                        <p:attrNameLst>
                                          <p:attrName/>
                                        </p:attrNameLst>
                                      </p:cBhvr>
                                    </p:anim>
                                  </p:childTnLst>
                                  <p:subTnLst>
                                    <p:audio>
                                      <p:cMediaNode>
                                        <p:cTn display="0" masterRel="sameClick">
                                          <p:stCondLst>
                                            <p:cond evt="begin" delay="0">
                                              <p:tn val="5"/>
                                            </p:cond>
                                          </p:stCondLst>
                                          <p:endCondLst>
                                            <p:cond evt="onStopAudio" delay="0">
                                              <p:tgtEl>
                                                <p:sldTgt/>
                                              </p:tgtEl>
                                            </p:cond>
                                          </p:endCondLst>
                                        </p:cTn>
                                        <p:tgtEl>
                                          <p:sndTgt r:embed="rId2" name="camera.wav" builtIn="1"/>
                                        </p:tgtEl>
                                      </p:cMediaNode>
                                    </p:audio>
                                  </p:sub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96259">
                                            <p:txEl>
                                              <p:pRg st="0" end="0"/>
                                            </p:txEl>
                                          </p:spTgt>
                                        </p:tgtEl>
                                        <p:attrNameLst>
                                          <p:attrName>style.visibility</p:attrName>
                                        </p:attrNameLst>
                                      </p:cBhvr>
                                      <p:to>
                                        <p:strVal val="visible"/>
                                      </p:to>
                                    </p:set>
                                    <p:anim to="" calcmode="lin" valueType="num">
                                      <p:cBhvr>
                                        <p:cTn id="12" dur="1" fill="hold"/>
                                        <p:tgtEl>
                                          <p:spTgt spid="96259">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96259">
                                            <p:txEl>
                                              <p:pRg st="1" end="1"/>
                                            </p:txEl>
                                          </p:spTgt>
                                        </p:tgtEl>
                                        <p:attrNameLst>
                                          <p:attrName>style.visibility</p:attrName>
                                        </p:attrNameLst>
                                      </p:cBhvr>
                                      <p:to>
                                        <p:strVal val="visible"/>
                                      </p:to>
                                    </p:set>
                                    <p:anim to="" calcmode="lin" valueType="num">
                                      <p:cBhvr>
                                        <p:cTn id="17" dur="1" fill="hold"/>
                                        <p:tgtEl>
                                          <p:spTgt spid="96259">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96259">
                                            <p:txEl>
                                              <p:pRg st="2" end="2"/>
                                            </p:txEl>
                                          </p:spTgt>
                                        </p:tgtEl>
                                        <p:attrNameLst>
                                          <p:attrName>style.visibility</p:attrName>
                                        </p:attrNameLst>
                                      </p:cBhvr>
                                      <p:to>
                                        <p:strVal val="visible"/>
                                      </p:to>
                                    </p:set>
                                    <p:anim to="" calcmode="lin" valueType="num">
                                      <p:cBhvr>
                                        <p:cTn id="22" dur="1" fill="hold"/>
                                        <p:tgtEl>
                                          <p:spTgt spid="96259">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96259">
                                            <p:txEl>
                                              <p:pRg st="3" end="3"/>
                                            </p:txEl>
                                          </p:spTgt>
                                        </p:tgtEl>
                                        <p:attrNameLst>
                                          <p:attrName>style.visibility</p:attrName>
                                        </p:attrNameLst>
                                      </p:cBhvr>
                                      <p:to>
                                        <p:strVal val="visible"/>
                                      </p:to>
                                    </p:set>
                                    <p:anim to="" calcmode="lin" valueType="num">
                                      <p:cBhvr>
                                        <p:cTn id="27" dur="1" fill="hold"/>
                                        <p:tgtEl>
                                          <p:spTgt spid="96259">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F75A9A6D-088A-4BAA-B10F-E211ED03CD8B}" type="datetime1">
              <a:rPr lang="id-ID"/>
              <a:pPr>
                <a:defRPr/>
              </a:pPr>
              <a:t>12/09/2012</a:t>
            </a:fld>
            <a:endParaRPr lang="en-US"/>
          </a:p>
        </p:txBody>
      </p:sp>
      <p:sp>
        <p:nvSpPr>
          <p:cNvPr id="5" name="Footer Placeholder 4"/>
          <p:cNvSpPr>
            <a:spLocks noGrp="1"/>
          </p:cNvSpPr>
          <p:nvPr>
            <p:ph type="ftr" sz="quarter" idx="11"/>
          </p:nvPr>
        </p:nvSpPr>
        <p:spPr/>
        <p:txBody>
          <a:bodyPr/>
          <a:lstStyle/>
          <a:p>
            <a:pPr>
              <a:defRPr/>
            </a:pPr>
            <a:r>
              <a:rPr lang="en-US"/>
              <a:t>dwi h</a:t>
            </a:r>
          </a:p>
        </p:txBody>
      </p:sp>
      <p:sp>
        <p:nvSpPr>
          <p:cNvPr id="6" name="Slide Number Placeholder 5"/>
          <p:cNvSpPr>
            <a:spLocks noGrp="1"/>
          </p:cNvSpPr>
          <p:nvPr>
            <p:ph type="sldNum" sz="quarter" idx="12"/>
          </p:nvPr>
        </p:nvSpPr>
        <p:spPr/>
        <p:txBody>
          <a:bodyPr/>
          <a:lstStyle/>
          <a:p>
            <a:pPr>
              <a:defRPr/>
            </a:pPr>
            <a:fld id="{28B603F3-40B4-443E-80C7-39CA8DF59407}" type="slidenum">
              <a:rPr lang="en-US"/>
              <a:pPr>
                <a:defRPr/>
              </a:pPr>
              <a:t>8</a:t>
            </a:fld>
            <a:endParaRPr lang="en-US"/>
          </a:p>
        </p:txBody>
      </p:sp>
      <p:sp>
        <p:nvSpPr>
          <p:cNvPr id="97282" name="Rectangle 2"/>
          <p:cNvSpPr>
            <a:spLocks noGrp="1" noChangeArrowheads="1"/>
          </p:cNvSpPr>
          <p:nvPr>
            <p:ph type="title"/>
          </p:nvPr>
        </p:nvSpPr>
        <p:spPr>
          <a:xfrm>
            <a:off x="468313" y="549275"/>
            <a:ext cx="8229600" cy="1139825"/>
          </a:xfrm>
        </p:spPr>
        <p:txBody>
          <a:bodyPr/>
          <a:lstStyle/>
          <a:p>
            <a:pPr eaLnBrk="1" hangingPunct="1">
              <a:defRPr/>
            </a:pPr>
            <a:r>
              <a:rPr lang="en-GB" sz="4000" smtClean="0"/>
              <a:t>Pembangunan, Modernisasi, dan Industrialisasi</a:t>
            </a:r>
            <a:endParaRPr lang="en-US" sz="4000" smtClean="0"/>
          </a:p>
        </p:txBody>
      </p:sp>
      <p:sp>
        <p:nvSpPr>
          <p:cNvPr id="97283" name="Rectangle 3"/>
          <p:cNvSpPr>
            <a:spLocks noGrp="1" noChangeArrowheads="1"/>
          </p:cNvSpPr>
          <p:nvPr>
            <p:ph type="body" idx="1"/>
          </p:nvPr>
        </p:nvSpPr>
        <p:spPr>
          <a:xfrm>
            <a:off x="468313" y="1989138"/>
            <a:ext cx="8351837" cy="3960812"/>
          </a:xfrm>
        </p:spPr>
        <p:txBody>
          <a:bodyPr/>
          <a:lstStyle/>
          <a:p>
            <a:pPr marL="0" indent="0" eaLnBrk="1" hangingPunct="1">
              <a:buFont typeface="Wingdings" pitchFamily="2" charset="2"/>
              <a:buNone/>
              <a:defRPr/>
            </a:pPr>
            <a:r>
              <a:rPr lang="en-GB" sz="2800" smtClean="0">
                <a:solidFill>
                  <a:srgbClr val="FF0066"/>
                </a:solidFill>
              </a:rPr>
              <a:t>Gouled (1977):</a:t>
            </a:r>
          </a:p>
          <a:p>
            <a:pPr marL="0" indent="0" eaLnBrk="1" hangingPunct="1">
              <a:spcBef>
                <a:spcPct val="10000"/>
              </a:spcBef>
              <a:buFont typeface="Wingdings" pitchFamily="2" charset="2"/>
              <a:buNone/>
              <a:defRPr/>
            </a:pPr>
            <a:r>
              <a:rPr lang="en-GB" sz="2800" smtClean="0">
                <a:solidFill>
                  <a:srgbClr val="3FFF3F"/>
                </a:solidFill>
              </a:rPr>
              <a:t>Ketiga-tiganya menyangkut proses perubahan. Pembangunan adalah salah satu bentuk perubahan sosial; modernisasi adalah suatu bentuk khusus dari pembangunan; dan industrialisasi adalah salah satu segi dari pembangunan.</a:t>
            </a:r>
          </a:p>
          <a:p>
            <a:pPr marL="0" indent="0" eaLnBrk="1" hangingPunct="1">
              <a:spcBef>
                <a:spcPct val="75000"/>
              </a:spcBef>
              <a:buFont typeface="Wingdings" pitchFamily="2" charset="2"/>
              <a:buNone/>
              <a:defRPr/>
            </a:pPr>
            <a:r>
              <a:rPr lang="en-GB" sz="2800" smtClean="0">
                <a:solidFill>
                  <a:srgbClr val="FF714F"/>
                </a:solidFill>
              </a:rPr>
              <a:t>Pembangunan </a:t>
            </a:r>
            <a:r>
              <a:rPr lang="en-GB" sz="2800" smtClean="0">
                <a:solidFill>
                  <a:srgbClr val="FF0066"/>
                </a:solidFill>
              </a:rPr>
              <a:t>&gt;</a:t>
            </a:r>
            <a:r>
              <a:rPr lang="en-GB" sz="2800" smtClean="0"/>
              <a:t> </a:t>
            </a:r>
            <a:r>
              <a:rPr lang="en-GB" sz="2800" smtClean="0">
                <a:solidFill>
                  <a:schemeClr val="folHlink"/>
                </a:solidFill>
              </a:rPr>
              <a:t>modernisasi </a:t>
            </a:r>
            <a:r>
              <a:rPr lang="en-GB" sz="2800" smtClean="0">
                <a:solidFill>
                  <a:srgbClr val="FF0066"/>
                </a:solidFill>
              </a:rPr>
              <a:t>&gt;</a:t>
            </a:r>
            <a:r>
              <a:rPr lang="en-GB" sz="2800" smtClean="0"/>
              <a:t> </a:t>
            </a:r>
            <a:r>
              <a:rPr lang="en-GB" sz="2800" smtClean="0">
                <a:solidFill>
                  <a:schemeClr val="hlink"/>
                </a:solidFill>
              </a:rPr>
              <a:t>industralisasi</a:t>
            </a:r>
            <a:r>
              <a:rPr lang="en-GB" sz="2800" smtClean="0"/>
              <a:t> </a:t>
            </a:r>
            <a:endParaRPr lang="en-US" sz="2800" smtClean="0"/>
          </a:p>
        </p:txBody>
      </p:sp>
    </p:spTree>
  </p:cSld>
  <p:clrMapOvr>
    <a:masterClrMapping/>
  </p:clrMapOvr>
  <p:transition spd="med">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97282"/>
                                        </p:tgtEl>
                                        <p:attrNameLst>
                                          <p:attrName>style.visibility</p:attrName>
                                        </p:attrNameLst>
                                      </p:cBhvr>
                                      <p:to>
                                        <p:strVal val="visible"/>
                                      </p:to>
                                    </p:set>
                                    <p:anim to="" calcmode="lin" valueType="num">
                                      <p:cBhvr>
                                        <p:cTn id="7" dur="1" fill="hold"/>
                                        <p:tgtEl>
                                          <p:spTgt spid="97282"/>
                                        </p:tgtEl>
                                        <p:attrNameLst>
                                          <p:attrName/>
                                        </p:attrNameLst>
                                      </p:cBhvr>
                                    </p:anim>
                                  </p:childTnLst>
                                  <p:subTnLst>
                                    <p:audio>
                                      <p:cMediaNode>
                                        <p:cTn display="0" masterRel="sameClick">
                                          <p:stCondLst>
                                            <p:cond evt="begin" delay="0">
                                              <p:tn val="5"/>
                                            </p:cond>
                                          </p:stCondLst>
                                          <p:endCondLst>
                                            <p:cond evt="onStopAudio" delay="0">
                                              <p:tgtEl>
                                                <p:sldTgt/>
                                              </p:tgtEl>
                                            </p:cond>
                                          </p:endCondLst>
                                        </p:cTn>
                                        <p:tgtEl>
                                          <p:sndTgt r:embed="rId2" name="push.wav" builtIn="1"/>
                                        </p:tgtEl>
                                      </p:cMediaNode>
                                    </p:audio>
                                  </p:sub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97283">
                                            <p:txEl>
                                              <p:pRg st="0" end="0"/>
                                            </p:txEl>
                                          </p:spTgt>
                                        </p:tgtEl>
                                        <p:attrNameLst>
                                          <p:attrName>style.visibility</p:attrName>
                                        </p:attrNameLst>
                                      </p:cBhvr>
                                      <p:to>
                                        <p:strVal val="visible"/>
                                      </p:to>
                                    </p:set>
                                    <p:anim to="" calcmode="lin" valueType="num">
                                      <p:cBhvr>
                                        <p:cTn id="12" dur="1" fill="hold"/>
                                        <p:tgtEl>
                                          <p:spTgt spid="9728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97283">
                                            <p:txEl>
                                              <p:pRg st="1" end="1"/>
                                            </p:txEl>
                                          </p:spTgt>
                                        </p:tgtEl>
                                        <p:attrNameLst>
                                          <p:attrName>style.visibility</p:attrName>
                                        </p:attrNameLst>
                                      </p:cBhvr>
                                      <p:to>
                                        <p:strVal val="visible"/>
                                      </p:to>
                                    </p:set>
                                    <p:anim to="" calcmode="lin" valueType="num">
                                      <p:cBhvr>
                                        <p:cTn id="17" dur="1" fill="hold"/>
                                        <p:tgtEl>
                                          <p:spTgt spid="97283">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7" presetClass="entr" presetSubtype="8" fill="hold" nodeType="clickEffect">
                                  <p:stCondLst>
                                    <p:cond delay="0"/>
                                  </p:stCondLst>
                                  <p:iterate type="lt">
                                    <p:tmPct val="10000"/>
                                  </p:iterate>
                                  <p:childTnLst>
                                    <p:set>
                                      <p:cBhvr>
                                        <p:cTn id="21" dur="1" fill="hold">
                                          <p:stCondLst>
                                            <p:cond delay="0"/>
                                          </p:stCondLst>
                                        </p:cTn>
                                        <p:tgtEl>
                                          <p:spTgt spid="97283">
                                            <p:txEl>
                                              <p:pRg st="2" end="2"/>
                                            </p:txEl>
                                          </p:spTgt>
                                        </p:tgtEl>
                                        <p:attrNameLst>
                                          <p:attrName>style.visibility</p:attrName>
                                        </p:attrNameLst>
                                      </p:cBhvr>
                                      <p:to>
                                        <p:strVal val="visible"/>
                                      </p:to>
                                    </p:set>
                                    <p:anim calcmode="lin" valueType="num">
                                      <p:cBhvr additive="base">
                                        <p:cTn id="22" dur="2000" fill="hold"/>
                                        <p:tgtEl>
                                          <p:spTgt spid="97283">
                                            <p:txEl>
                                              <p:pRg st="2" end="2"/>
                                            </p:txEl>
                                          </p:spTgt>
                                        </p:tgtEl>
                                        <p:attrNameLst>
                                          <p:attrName>ppt_x</p:attrName>
                                        </p:attrNameLst>
                                      </p:cBhvr>
                                      <p:tavLst>
                                        <p:tav tm="0">
                                          <p:val>
                                            <p:strVal val="0-#ppt_w/2"/>
                                          </p:val>
                                        </p:tav>
                                        <p:tav tm="100000">
                                          <p:val>
                                            <p:strVal val="#ppt_x"/>
                                          </p:val>
                                        </p:tav>
                                      </p:tavLst>
                                    </p:anim>
                                    <p:anim calcmode="lin" valueType="num">
                                      <p:cBhvr additive="base">
                                        <p:cTn id="23" dur="2000" fill="hold"/>
                                        <p:tgtEl>
                                          <p:spTgt spid="9728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8E13BEAB-027B-48DA-A7BD-F75DA1C05232}" type="datetime1">
              <a:rPr lang="id-ID"/>
              <a:pPr>
                <a:defRPr/>
              </a:pPr>
              <a:t>12/09/2012</a:t>
            </a:fld>
            <a:endParaRPr lang="en-US"/>
          </a:p>
        </p:txBody>
      </p:sp>
      <p:sp>
        <p:nvSpPr>
          <p:cNvPr id="5" name="Footer Placeholder 4"/>
          <p:cNvSpPr>
            <a:spLocks noGrp="1"/>
          </p:cNvSpPr>
          <p:nvPr>
            <p:ph type="ftr" sz="quarter" idx="11"/>
          </p:nvPr>
        </p:nvSpPr>
        <p:spPr/>
        <p:txBody>
          <a:bodyPr/>
          <a:lstStyle/>
          <a:p>
            <a:pPr>
              <a:defRPr/>
            </a:pPr>
            <a:r>
              <a:rPr lang="en-US"/>
              <a:t>dwi h</a:t>
            </a:r>
          </a:p>
        </p:txBody>
      </p:sp>
      <p:sp>
        <p:nvSpPr>
          <p:cNvPr id="6" name="Slide Number Placeholder 5"/>
          <p:cNvSpPr>
            <a:spLocks noGrp="1"/>
          </p:cNvSpPr>
          <p:nvPr>
            <p:ph type="sldNum" sz="quarter" idx="12"/>
          </p:nvPr>
        </p:nvSpPr>
        <p:spPr/>
        <p:txBody>
          <a:bodyPr/>
          <a:lstStyle/>
          <a:p>
            <a:pPr>
              <a:defRPr/>
            </a:pPr>
            <a:fld id="{3CFE87AE-9B51-448B-97B8-0E3E07179648}" type="slidenum">
              <a:rPr lang="en-US"/>
              <a:pPr>
                <a:defRPr/>
              </a:pPr>
              <a:t>9</a:t>
            </a:fld>
            <a:endParaRPr lang="en-US"/>
          </a:p>
        </p:txBody>
      </p:sp>
      <p:sp>
        <p:nvSpPr>
          <p:cNvPr id="98306" name="Rectangle 2"/>
          <p:cNvSpPr>
            <a:spLocks noGrp="1" noChangeArrowheads="1"/>
          </p:cNvSpPr>
          <p:nvPr>
            <p:ph type="title"/>
          </p:nvPr>
        </p:nvSpPr>
        <p:spPr>
          <a:xfrm>
            <a:off x="539750" y="333375"/>
            <a:ext cx="8229600" cy="1427163"/>
          </a:xfrm>
        </p:spPr>
        <p:txBody>
          <a:bodyPr/>
          <a:lstStyle/>
          <a:p>
            <a:pPr eaLnBrk="1" hangingPunct="1">
              <a:defRPr/>
            </a:pPr>
            <a:r>
              <a:rPr lang="en-GB" sz="4800" smtClean="0">
                <a:solidFill>
                  <a:srgbClr val="FF99FF"/>
                </a:solidFill>
              </a:rPr>
              <a:t>Teori-Teori </a:t>
            </a:r>
            <a:br>
              <a:rPr lang="en-GB" sz="4800" smtClean="0">
                <a:solidFill>
                  <a:srgbClr val="FF99FF"/>
                </a:solidFill>
              </a:rPr>
            </a:br>
            <a:r>
              <a:rPr lang="en-GB" sz="4800" smtClean="0">
                <a:solidFill>
                  <a:srgbClr val="FF99FF"/>
                </a:solidFill>
              </a:rPr>
              <a:t>Pembangunan</a:t>
            </a:r>
            <a:endParaRPr lang="en-US" sz="4800" smtClean="0">
              <a:solidFill>
                <a:srgbClr val="FF99FF"/>
              </a:solidFill>
            </a:endParaRPr>
          </a:p>
        </p:txBody>
      </p:sp>
      <p:sp>
        <p:nvSpPr>
          <p:cNvPr id="98307" name="Rectangle 3"/>
          <p:cNvSpPr>
            <a:spLocks noGrp="1" noChangeArrowheads="1"/>
          </p:cNvSpPr>
          <p:nvPr>
            <p:ph type="body" idx="1"/>
          </p:nvPr>
        </p:nvSpPr>
        <p:spPr>
          <a:xfrm>
            <a:off x="395288" y="2565400"/>
            <a:ext cx="8229600" cy="2592388"/>
          </a:xfrm>
        </p:spPr>
        <p:txBody>
          <a:bodyPr/>
          <a:lstStyle/>
          <a:p>
            <a:pPr marL="1079500" indent="-1079500" algn="ctr" eaLnBrk="1" hangingPunct="1">
              <a:lnSpc>
                <a:spcPct val="75000"/>
              </a:lnSpc>
              <a:spcBef>
                <a:spcPct val="75000"/>
              </a:spcBef>
              <a:buClr>
                <a:schemeClr val="tx1"/>
              </a:buClr>
              <a:buSzTx/>
              <a:buFont typeface="Wingdings" pitchFamily="2" charset="2"/>
              <a:buAutoNum type="romanUcPeriod"/>
              <a:defRPr/>
            </a:pPr>
            <a:r>
              <a:rPr lang="en-GB" sz="4000" smtClean="0">
                <a:solidFill>
                  <a:srgbClr val="FFFF99"/>
                </a:solidFill>
              </a:rPr>
              <a:t>Teori Modernisasi</a:t>
            </a:r>
          </a:p>
          <a:p>
            <a:pPr marL="1079500" indent="-1079500" algn="ctr" eaLnBrk="1" hangingPunct="1">
              <a:lnSpc>
                <a:spcPct val="75000"/>
              </a:lnSpc>
              <a:spcBef>
                <a:spcPct val="75000"/>
              </a:spcBef>
              <a:buClr>
                <a:schemeClr val="tx1"/>
              </a:buClr>
              <a:buSzTx/>
              <a:buFont typeface="Wingdings" pitchFamily="2" charset="2"/>
              <a:buAutoNum type="romanUcPeriod"/>
              <a:defRPr/>
            </a:pPr>
            <a:r>
              <a:rPr lang="en-GB" sz="4000" smtClean="0">
                <a:solidFill>
                  <a:srgbClr val="3FFF3F"/>
                </a:solidFill>
                <a:latin typeface="Franklin Gothic Medium" pitchFamily="34" charset="0"/>
              </a:rPr>
              <a:t>Teori Ketergantungan</a:t>
            </a:r>
          </a:p>
          <a:p>
            <a:pPr marL="1079500" indent="-1079500" algn="ctr" eaLnBrk="1" hangingPunct="1">
              <a:lnSpc>
                <a:spcPct val="75000"/>
              </a:lnSpc>
              <a:spcBef>
                <a:spcPct val="75000"/>
              </a:spcBef>
              <a:buClr>
                <a:schemeClr val="tx1"/>
              </a:buClr>
              <a:buSzTx/>
              <a:buFont typeface="Wingdings" pitchFamily="2" charset="2"/>
              <a:buAutoNum type="romanUcPeriod"/>
              <a:defRPr/>
            </a:pPr>
            <a:r>
              <a:rPr lang="en-GB" sz="4000" smtClean="0">
                <a:solidFill>
                  <a:schemeClr val="folHlink"/>
                </a:solidFill>
                <a:latin typeface="Tahoma" pitchFamily="34" charset="0"/>
              </a:rPr>
              <a:t>Teori Pasca Ketergantungan</a:t>
            </a:r>
            <a:endParaRPr lang="en-US" sz="4000" smtClean="0">
              <a:solidFill>
                <a:schemeClr val="folHlink"/>
              </a:solidFill>
              <a:latin typeface="Tahoma" pitchFamily="34" charset="0"/>
            </a:endParaRPr>
          </a:p>
        </p:txBody>
      </p:sp>
    </p:spTree>
  </p:cSld>
  <p:clrMapOvr>
    <a:masterClrMapping/>
  </p:clrMapOvr>
  <p:transition spd="med">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98306"/>
                                        </p:tgtEl>
                                        <p:attrNameLst>
                                          <p:attrName>style.visibility</p:attrName>
                                        </p:attrNameLst>
                                      </p:cBhvr>
                                      <p:to>
                                        <p:strVal val="visible"/>
                                      </p:to>
                                    </p:set>
                                    <p:anim to="" calcmode="lin" valueType="num">
                                      <p:cBhvr>
                                        <p:cTn id="7" dur="1" fill="hold"/>
                                        <p:tgtEl>
                                          <p:spTgt spid="98306"/>
                                        </p:tgtEl>
                                        <p:attrNameLst>
                                          <p:attrName/>
                                        </p:attrNameLst>
                                      </p:cBhvr>
                                    </p:anim>
                                  </p:childTnLst>
                                  <p:subTnLst>
                                    <p:audio>
                                      <p:cMediaNode>
                                        <p:cTn display="0" masterRel="sameClick">
                                          <p:stCondLst>
                                            <p:cond evt="begin" delay="0">
                                              <p:tn val="5"/>
                                            </p:cond>
                                          </p:stCondLst>
                                          <p:endCondLst>
                                            <p:cond evt="onStopAudio" delay="0">
                                              <p:tgtEl>
                                                <p:sldTgt/>
                                              </p:tgtEl>
                                            </p:cond>
                                          </p:endCondLst>
                                        </p:cTn>
                                        <p:tgtEl>
                                          <p:sndTgt r:embed="rId2" name="coin.wav" builtIn="1"/>
                                        </p:tgtEl>
                                      </p:cMediaNode>
                                    </p:audio>
                                  </p:sub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98307">
                                            <p:txEl>
                                              <p:pRg st="0" end="0"/>
                                            </p:txEl>
                                          </p:spTgt>
                                        </p:tgtEl>
                                        <p:attrNameLst>
                                          <p:attrName>style.visibility</p:attrName>
                                        </p:attrNameLst>
                                      </p:cBhvr>
                                      <p:to>
                                        <p:strVal val="visible"/>
                                      </p:to>
                                    </p:set>
                                    <p:anim to="" calcmode="lin" valueType="num">
                                      <p:cBhvr>
                                        <p:cTn id="12" dur="1" fill="hold"/>
                                        <p:tgtEl>
                                          <p:spTgt spid="98307">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98307">
                                            <p:txEl>
                                              <p:pRg st="1" end="1"/>
                                            </p:txEl>
                                          </p:spTgt>
                                        </p:tgtEl>
                                        <p:attrNameLst>
                                          <p:attrName>style.visibility</p:attrName>
                                        </p:attrNameLst>
                                      </p:cBhvr>
                                      <p:to>
                                        <p:strVal val="visible"/>
                                      </p:to>
                                    </p:set>
                                    <p:anim to="" calcmode="lin" valueType="num">
                                      <p:cBhvr>
                                        <p:cTn id="17" dur="1" fill="hold"/>
                                        <p:tgtEl>
                                          <p:spTgt spid="98307">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98307">
                                            <p:txEl>
                                              <p:pRg st="2" end="2"/>
                                            </p:txEl>
                                          </p:spTgt>
                                        </p:tgtEl>
                                        <p:attrNameLst>
                                          <p:attrName>style.visibility</p:attrName>
                                        </p:attrNameLst>
                                      </p:cBhvr>
                                      <p:to>
                                        <p:strVal val="visible"/>
                                      </p:to>
                                    </p:set>
                                    <p:anim to="" calcmode="lin" valueType="num">
                                      <p:cBhvr>
                                        <p:cTn id="22" dur="1" fill="hold"/>
                                        <p:tgtEl>
                                          <p:spTgt spid="98307">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6" grpId="0"/>
    </p:bldLst>
  </p:timing>
</p:sld>
</file>

<file path=ppt/theme/theme1.xml><?xml version="1.0" encoding="utf-8"?>
<a:theme xmlns:a="http://schemas.openxmlformats.org/drawingml/2006/main" name="Glob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Globe</Template>
  <TotalTime>935</TotalTime>
  <Words>1420</Words>
  <Application>Microsoft PowerPoint</Application>
  <PresentationFormat>On-screen Show (4:3)</PresentationFormat>
  <Paragraphs>291</Paragraphs>
  <Slides>36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36</vt:i4>
      </vt:variant>
    </vt:vector>
  </HeadingPairs>
  <TitlesOfParts>
    <vt:vector size="44" baseType="lpstr">
      <vt:lpstr>Verdana</vt:lpstr>
      <vt:lpstr>Arial</vt:lpstr>
      <vt:lpstr>Wingdings</vt:lpstr>
      <vt:lpstr>Times New Roman</vt:lpstr>
      <vt:lpstr>Arial Narrow</vt:lpstr>
      <vt:lpstr>Franklin Gothic Medium</vt:lpstr>
      <vt:lpstr>Tahoma</vt:lpstr>
      <vt:lpstr>Globe</vt:lpstr>
      <vt:lpstr>TEORI PEMBANGUNAN</vt:lpstr>
      <vt:lpstr>Daftar Pustaka</vt:lpstr>
      <vt:lpstr>Hakikat  Perubahan dan Perkembangan</vt:lpstr>
      <vt:lpstr>Hakikat Pembangunan </vt:lpstr>
      <vt:lpstr>Pengertian Pembangunan</vt:lpstr>
      <vt:lpstr>Pengertian Pembangunan</vt:lpstr>
      <vt:lpstr>Pengertian Modernisasi</vt:lpstr>
      <vt:lpstr>Pembangunan, Modernisasi, dan Industrialisasi</vt:lpstr>
      <vt:lpstr>Teori-Teori  Pembangunan</vt:lpstr>
      <vt:lpstr>Teori Pembagian Kerja Secara Internasional</vt:lpstr>
      <vt:lpstr>B. Teori Tabungan dan Investasi</vt:lpstr>
      <vt:lpstr>C. Teori Etika Protestan</vt:lpstr>
      <vt:lpstr>D. Teori Dorongan Berprestasi</vt:lpstr>
      <vt:lpstr>E. Lima Tahap Pembangunan</vt:lpstr>
      <vt:lpstr>F. Teori Faktor-Faktor  Non Ekonomi</vt:lpstr>
      <vt:lpstr>G. Teori Manusia Modern</vt:lpstr>
      <vt:lpstr>Ciri Umum Teori Modernisasi</vt:lpstr>
      <vt:lpstr>A. Teori Struktural</vt:lpstr>
      <vt:lpstr>B. Teori Industri Subtitusi Impor </vt:lpstr>
      <vt:lpstr>C. Teori God, Glory dan Gold</vt:lpstr>
      <vt:lpstr>D. Teori Sentuhan yang Mematikan dan Kretinisme</vt:lpstr>
      <vt:lpstr>E. Teori Pembangunan Keterbelakangan</vt:lpstr>
      <vt:lpstr>F. Teori Struktur Ketergantungan</vt:lpstr>
      <vt:lpstr>G. Pembangunan dalam Ketergantungan</vt:lpstr>
      <vt:lpstr>Ciri Umum  Teori Ketergantungan</vt:lpstr>
      <vt:lpstr>A. Teori Liberal</vt:lpstr>
      <vt:lpstr>B. Teori Warren</vt:lpstr>
      <vt:lpstr>C. Teori Artikulasi</vt:lpstr>
      <vt:lpstr>D. Teori Sistem Dunia</vt:lpstr>
      <vt:lpstr>Proses Pembangunan</vt:lpstr>
      <vt:lpstr>Peran dan Fungsi  Administrator dalam Pembangunan</vt:lpstr>
      <vt:lpstr>Pengertian  Administrasi Pembangunan</vt:lpstr>
      <vt:lpstr>Manajemen Pembangunan</vt:lpstr>
      <vt:lpstr>Masalah-Masalah  Pembangunan</vt:lpstr>
      <vt:lpstr>Pendekatan dan Pola Umum Pembangunan</vt:lpstr>
      <vt:lpstr>Terima Kasih</vt:lpstr>
    </vt:vector>
  </TitlesOfParts>
  <Company>UNY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ADMINISTRASI PEMBANGUNAN</dc:title>
  <dc:creator>dwi harsono</dc:creator>
  <cp:lastModifiedBy>Dwi H</cp:lastModifiedBy>
  <cp:revision>43</cp:revision>
  <dcterms:created xsi:type="dcterms:W3CDTF">2005-07-03T14:18:52Z</dcterms:created>
  <dcterms:modified xsi:type="dcterms:W3CDTF">2012-09-12T07:35:29Z</dcterms:modified>
</cp:coreProperties>
</file>