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7" r:id="rId6"/>
    <p:sldId id="257" r:id="rId7"/>
    <p:sldId id="258" r:id="rId8"/>
    <p:sldId id="259" r:id="rId9"/>
    <p:sldId id="260" r:id="rId10"/>
    <p:sldId id="261" r:id="rId11"/>
    <p:sldId id="268" r:id="rId12"/>
    <p:sldId id="269" r:id="rId13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D0A2B-6876-456D-BEE5-E0B5E3059694}" type="datetimeFigureOut">
              <a:rPr lang="id-ID" smtClean="0"/>
              <a:pPr/>
              <a:t>15/02/2013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C18E-CD14-4248-9D6D-0005B5970A1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D0A2B-6876-456D-BEE5-E0B5E3059694}" type="datetimeFigureOut">
              <a:rPr lang="id-ID" smtClean="0"/>
              <a:pPr/>
              <a:t>15/02/2013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C18E-CD14-4248-9D6D-0005B5970A1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D0A2B-6876-456D-BEE5-E0B5E3059694}" type="datetimeFigureOut">
              <a:rPr lang="id-ID" smtClean="0"/>
              <a:pPr/>
              <a:t>15/02/2013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C18E-CD14-4248-9D6D-0005B5970A1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D0A2B-6876-456D-BEE5-E0B5E3059694}" type="datetimeFigureOut">
              <a:rPr lang="id-ID" smtClean="0"/>
              <a:pPr/>
              <a:t>15/02/2013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C18E-CD14-4248-9D6D-0005B5970A1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D0A2B-6876-456D-BEE5-E0B5E3059694}" type="datetimeFigureOut">
              <a:rPr lang="id-ID" smtClean="0"/>
              <a:pPr/>
              <a:t>15/02/2013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C18E-CD14-4248-9D6D-0005B5970A1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D0A2B-6876-456D-BEE5-E0B5E3059694}" type="datetimeFigureOut">
              <a:rPr lang="id-ID" smtClean="0"/>
              <a:pPr/>
              <a:t>15/02/2013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C18E-CD14-4248-9D6D-0005B5970A1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D0A2B-6876-456D-BEE5-E0B5E3059694}" type="datetimeFigureOut">
              <a:rPr lang="id-ID" smtClean="0"/>
              <a:pPr/>
              <a:t>15/02/2013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C18E-CD14-4248-9D6D-0005B5970A1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D0A2B-6876-456D-BEE5-E0B5E3059694}" type="datetimeFigureOut">
              <a:rPr lang="id-ID" smtClean="0"/>
              <a:pPr/>
              <a:t>15/02/2013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C18E-CD14-4248-9D6D-0005B5970A1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D0A2B-6876-456D-BEE5-E0B5E3059694}" type="datetimeFigureOut">
              <a:rPr lang="id-ID" smtClean="0"/>
              <a:pPr/>
              <a:t>15/02/2013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C18E-CD14-4248-9D6D-0005B5970A1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D0A2B-6876-456D-BEE5-E0B5E3059694}" type="datetimeFigureOut">
              <a:rPr lang="id-ID" smtClean="0"/>
              <a:pPr/>
              <a:t>15/02/2013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C18E-CD14-4248-9D6D-0005B5970A1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D0A2B-6876-456D-BEE5-E0B5E3059694}" type="datetimeFigureOut">
              <a:rPr lang="id-ID" smtClean="0"/>
              <a:pPr/>
              <a:t>15/02/2013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C18E-CD14-4248-9D6D-0005B5970A1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D0A2B-6876-456D-BEE5-E0B5E3059694}" type="datetimeFigureOut">
              <a:rPr lang="id-ID" smtClean="0"/>
              <a:pPr/>
              <a:t>15/02/2013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6C18E-CD14-4248-9D6D-0005B5970A14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4.bp.blogspot.com/_4nL05M_rZx4/S8F9Xp5K16I/AAAAAAAAAHc/JUxq2pvgSf4/s1600/DDD_Garnish.jpg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hyperlink" Target="http://3.bp.blogspot.com/_4nL05M_rZx4/S8F8svkppxI/AAAAAAAAAHM/GxQD2Is4uH4/s1600/carrot_cucumber-377x347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3.bp.blogspot.com/_4nL05M_rZx4/S8F9YFbLcKI/AAAAAAAAAHk/Kz4nnKGn-Og/s1600/Keranjang+Tomat+isi+Sambal.jpg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1.bp.blogspot.com/_4nL05M_rZx4/S8F9XMA9HvI/AAAAAAAAAHU/09nwThUXLlc/s1600/Fruit+Xmas+Cake+2.JPG" TargetMode="Externa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4.bp.blogspot.com/_4nL05M_rZx4/S8F9Xp5K16I/AAAAAAAAAHc/JUxq2pvgSf4/s1600/DDD_Garnish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1080264">
            <a:off x="1020744" y="3193317"/>
            <a:ext cx="6357982" cy="1779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9600" b="1" dirty="0" smtClean="0">
                <a:solidFill>
                  <a:srgbClr val="C00000"/>
                </a:solidFill>
                <a:latin typeface="Algerian" pitchFamily="82" charset="0"/>
              </a:rPr>
              <a:t>GARNISH</a:t>
            </a:r>
            <a:endParaRPr lang="id-ID" sz="9600" b="1" dirty="0">
              <a:solidFill>
                <a:srgbClr val="C00000"/>
              </a:solidFill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8596" y="428604"/>
            <a:ext cx="8072494" cy="5214974"/>
          </a:xfrm>
          <a:prstGeom prst="rect">
            <a:avLst/>
          </a:pr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520"/>
            <a:ext cx="381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928934"/>
            <a:ext cx="3619472" cy="2714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714356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428604"/>
            <a:ext cx="8072494" cy="5214974"/>
          </a:xfrm>
          <a:prstGeom prst="rect">
            <a:avLst/>
          </a:pr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85926"/>
            <a:ext cx="24860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142984"/>
            <a:ext cx="2790171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3500438"/>
            <a:ext cx="2762269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48357" y="428604"/>
            <a:ext cx="2476517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31738" y="2428868"/>
            <a:ext cx="249313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98" y="4446991"/>
            <a:ext cx="2452678" cy="1839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8596" y="428604"/>
            <a:ext cx="8072494" cy="5214974"/>
          </a:xfrm>
          <a:prstGeom prst="rect">
            <a:avLst/>
          </a:pr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342902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 l="8216" r="11548"/>
          <a:stretch>
            <a:fillRect/>
          </a:stretch>
        </p:blipFill>
        <p:spPr bwMode="auto">
          <a:xfrm>
            <a:off x="5214942" y="714356"/>
            <a:ext cx="314327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90826" y="3214686"/>
            <a:ext cx="38100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8596" y="428604"/>
            <a:ext cx="8072494" cy="5214974"/>
          </a:xfrm>
          <a:prstGeom prst="rect">
            <a:avLst/>
          </a:pr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2971792" cy="774720"/>
          </a:xfrm>
        </p:spPr>
        <p:txBody>
          <a:bodyPr/>
          <a:lstStyle/>
          <a:p>
            <a:r>
              <a:rPr lang="id-ID" dirty="0" smtClean="0"/>
              <a:t>DEFINISI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489"/>
            <a:ext cx="7686700" cy="1785950"/>
          </a:xfrm>
        </p:spPr>
        <p:txBody>
          <a:bodyPr/>
          <a:lstStyle/>
          <a:p>
            <a:r>
              <a:rPr lang="en-GB" i="1" dirty="0"/>
              <a:t>garnish</a:t>
            </a:r>
            <a:r>
              <a:rPr lang="en-GB" dirty="0"/>
              <a:t> </a:t>
            </a:r>
            <a:r>
              <a:rPr lang="en-GB" dirty="0" err="1"/>
              <a:t>pada</a:t>
            </a:r>
            <a:r>
              <a:rPr lang="en-GB" dirty="0"/>
              <a:t> </a:t>
            </a:r>
            <a:r>
              <a:rPr lang="en-GB" dirty="0" err="1"/>
              <a:t>suatu</a:t>
            </a:r>
            <a:r>
              <a:rPr lang="en-GB" dirty="0"/>
              <a:t> </a:t>
            </a:r>
            <a:r>
              <a:rPr lang="en-GB" dirty="0" err="1"/>
              <a:t>hidangan</a:t>
            </a:r>
            <a:r>
              <a:rPr lang="en-GB" dirty="0"/>
              <a:t> </a:t>
            </a:r>
            <a:r>
              <a:rPr lang="en-GB" dirty="0" err="1"/>
              <a:t>adalah</a:t>
            </a:r>
            <a:r>
              <a:rPr lang="en-GB" dirty="0"/>
              <a:t>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memberi</a:t>
            </a:r>
            <a:r>
              <a:rPr lang="en-GB" dirty="0"/>
              <a:t> </a:t>
            </a:r>
            <a:r>
              <a:rPr lang="en-GB" dirty="0" err="1"/>
              <a:t>daya</a:t>
            </a:r>
            <a:r>
              <a:rPr lang="en-GB" dirty="0"/>
              <a:t> </a:t>
            </a:r>
            <a:r>
              <a:rPr lang="en-GB" dirty="0" err="1"/>
              <a:t>tarik</a:t>
            </a:r>
            <a:r>
              <a:rPr lang="en-GB" dirty="0"/>
              <a:t> </a:t>
            </a:r>
            <a:r>
              <a:rPr lang="en-GB" dirty="0" err="1"/>
              <a:t>serta</a:t>
            </a:r>
            <a:r>
              <a:rPr lang="en-GB" dirty="0"/>
              <a:t> </a:t>
            </a:r>
            <a:r>
              <a:rPr lang="en-GB" dirty="0" err="1"/>
              <a:t>keindahan</a:t>
            </a:r>
            <a:r>
              <a:rPr lang="en-GB" dirty="0"/>
              <a:t> </a:t>
            </a:r>
            <a:r>
              <a:rPr lang="en-GB" dirty="0" err="1"/>
              <a:t>pada</a:t>
            </a:r>
            <a:r>
              <a:rPr lang="en-GB" dirty="0"/>
              <a:t> </a:t>
            </a:r>
            <a:r>
              <a:rPr lang="en-GB" dirty="0" err="1"/>
              <a:t>suatu</a:t>
            </a:r>
            <a:r>
              <a:rPr lang="en-GB" dirty="0"/>
              <a:t> </a:t>
            </a:r>
            <a:r>
              <a:rPr lang="en-GB" dirty="0" err="1"/>
              <a:t>hidangan</a:t>
            </a:r>
            <a:r>
              <a:rPr lang="en-GB" dirty="0"/>
              <a:t> </a:t>
            </a:r>
            <a:r>
              <a:rPr lang="en-GB" dirty="0" err="1"/>
              <a:t>tersebut</a:t>
            </a:r>
            <a:r>
              <a:rPr lang="en-GB" dirty="0"/>
              <a:t>. </a:t>
            </a:r>
            <a:endParaRPr lang="id-ID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928934"/>
            <a:ext cx="23526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8596" y="357166"/>
            <a:ext cx="8072494" cy="5214974"/>
          </a:xfrm>
          <a:prstGeom prst="rect">
            <a:avLst/>
          </a:pr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err="1" smtClean="0"/>
              <a:t>Syarat-syarat</a:t>
            </a:r>
            <a:r>
              <a:rPr lang="en-GB" dirty="0" smtClean="0"/>
              <a:t/>
            </a:r>
            <a:br>
              <a:rPr lang="en-GB" dirty="0" smtClean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err="1"/>
              <a:t>Bahan</a:t>
            </a:r>
            <a:r>
              <a:rPr lang="en-GB" dirty="0"/>
              <a:t> yang </a:t>
            </a:r>
            <a:r>
              <a:rPr lang="en-GB" dirty="0" err="1"/>
              <a:t>dipakai</a:t>
            </a:r>
            <a:r>
              <a:rPr lang="en-GB" dirty="0"/>
              <a:t> </a:t>
            </a:r>
            <a:r>
              <a:rPr lang="en-GB" dirty="0" err="1"/>
              <a:t>harus</a:t>
            </a:r>
            <a:r>
              <a:rPr lang="en-GB" dirty="0"/>
              <a:t> </a:t>
            </a:r>
            <a:r>
              <a:rPr lang="en-GB" dirty="0" err="1"/>
              <a:t>bahan</a:t>
            </a:r>
            <a:r>
              <a:rPr lang="en-GB" dirty="0"/>
              <a:t> yang </a:t>
            </a:r>
            <a:r>
              <a:rPr lang="en-GB" dirty="0" err="1"/>
              <a:t>segar</a:t>
            </a:r>
            <a:r>
              <a:rPr lang="en-GB" dirty="0"/>
              <a:t>, </a:t>
            </a:r>
            <a:r>
              <a:rPr lang="en-GB" dirty="0" err="1"/>
              <a:t>dapat</a:t>
            </a:r>
            <a:r>
              <a:rPr lang="en-GB" dirty="0"/>
              <a:t> </a:t>
            </a:r>
            <a:r>
              <a:rPr lang="en-GB" dirty="0" err="1"/>
              <a:t>dimakan</a:t>
            </a:r>
            <a:r>
              <a:rPr lang="en-GB" dirty="0"/>
              <a:t>, </a:t>
            </a:r>
            <a:r>
              <a:rPr lang="en-GB" dirty="0" err="1"/>
              <a:t>tidak</a:t>
            </a:r>
            <a:r>
              <a:rPr lang="en-GB" dirty="0"/>
              <a:t> </a:t>
            </a:r>
            <a:r>
              <a:rPr lang="en-GB" dirty="0" err="1"/>
              <a:t>berulat</a:t>
            </a:r>
            <a:r>
              <a:rPr lang="en-GB" dirty="0"/>
              <a:t> </a:t>
            </a:r>
            <a:r>
              <a:rPr lang="en-GB" dirty="0" err="1"/>
              <a:t>dan</a:t>
            </a:r>
            <a:r>
              <a:rPr lang="en-GB" dirty="0"/>
              <a:t> </a:t>
            </a:r>
            <a:r>
              <a:rPr lang="en-GB" dirty="0" err="1"/>
              <a:t>bersih</a:t>
            </a:r>
            <a:r>
              <a:rPr lang="en-GB" dirty="0"/>
              <a:t>.</a:t>
            </a:r>
            <a:endParaRPr lang="en-GB" dirty="0" smtClean="0"/>
          </a:p>
          <a:p>
            <a:r>
              <a:rPr lang="en-GB" dirty="0" err="1"/>
              <a:t>Harus</a:t>
            </a:r>
            <a:r>
              <a:rPr lang="en-GB" dirty="0"/>
              <a:t> </a:t>
            </a:r>
            <a:r>
              <a:rPr lang="en-GB" dirty="0" err="1"/>
              <a:t>mengetahui</a:t>
            </a:r>
            <a:r>
              <a:rPr lang="en-GB" dirty="0"/>
              <a:t> </a:t>
            </a:r>
            <a:r>
              <a:rPr lang="en-GB" dirty="0" err="1"/>
              <a:t>jenis</a:t>
            </a:r>
            <a:r>
              <a:rPr lang="en-GB" dirty="0"/>
              <a:t> </a:t>
            </a:r>
            <a:r>
              <a:rPr lang="en-GB" dirty="0" err="1"/>
              <a:t>makanan</a:t>
            </a:r>
            <a:r>
              <a:rPr lang="en-GB" dirty="0"/>
              <a:t> yang </a:t>
            </a:r>
            <a:r>
              <a:rPr lang="en-GB" dirty="0" err="1"/>
              <a:t>akan</a:t>
            </a:r>
            <a:r>
              <a:rPr lang="en-GB" dirty="0"/>
              <a:t> </a:t>
            </a:r>
            <a:r>
              <a:rPr lang="en-GB" dirty="0" err="1"/>
              <a:t>dihias</a:t>
            </a:r>
            <a:r>
              <a:rPr lang="en-GB" dirty="0"/>
              <a:t>, </a:t>
            </a:r>
            <a:r>
              <a:rPr lang="en-GB" dirty="0" err="1"/>
              <a:t>sehingga</a:t>
            </a:r>
            <a:r>
              <a:rPr lang="en-GB" dirty="0"/>
              <a:t> </a:t>
            </a:r>
            <a:r>
              <a:rPr lang="en-GB" dirty="0" err="1"/>
              <a:t>bahan</a:t>
            </a:r>
            <a:r>
              <a:rPr lang="en-GB" dirty="0"/>
              <a:t> yang </a:t>
            </a:r>
            <a:r>
              <a:rPr lang="en-GB" dirty="0" err="1"/>
              <a:t>akan</a:t>
            </a:r>
            <a:r>
              <a:rPr lang="en-GB" dirty="0"/>
              <a:t> </a:t>
            </a:r>
            <a:r>
              <a:rPr lang="en-GB" dirty="0" err="1"/>
              <a:t>dipakai</a:t>
            </a:r>
            <a:r>
              <a:rPr lang="en-GB" dirty="0"/>
              <a:t> </a:t>
            </a:r>
            <a:r>
              <a:rPr lang="en-GB" dirty="0" err="1"/>
              <a:t>sesuai</a:t>
            </a:r>
            <a:r>
              <a:rPr lang="en-GB" dirty="0"/>
              <a:t> </a:t>
            </a:r>
            <a:r>
              <a:rPr lang="en-GB" dirty="0" err="1"/>
              <a:t>bahan</a:t>
            </a:r>
            <a:r>
              <a:rPr lang="en-GB" dirty="0"/>
              <a:t> </a:t>
            </a:r>
            <a:r>
              <a:rPr lang="en-GB" dirty="0" err="1"/>
              <a:t>yangn</a:t>
            </a:r>
            <a:r>
              <a:rPr lang="en-GB" dirty="0"/>
              <a:t> </a:t>
            </a:r>
            <a:r>
              <a:rPr lang="en-GB" dirty="0" err="1"/>
              <a:t>akan</a:t>
            </a:r>
            <a:r>
              <a:rPr lang="en-GB" dirty="0"/>
              <a:t> </a:t>
            </a:r>
            <a:r>
              <a:rPr lang="en-GB" dirty="0" err="1"/>
              <a:t>dimasak</a:t>
            </a:r>
            <a:r>
              <a:rPr lang="en-GB" dirty="0" smtClean="0"/>
              <a:t>.</a:t>
            </a:r>
            <a:endParaRPr lang="id-ID" dirty="0" smtClean="0"/>
          </a:p>
          <a:p>
            <a:r>
              <a:rPr lang="en-GB" dirty="0" err="1"/>
              <a:t>Penggunaan</a:t>
            </a:r>
            <a:r>
              <a:rPr lang="en-GB" dirty="0"/>
              <a:t> </a:t>
            </a:r>
            <a:r>
              <a:rPr lang="en-GB" dirty="0" err="1"/>
              <a:t>warna</a:t>
            </a:r>
            <a:r>
              <a:rPr lang="en-GB" dirty="0"/>
              <a:t> yang </a:t>
            </a:r>
            <a:r>
              <a:rPr lang="en-GB" dirty="0" err="1"/>
              <a:t>mencolok</a:t>
            </a:r>
            <a:r>
              <a:rPr lang="en-GB" dirty="0"/>
              <a:t> </a:t>
            </a:r>
            <a:r>
              <a:rPr lang="en-GB" dirty="0" err="1"/>
              <a:t>dan</a:t>
            </a:r>
            <a:r>
              <a:rPr lang="en-GB" dirty="0"/>
              <a:t> </a:t>
            </a:r>
            <a:r>
              <a:rPr lang="en-GB" dirty="0" err="1" smtClean="0"/>
              <a:t>menarik</a:t>
            </a:r>
            <a:endParaRPr lang="id-ID" dirty="0" smtClean="0"/>
          </a:p>
          <a:p>
            <a:r>
              <a:rPr lang="en-GB" dirty="0" err="1"/>
              <a:t>Alat-alat</a:t>
            </a:r>
            <a:r>
              <a:rPr lang="en-GB" dirty="0"/>
              <a:t> yang </a:t>
            </a:r>
            <a:r>
              <a:rPr lang="en-GB" dirty="0" err="1"/>
              <a:t>digunakan</a:t>
            </a:r>
            <a:r>
              <a:rPr lang="en-GB" dirty="0"/>
              <a:t> </a:t>
            </a:r>
            <a:r>
              <a:rPr lang="en-GB" dirty="0" err="1"/>
              <a:t>sesuai</a:t>
            </a:r>
            <a:r>
              <a:rPr lang="en-GB" dirty="0"/>
              <a:t> </a:t>
            </a:r>
            <a:r>
              <a:rPr lang="en-GB" dirty="0" err="1"/>
              <a:t>dengan</a:t>
            </a:r>
            <a:r>
              <a:rPr lang="en-GB" dirty="0"/>
              <a:t> </a:t>
            </a:r>
            <a:r>
              <a:rPr lang="en-GB" dirty="0" err="1"/>
              <a:t>kebutuhan</a:t>
            </a:r>
            <a:r>
              <a:rPr lang="en-GB" dirty="0"/>
              <a:t> agar </a:t>
            </a:r>
            <a:r>
              <a:rPr lang="en-GB" dirty="0" err="1"/>
              <a:t>hasilnya</a:t>
            </a:r>
            <a:r>
              <a:rPr lang="en-GB" dirty="0"/>
              <a:t> </a:t>
            </a:r>
            <a:r>
              <a:rPr lang="en-GB" dirty="0" err="1"/>
              <a:t>bagus</a:t>
            </a:r>
            <a:r>
              <a:rPr lang="en-GB" dirty="0"/>
              <a:t>, </a:t>
            </a:r>
            <a:r>
              <a:rPr lang="en-GB" dirty="0" err="1"/>
              <a:t>dan</a:t>
            </a:r>
            <a:r>
              <a:rPr lang="en-GB" dirty="0"/>
              <a:t> </a:t>
            </a:r>
            <a:r>
              <a:rPr lang="en-GB" dirty="0" err="1"/>
              <a:t>rapi</a:t>
            </a:r>
            <a:r>
              <a:rPr lang="en-GB" dirty="0"/>
              <a:t>, </a:t>
            </a:r>
            <a:r>
              <a:rPr lang="en-GB" dirty="0" err="1"/>
              <a:t>indah</a:t>
            </a:r>
            <a:r>
              <a:rPr lang="en-GB" dirty="0"/>
              <a:t>, </a:t>
            </a:r>
            <a:r>
              <a:rPr lang="en-GB" dirty="0" err="1"/>
              <a:t>dan</a:t>
            </a:r>
            <a:r>
              <a:rPr lang="en-GB" dirty="0"/>
              <a:t> </a:t>
            </a:r>
            <a:r>
              <a:rPr lang="en-GB" dirty="0" err="1" smtClean="0"/>
              <a:t>mempesona</a:t>
            </a:r>
            <a:endParaRPr lang="id-ID" dirty="0" smtClean="0"/>
          </a:p>
          <a:p>
            <a:r>
              <a:rPr lang="en-GB" dirty="0" err="1"/>
              <a:t>Besar</a:t>
            </a:r>
            <a:r>
              <a:rPr lang="en-GB" dirty="0"/>
              <a:t> </a:t>
            </a:r>
            <a:r>
              <a:rPr lang="en-GB" dirty="0" err="1"/>
              <a:t>hiasan</a:t>
            </a:r>
            <a:r>
              <a:rPr lang="en-GB" dirty="0"/>
              <a:t> </a:t>
            </a:r>
            <a:r>
              <a:rPr lang="en-GB" dirty="0" err="1"/>
              <a:t>dan</a:t>
            </a:r>
            <a:r>
              <a:rPr lang="en-GB" dirty="0"/>
              <a:t> </a:t>
            </a:r>
            <a:r>
              <a:rPr lang="en-GB" dirty="0" err="1"/>
              <a:t>hidangan</a:t>
            </a:r>
            <a:r>
              <a:rPr lang="en-GB" dirty="0"/>
              <a:t> yang </a:t>
            </a:r>
            <a:r>
              <a:rPr lang="en-GB" dirty="0" err="1"/>
              <a:t>akan</a:t>
            </a:r>
            <a:r>
              <a:rPr lang="en-GB" dirty="0"/>
              <a:t> </a:t>
            </a:r>
            <a:r>
              <a:rPr lang="en-GB" dirty="0" err="1"/>
              <a:t>dihias</a:t>
            </a:r>
            <a:r>
              <a:rPr lang="en-GB" dirty="0"/>
              <a:t> </a:t>
            </a:r>
            <a:r>
              <a:rPr lang="en-GB" dirty="0" err="1"/>
              <a:t>harus</a:t>
            </a:r>
            <a:r>
              <a:rPr lang="en-GB" dirty="0"/>
              <a:t> </a:t>
            </a:r>
            <a:r>
              <a:rPr lang="en-GB" dirty="0" err="1"/>
              <a:t>seimbang</a:t>
            </a:r>
            <a:r>
              <a:rPr lang="en-GB" dirty="0"/>
              <a:t> </a:t>
            </a:r>
            <a:r>
              <a:rPr lang="en-GB" dirty="0" err="1"/>
              <a:t>dengan</a:t>
            </a:r>
            <a:r>
              <a:rPr lang="en-GB" dirty="0"/>
              <a:t> </a:t>
            </a:r>
            <a:r>
              <a:rPr lang="en-GB" dirty="0" err="1"/>
              <a:t>besar</a:t>
            </a:r>
            <a:r>
              <a:rPr lang="en-GB" dirty="0"/>
              <a:t> </a:t>
            </a:r>
            <a:r>
              <a:rPr lang="en-GB" dirty="0" err="1"/>
              <a:t>ruangan</a:t>
            </a:r>
            <a:r>
              <a:rPr lang="en-GB" dirty="0"/>
              <a:t> </a:t>
            </a:r>
            <a:r>
              <a:rPr lang="en-GB" dirty="0" err="1"/>
              <a:t>dan</a:t>
            </a:r>
            <a:r>
              <a:rPr lang="en-GB" dirty="0"/>
              <a:t> </a:t>
            </a:r>
            <a:r>
              <a:rPr lang="en-GB" dirty="0" err="1"/>
              <a:t>tahu</a:t>
            </a:r>
            <a:r>
              <a:rPr lang="en-GB" dirty="0"/>
              <a:t> </a:t>
            </a:r>
            <a:r>
              <a:rPr lang="en-GB" dirty="0" err="1"/>
              <a:t>persis</a:t>
            </a:r>
            <a:r>
              <a:rPr lang="en-GB" dirty="0"/>
              <a:t> </a:t>
            </a:r>
            <a:r>
              <a:rPr lang="en-GB" dirty="0" err="1"/>
              <a:t>dimana</a:t>
            </a:r>
            <a:r>
              <a:rPr lang="en-GB" dirty="0"/>
              <a:t> </a:t>
            </a:r>
            <a:r>
              <a:rPr lang="en-GB" dirty="0" err="1"/>
              <a:t>hiasan</a:t>
            </a:r>
            <a:r>
              <a:rPr lang="en-GB" dirty="0"/>
              <a:t> </a:t>
            </a:r>
            <a:r>
              <a:rPr lang="en-GB" dirty="0" err="1"/>
              <a:t>itu</a:t>
            </a:r>
            <a:r>
              <a:rPr lang="en-GB" dirty="0"/>
              <a:t> </a:t>
            </a:r>
            <a:r>
              <a:rPr lang="en-GB" dirty="0" err="1"/>
              <a:t>akan</a:t>
            </a:r>
            <a:r>
              <a:rPr lang="en-GB" dirty="0"/>
              <a:t> </a:t>
            </a:r>
            <a:r>
              <a:rPr lang="en-GB" dirty="0" err="1"/>
              <a:t>diletakkan</a:t>
            </a:r>
            <a:r>
              <a:rPr lang="en-GB" dirty="0" smtClean="0"/>
              <a:t>.</a:t>
            </a:r>
            <a:endParaRPr lang="id-ID" dirty="0" smtClean="0"/>
          </a:p>
          <a:p>
            <a:r>
              <a:rPr lang="en-GB" dirty="0" err="1"/>
              <a:t>Makanan</a:t>
            </a:r>
            <a:r>
              <a:rPr lang="en-GB" dirty="0"/>
              <a:t> </a:t>
            </a:r>
            <a:r>
              <a:rPr lang="en-GB" dirty="0" err="1"/>
              <a:t>harus</a:t>
            </a:r>
            <a:r>
              <a:rPr lang="en-GB" dirty="0"/>
              <a:t> </a:t>
            </a:r>
            <a:r>
              <a:rPr lang="en-GB" dirty="0" err="1"/>
              <a:t>kelihatan</a:t>
            </a:r>
            <a:r>
              <a:rPr lang="en-GB" dirty="0"/>
              <a:t> </a:t>
            </a:r>
            <a:r>
              <a:rPr lang="en-GB" dirty="0" err="1"/>
              <a:t>menarik</a:t>
            </a:r>
            <a:r>
              <a:rPr lang="en-GB" dirty="0"/>
              <a:t> </a:t>
            </a:r>
            <a:r>
              <a:rPr lang="en-GB" dirty="0" err="1"/>
              <a:t>dan</a:t>
            </a:r>
            <a:r>
              <a:rPr lang="en-GB" dirty="0"/>
              <a:t> </a:t>
            </a:r>
            <a:r>
              <a:rPr lang="en-GB" dirty="0" err="1"/>
              <a:t>tekstur</a:t>
            </a:r>
            <a:r>
              <a:rPr lang="en-GB" dirty="0"/>
              <a:t> </a:t>
            </a:r>
            <a:r>
              <a:rPr lang="en-GB" dirty="0" err="1"/>
              <a:t>lebih</a:t>
            </a:r>
            <a:r>
              <a:rPr lang="en-GB" dirty="0"/>
              <a:t> </a:t>
            </a:r>
            <a:r>
              <a:rPr lang="en-GB" dirty="0" err="1"/>
              <a:t>baik</a:t>
            </a:r>
            <a:r>
              <a:rPr lang="en-GB" dirty="0"/>
              <a:t>.</a:t>
            </a:r>
            <a:endParaRPr lang="id-ID" dirty="0"/>
          </a:p>
          <a:p>
            <a:r>
              <a:rPr lang="en-GB" dirty="0" err="1"/>
              <a:t>Memberi</a:t>
            </a:r>
            <a:r>
              <a:rPr lang="en-GB" dirty="0"/>
              <a:t> </a:t>
            </a:r>
            <a:r>
              <a:rPr lang="en-GB" dirty="0" err="1"/>
              <a:t>variasi</a:t>
            </a:r>
            <a:r>
              <a:rPr lang="en-GB" dirty="0"/>
              <a:t> </a:t>
            </a:r>
            <a:r>
              <a:rPr lang="en-GB" dirty="0" err="1"/>
              <a:t>makanan</a:t>
            </a:r>
            <a:r>
              <a:rPr lang="en-GB" dirty="0"/>
              <a:t> yang </a:t>
            </a:r>
            <a:r>
              <a:rPr lang="en-GB" dirty="0" err="1"/>
              <a:t>memang</a:t>
            </a:r>
            <a:r>
              <a:rPr lang="en-GB" dirty="0"/>
              <a:t>, </a:t>
            </a:r>
            <a:r>
              <a:rPr lang="en-GB" dirty="0" err="1"/>
              <a:t>mempunyai</a:t>
            </a:r>
            <a:r>
              <a:rPr lang="en-GB" dirty="0"/>
              <a:t> </a:t>
            </a:r>
            <a:r>
              <a:rPr lang="en-GB" dirty="0" err="1"/>
              <a:t>warna</a:t>
            </a:r>
            <a:r>
              <a:rPr lang="en-GB" dirty="0"/>
              <a:t> yang </a:t>
            </a:r>
            <a:r>
              <a:rPr lang="en-GB" dirty="0" err="1"/>
              <a:t>kurang</a:t>
            </a:r>
            <a:r>
              <a:rPr lang="en-GB" dirty="0"/>
              <a:t> </a:t>
            </a:r>
            <a:r>
              <a:rPr lang="en-GB" dirty="0" err="1"/>
              <a:t>menarik</a:t>
            </a:r>
            <a:r>
              <a:rPr lang="en-GB" dirty="0"/>
              <a:t> agar </a:t>
            </a:r>
            <a:r>
              <a:rPr lang="en-GB" dirty="0" err="1"/>
              <a:t>lebih</a:t>
            </a:r>
            <a:r>
              <a:rPr lang="en-GB" dirty="0"/>
              <a:t> </a:t>
            </a:r>
            <a:r>
              <a:rPr lang="en-GB" dirty="0" err="1"/>
              <a:t>terlihat</a:t>
            </a:r>
            <a:r>
              <a:rPr lang="en-GB" dirty="0"/>
              <a:t> </a:t>
            </a:r>
            <a:r>
              <a:rPr lang="en-GB" dirty="0" err="1"/>
              <a:t>menarik</a:t>
            </a:r>
            <a:endParaRPr lang="id-ID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28596" y="428604"/>
            <a:ext cx="8072494" cy="5214974"/>
          </a:xfrm>
          <a:prstGeom prst="rect">
            <a:avLst/>
          </a:pr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Jenis-jenis</a:t>
            </a:r>
            <a:r>
              <a:rPr lang="en-GB" dirty="0"/>
              <a:t> garnish</a:t>
            </a:r>
            <a:endParaRPr lang="id-ID" dirty="0"/>
          </a:p>
        </p:txBody>
      </p:sp>
      <p:pic>
        <p:nvPicPr>
          <p:cNvPr id="7170" name="Picture 2" descr="http://3.bp.blogspot.com/_4nL05M_rZx4/S8F8svkppxI/AAAAAAAAAHM/GxQD2Is4uH4/s200/carrot_cucumber-377x347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285860"/>
            <a:ext cx="2214578" cy="2037413"/>
          </a:xfrm>
          <a:prstGeom prst="rect">
            <a:avLst/>
          </a:prstGeom>
          <a:noFill/>
        </p:spPr>
      </p:pic>
      <p:pic>
        <p:nvPicPr>
          <p:cNvPr id="7171" name="Picture 3" descr="http://1.bp.blogspot.com/_4nL05M_rZx4/S8F9XMA9HvI/AAAAAAAAAHU/09nwThUXLlc/s200/Fruit+Xmas+Cake+2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3332" y="2857496"/>
            <a:ext cx="2476517" cy="1857388"/>
          </a:xfrm>
          <a:prstGeom prst="rect">
            <a:avLst/>
          </a:prstGeom>
          <a:noFill/>
        </p:spPr>
      </p:pic>
      <p:pic>
        <p:nvPicPr>
          <p:cNvPr id="7172" name="Picture 4" descr="http://3.bp.blogspot.com/_4nL05M_rZx4/S8F9YFbLcKI/AAAAAAAAAHk/Kz4nnKGn-Og/s200/Keranjang+Tomat+isi+Sambal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29454" y="523841"/>
            <a:ext cx="1785950" cy="2381267"/>
          </a:xfrm>
          <a:prstGeom prst="rect">
            <a:avLst/>
          </a:prstGeom>
          <a:noFill/>
        </p:spPr>
      </p:pic>
      <p:pic>
        <p:nvPicPr>
          <p:cNvPr id="7173" name="Picture 5" descr="http://4.bp.blogspot.com/_4nL05M_rZx4/S8F9Xp5K16I/AAAAAAAAAHc/JUxq2pvgSf4/s200/DDD_Garnish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00628" y="2928934"/>
            <a:ext cx="1905000" cy="180975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00034" y="4714884"/>
            <a:ext cx="81439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1)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GB" sz="2400" b="0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Simple Garnish</a:t>
            </a:r>
            <a:r>
              <a:rPr lang="en-GB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adalah</a:t>
            </a:r>
            <a:r>
              <a:rPr lang="en-GB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garnish</a:t>
            </a:r>
            <a:r>
              <a:rPr lang="en-GB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GB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terdiri</a:t>
            </a:r>
            <a:r>
              <a:rPr lang="en-GB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GB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satu</a:t>
            </a:r>
            <a:r>
              <a:rPr lang="en-GB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bahan</a:t>
            </a:r>
            <a:r>
              <a:rPr lang="en-GB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GB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lebih</a:t>
            </a:r>
            <a:r>
              <a:rPr lang="en-GB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biasanya</a:t>
            </a:r>
            <a:r>
              <a:rPr lang="en-GB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terbuat</a:t>
            </a:r>
            <a:r>
              <a:rPr lang="en-GB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GB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sayur-sayuran</a:t>
            </a:r>
            <a:r>
              <a:rPr lang="en-GB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2400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toast, cereal</a:t>
            </a:r>
            <a:r>
              <a:rPr lang="en-GB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GB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makan-makanan</a:t>
            </a:r>
            <a:r>
              <a:rPr lang="en-GB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GB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sudah</a:t>
            </a:r>
            <a:r>
              <a:rPr lang="en-GB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jadi</a:t>
            </a:r>
            <a:r>
              <a:rPr lang="en-GB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seperti</a:t>
            </a:r>
            <a:r>
              <a:rPr lang="en-GB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croton, bread</a:t>
            </a:r>
            <a:r>
              <a:rPr lang="en-GB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tart </a:t>
            </a:r>
            <a:r>
              <a:rPr lang="en-GB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GB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sebagainya</a:t>
            </a:r>
            <a:r>
              <a:rPr lang="en-GB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  <a:endParaRPr lang="id-ID" sz="24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596" y="428604"/>
            <a:ext cx="8072494" cy="5214974"/>
          </a:xfrm>
          <a:prstGeom prst="rect">
            <a:avLst/>
          </a:pr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3714752"/>
            <a:ext cx="8229600" cy="2011354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Arial" pitchFamily="34" charset="0"/>
                <a:cs typeface="Arial" pitchFamily="34" charset="0"/>
                <a:hlinkClick r:id="rId2"/>
              </a:rPr>
              <a:t>2) </a:t>
            </a:r>
            <a:r>
              <a:rPr lang="en-GB" sz="2400" i="1" dirty="0" smtClean="0">
                <a:latin typeface="Arial" pitchFamily="34" charset="0"/>
                <a:cs typeface="Arial" pitchFamily="34" charset="0"/>
                <a:hlinkClick r:id="rId2"/>
              </a:rPr>
              <a:t>Composite Garnish</a:t>
            </a:r>
            <a:r>
              <a:rPr lang="en-GB" sz="2400" dirty="0" smtClean="0">
                <a:latin typeface="Arial" pitchFamily="34" charset="0"/>
                <a:cs typeface="Arial" pitchFamily="34" charset="0"/>
                <a:hlinkClick r:id="rId2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  <a:hlinkClick r:id="rId2"/>
              </a:rPr>
              <a:t>adalah</a:t>
            </a:r>
            <a:r>
              <a:rPr lang="en-GB" sz="2400" dirty="0" smtClean="0">
                <a:latin typeface="Arial" pitchFamily="34" charset="0"/>
                <a:cs typeface="Arial" pitchFamily="34" charset="0"/>
                <a:hlinkClick r:id="rId2"/>
              </a:rPr>
              <a:t> garnish yang </a:t>
            </a:r>
            <a:r>
              <a:rPr lang="en-GB" sz="2400" dirty="0" err="1" smtClean="0">
                <a:latin typeface="Arial" pitchFamily="34" charset="0"/>
                <a:cs typeface="Arial" pitchFamily="34" charset="0"/>
                <a:hlinkClick r:id="rId2"/>
              </a:rPr>
              <a:t>terdiri</a:t>
            </a:r>
            <a:r>
              <a:rPr lang="en-GB" sz="2400" dirty="0" smtClean="0">
                <a:latin typeface="Arial" pitchFamily="34" charset="0"/>
                <a:cs typeface="Arial" pitchFamily="34" charset="0"/>
                <a:hlinkClick r:id="rId2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  <a:hlinkClick r:id="rId2"/>
              </a:rPr>
              <a:t>dari</a:t>
            </a:r>
            <a:r>
              <a:rPr lang="en-GB" sz="2400" dirty="0" smtClean="0">
                <a:latin typeface="Arial" pitchFamily="34" charset="0"/>
                <a:cs typeface="Arial" pitchFamily="34" charset="0"/>
                <a:hlinkClick r:id="rId2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  <a:hlinkClick r:id="rId2"/>
              </a:rPr>
              <a:t>bermacam-macam</a:t>
            </a:r>
            <a:r>
              <a:rPr lang="en-GB" sz="2400" dirty="0" smtClean="0">
                <a:latin typeface="Arial" pitchFamily="34" charset="0"/>
                <a:cs typeface="Arial" pitchFamily="34" charset="0"/>
                <a:hlinkClick r:id="rId2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  <a:hlinkClick r:id="rId2"/>
              </a:rPr>
              <a:t>bahan</a:t>
            </a:r>
            <a:r>
              <a:rPr lang="en-GB" sz="2400" dirty="0" smtClean="0">
                <a:latin typeface="Arial" pitchFamily="34" charset="0"/>
                <a:cs typeface="Arial" pitchFamily="34" charset="0"/>
                <a:hlinkClick r:id="rId2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  <a:hlinkClick r:id="rId2"/>
              </a:rPr>
              <a:t>sebagai</a:t>
            </a:r>
            <a:r>
              <a:rPr lang="en-GB" sz="2400" dirty="0" smtClean="0">
                <a:latin typeface="Arial" pitchFamily="34" charset="0"/>
                <a:cs typeface="Arial" pitchFamily="34" charset="0"/>
                <a:hlinkClick r:id="rId2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  <a:hlinkClick r:id="rId2"/>
              </a:rPr>
              <a:t>hiasan</a:t>
            </a:r>
            <a:r>
              <a:rPr lang="en-GB" sz="2400" dirty="0" smtClean="0">
                <a:latin typeface="Arial" pitchFamily="34" charset="0"/>
                <a:cs typeface="Arial" pitchFamily="34" charset="0"/>
                <a:hlinkClick r:id="rId2"/>
              </a:rPr>
              <a:t> yang </a:t>
            </a:r>
            <a:r>
              <a:rPr lang="en-GB" sz="2400" dirty="0" err="1" smtClean="0">
                <a:latin typeface="Arial" pitchFamily="34" charset="0"/>
                <a:cs typeface="Arial" pitchFamily="34" charset="0"/>
                <a:hlinkClick r:id="rId2"/>
              </a:rPr>
              <a:t>sesuai</a:t>
            </a:r>
            <a:r>
              <a:rPr lang="en-GB" sz="2400" dirty="0" smtClean="0">
                <a:latin typeface="Arial" pitchFamily="34" charset="0"/>
                <a:cs typeface="Arial" pitchFamily="34" charset="0"/>
                <a:hlinkClick r:id="rId2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  <a:hlinkClick r:id="rId2"/>
              </a:rPr>
              <a:t>dengan</a:t>
            </a:r>
            <a:r>
              <a:rPr lang="en-GB" sz="2400" dirty="0" smtClean="0">
                <a:latin typeface="Arial" pitchFamily="34" charset="0"/>
                <a:cs typeface="Arial" pitchFamily="34" charset="0"/>
                <a:hlinkClick r:id="rId2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  <a:hlinkClick r:id="rId2"/>
              </a:rPr>
              <a:t>makanan</a:t>
            </a:r>
            <a:r>
              <a:rPr lang="en-GB" sz="2400" dirty="0" smtClean="0">
                <a:latin typeface="Arial" pitchFamily="34" charset="0"/>
                <a:cs typeface="Arial" pitchFamily="34" charset="0"/>
                <a:hlinkClick r:id="rId2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  <a:hlinkClick r:id="rId2"/>
              </a:rPr>
              <a:t>dasar</a:t>
            </a:r>
            <a:r>
              <a:rPr lang="en-GB" sz="2400" dirty="0" smtClean="0">
                <a:latin typeface="Arial" pitchFamily="34" charset="0"/>
                <a:cs typeface="Arial" pitchFamily="34" charset="0"/>
                <a:hlinkClick r:id="rId2"/>
              </a:rPr>
              <a:t>. </a:t>
            </a:r>
            <a:r>
              <a:rPr lang="en-GB" sz="2400" dirty="0" err="1" smtClean="0">
                <a:latin typeface="Arial" pitchFamily="34" charset="0"/>
                <a:cs typeface="Arial" pitchFamily="34" charset="0"/>
                <a:hlinkClick r:id="rId2"/>
              </a:rPr>
              <a:t>Bahan-bahan</a:t>
            </a:r>
            <a:r>
              <a:rPr lang="en-GB" sz="2400" dirty="0" smtClean="0">
                <a:latin typeface="Arial" pitchFamily="34" charset="0"/>
                <a:cs typeface="Arial" pitchFamily="34" charset="0"/>
                <a:hlinkClick r:id="rId2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  <a:hlinkClick r:id="rId2"/>
              </a:rPr>
              <a:t>tersebut</a:t>
            </a:r>
            <a:r>
              <a:rPr lang="en-GB" sz="2400" dirty="0" smtClean="0">
                <a:latin typeface="Arial" pitchFamily="34" charset="0"/>
                <a:cs typeface="Arial" pitchFamily="34" charset="0"/>
                <a:hlinkClick r:id="rId2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  <a:hlinkClick r:id="rId2"/>
              </a:rPr>
              <a:t>mempunyai</a:t>
            </a:r>
            <a:r>
              <a:rPr lang="en-GB" sz="2400" dirty="0" smtClean="0">
                <a:latin typeface="Arial" pitchFamily="34" charset="0"/>
                <a:cs typeface="Arial" pitchFamily="34" charset="0"/>
                <a:hlinkClick r:id="rId2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  <a:hlinkClick r:id="rId2"/>
              </a:rPr>
              <a:t>perpaduan</a:t>
            </a:r>
            <a:r>
              <a:rPr lang="en-GB" sz="2400" dirty="0" smtClean="0">
                <a:latin typeface="Arial" pitchFamily="34" charset="0"/>
                <a:cs typeface="Arial" pitchFamily="34" charset="0"/>
                <a:hlinkClick r:id="rId2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  <a:hlinkClick r:id="rId2"/>
              </a:rPr>
              <a:t>rasa</a:t>
            </a:r>
            <a:r>
              <a:rPr lang="en-GB" sz="2400" dirty="0" smtClean="0">
                <a:latin typeface="Arial" pitchFamily="34" charset="0"/>
                <a:cs typeface="Arial" pitchFamily="34" charset="0"/>
                <a:hlinkClick r:id="rId2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  <a:hlinkClick r:id="rId2"/>
              </a:rPr>
              <a:t>dan</a:t>
            </a:r>
            <a:r>
              <a:rPr lang="en-GB" sz="2400" dirty="0" smtClean="0">
                <a:latin typeface="Arial" pitchFamily="34" charset="0"/>
                <a:cs typeface="Arial" pitchFamily="34" charset="0"/>
                <a:hlinkClick r:id="rId2"/>
              </a:rPr>
              <a:t> aroma </a:t>
            </a:r>
            <a:r>
              <a:rPr lang="en-GB" sz="2400" dirty="0" err="1" smtClean="0">
                <a:latin typeface="Arial" pitchFamily="34" charset="0"/>
                <a:cs typeface="Arial" pitchFamily="34" charset="0"/>
                <a:hlinkClick r:id="rId2"/>
              </a:rPr>
              <a:t>dengan</a:t>
            </a:r>
            <a:r>
              <a:rPr lang="en-GB" sz="2400" dirty="0" smtClean="0">
                <a:latin typeface="Arial" pitchFamily="34" charset="0"/>
                <a:cs typeface="Arial" pitchFamily="34" charset="0"/>
                <a:hlinkClick r:id="rId2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  <a:hlinkClick r:id="rId2"/>
              </a:rPr>
              <a:t>makanan</a:t>
            </a:r>
            <a:r>
              <a:rPr lang="en-GB" sz="2400" dirty="0" smtClean="0">
                <a:latin typeface="Arial" pitchFamily="34" charset="0"/>
                <a:cs typeface="Arial" pitchFamily="34" charset="0"/>
                <a:hlinkClick r:id="rId2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  <a:hlinkClick r:id="rId2"/>
              </a:rPr>
              <a:t>pokok</a:t>
            </a:r>
            <a:r>
              <a:rPr lang="en-GB" sz="2400" dirty="0" smtClean="0">
                <a:latin typeface="Arial" pitchFamily="34" charset="0"/>
                <a:cs typeface="Arial" pitchFamily="34" charset="0"/>
                <a:hlinkClick r:id="rId2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  <a:hlinkClick r:id="rId2"/>
              </a:rPr>
              <a:t>atau</a:t>
            </a:r>
            <a:r>
              <a:rPr lang="en-GB" sz="2400" dirty="0" smtClean="0">
                <a:latin typeface="Arial" pitchFamily="34" charset="0"/>
                <a:cs typeface="Arial" pitchFamily="34" charset="0"/>
                <a:hlinkClick r:id="rId2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  <a:hlinkClick r:id="rId2"/>
              </a:rPr>
              <a:t>bahan</a:t>
            </a:r>
            <a:r>
              <a:rPr lang="en-GB" sz="2400" dirty="0" smtClean="0">
                <a:latin typeface="Arial" pitchFamily="34" charset="0"/>
                <a:cs typeface="Arial" pitchFamily="34" charset="0"/>
                <a:hlinkClick r:id="rId2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  <a:hlinkClick r:id="rId2"/>
              </a:rPr>
              <a:t>satu</a:t>
            </a:r>
            <a:r>
              <a:rPr lang="en-GB" sz="2400" dirty="0" smtClean="0">
                <a:latin typeface="Arial" pitchFamily="34" charset="0"/>
                <a:cs typeface="Arial" pitchFamily="34" charset="0"/>
                <a:hlinkClick r:id="rId2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  <a:hlinkClick r:id="rId2"/>
              </a:rPr>
              <a:t>dengan</a:t>
            </a:r>
            <a:r>
              <a:rPr lang="en-GB" sz="2400" dirty="0" smtClean="0">
                <a:latin typeface="Arial" pitchFamily="34" charset="0"/>
                <a:cs typeface="Arial" pitchFamily="34" charset="0"/>
                <a:hlinkClick r:id="rId2"/>
              </a:rPr>
              <a:t> yang </a:t>
            </a:r>
            <a:r>
              <a:rPr lang="en-GB" sz="2400" dirty="0" err="1" smtClean="0">
                <a:latin typeface="Arial" pitchFamily="34" charset="0"/>
                <a:cs typeface="Arial" pitchFamily="34" charset="0"/>
                <a:hlinkClick r:id="rId2"/>
              </a:rPr>
              <a:t>lainya</a:t>
            </a:r>
            <a:r>
              <a:rPr lang="en-GB" sz="2400" dirty="0" smtClean="0">
                <a:latin typeface="Arial" pitchFamily="34" charset="0"/>
                <a:cs typeface="Arial" pitchFamily="34" charset="0"/>
                <a:hlinkClick r:id="rId2"/>
              </a:rPr>
              <a:t>.</a:t>
            </a:r>
            <a:endParaRPr lang="id-ID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5" y="1428736"/>
            <a:ext cx="2542027" cy="199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428604"/>
            <a:ext cx="2724034" cy="213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77728" y="1500174"/>
            <a:ext cx="2599536" cy="187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28596" y="428604"/>
            <a:ext cx="8072494" cy="5214974"/>
          </a:xfrm>
          <a:prstGeom prst="rect">
            <a:avLst/>
          </a:pr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3143272" cy="2354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496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428603"/>
            <a:ext cx="2428892" cy="2368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4714884"/>
            <a:ext cx="1525745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12" y="428604"/>
            <a:ext cx="2176469" cy="247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43240" y="2928934"/>
            <a:ext cx="271464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00760" y="2986534"/>
            <a:ext cx="2500330" cy="3338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8596" y="428604"/>
            <a:ext cx="8072494" cy="5214974"/>
          </a:xfrm>
          <a:prstGeom prst="rect">
            <a:avLst/>
          </a:pr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356"/>
            <a:ext cx="3250173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5" y="3429000"/>
            <a:ext cx="4000501" cy="300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428604"/>
            <a:ext cx="45720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596" y="428604"/>
            <a:ext cx="8072494" cy="5214974"/>
          </a:xfrm>
          <a:prstGeom prst="rect">
            <a:avLst/>
          </a:pr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000108"/>
            <a:ext cx="707233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8596" y="428604"/>
            <a:ext cx="8072494" cy="5214974"/>
          </a:xfrm>
          <a:prstGeom prst="rect">
            <a:avLst/>
          </a:pr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696876"/>
            <a:ext cx="3643338" cy="2732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3534" y="3714752"/>
            <a:ext cx="3906598" cy="26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428604"/>
            <a:ext cx="28003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642918"/>
            <a:ext cx="3714776" cy="278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198</Words>
  <Application>Microsoft Office PowerPoint</Application>
  <PresentationFormat>On-screen Show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DEFINISI</vt:lpstr>
      <vt:lpstr>Syarat-syarat </vt:lpstr>
      <vt:lpstr>Jenis-jenis garnish</vt:lpstr>
      <vt:lpstr>2) Composite Garnish adalah garnish yang terdiri dari bermacam-macam bahan sebagai hiasan yang sesuai dengan makanan dasar. Bahan-bahan tersebut mempunyai perpaduan rasa dan aroma dengan makanan pokok atau bahan satu dengan yang lainya.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Wika Rinawati</dc:creator>
  <cp:lastModifiedBy>hp</cp:lastModifiedBy>
  <cp:revision>25</cp:revision>
  <dcterms:created xsi:type="dcterms:W3CDTF">2011-10-18T03:50:02Z</dcterms:created>
  <dcterms:modified xsi:type="dcterms:W3CDTF">2013-02-15T16:10:25Z</dcterms:modified>
</cp:coreProperties>
</file>