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4" r:id="rId5"/>
    <p:sldId id="265" r:id="rId6"/>
    <p:sldId id="266" r:id="rId7"/>
    <p:sldId id="268" r:id="rId8"/>
    <p:sldId id="272" r:id="rId9"/>
    <p:sldId id="276" r:id="rId10"/>
    <p:sldId id="279" r:id="rId11"/>
    <p:sldId id="281" r:id="rId12"/>
    <p:sldId id="284" r:id="rId13"/>
    <p:sldId id="285" r:id="rId14"/>
    <p:sldId id="294" r:id="rId15"/>
    <p:sldId id="293" r:id="rId16"/>
    <p:sldId id="290" r:id="rId17"/>
    <p:sldId id="291" r:id="rId18"/>
    <p:sldId id="292" r:id="rId19"/>
    <p:sldId id="289" r:id="rId20"/>
    <p:sldId id="286" r:id="rId21"/>
    <p:sldId id="288" r:id="rId22"/>
    <p:sldId id="287" r:id="rId23"/>
    <p:sldId id="283" r:id="rId24"/>
    <p:sldId id="282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8D9F9-B61B-47F2-85A0-6FFD4D2F4A19}" type="datetimeFigureOut">
              <a:rPr lang="id-ID" smtClean="0"/>
              <a:t>20/02/2012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E2890-EF83-4056-8E66-FCAC882FFD3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3438" y="0"/>
            <a:ext cx="4000528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4" name="Picture 2" descr="C:\Users\Wika Rinawati\Pictures\baru\3c483a331987e3395034f94803fb9c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ika Rinawati\Pictures\baru\imag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3862398" cy="3161560"/>
          </a:xfrm>
          <a:prstGeom prst="rect">
            <a:avLst/>
          </a:prstGeom>
          <a:noFill/>
        </p:spPr>
      </p:pic>
      <p:pic>
        <p:nvPicPr>
          <p:cNvPr id="3" name="Picture 6" descr="C:\Users\Wika Rinawati\Pictures\baru\NewImage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051300" cy="6096000"/>
          </a:xfrm>
          <a:prstGeom prst="rect">
            <a:avLst/>
          </a:prstGeom>
          <a:noFill/>
        </p:spPr>
      </p:pic>
      <p:pic>
        <p:nvPicPr>
          <p:cNvPr id="4" name="Picture 8" descr="C:\Users\Wika Rinawati\Pictures\baru\Plated Dessert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00438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ka Rinawati\Pictures\baru\Large-Plated-Smo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60" y="214290"/>
            <a:ext cx="5715000" cy="4781550"/>
          </a:xfrm>
          <a:prstGeom prst="rect">
            <a:avLst/>
          </a:prstGeom>
          <a:noFill/>
        </p:spPr>
      </p:pic>
      <p:pic>
        <p:nvPicPr>
          <p:cNvPr id="8" name="Picture 3" descr="C:\Users\Wika Rinawati\Pictures\baru\image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643206" cy="1797769"/>
          </a:xfrm>
          <a:prstGeom prst="rect">
            <a:avLst/>
          </a:prstGeom>
          <a:noFill/>
        </p:spPr>
      </p:pic>
      <p:pic>
        <p:nvPicPr>
          <p:cNvPr id="9" name="Picture 2" descr="C:\Users\Wika Rinawati\Pictures\baru\sw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428868"/>
            <a:ext cx="2758109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Wika Rinawati\Pictures\baru\IMG_2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Wika Rinawati\Pictures\baru\thumb1.ph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01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Wika Rinawati\Pictures\baru\melon individu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05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Wika Rinawati\Pictures\baru\pare william bavari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2011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Wika Rinawati\Pictures\baru\plated_desser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4"/>
            <a:ext cx="9144031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Wika Rinawati\Pictures\baru\plated_dessert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781300" cy="3714750"/>
          </a:xfrm>
          <a:prstGeom prst="rect">
            <a:avLst/>
          </a:prstGeom>
          <a:noFill/>
        </p:spPr>
      </p:pic>
      <p:pic>
        <p:nvPicPr>
          <p:cNvPr id="3" name="Picture 12" descr="C:\Users\Wika Rinawati\Pictures\baru\plated_dese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71480"/>
            <a:ext cx="2667000" cy="1968500"/>
          </a:xfrm>
          <a:prstGeom prst="rect">
            <a:avLst/>
          </a:prstGeom>
          <a:noFill/>
        </p:spPr>
      </p:pic>
      <p:pic>
        <p:nvPicPr>
          <p:cNvPr id="5" name="Picture 10" descr="C:\Users\Wika Rinawati\Pictures\baru\plated desserts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643314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9" descr="C:\Users\Wika Rinawati\Pictures\baru\Plated Dessert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7148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Wika Rinawati\Pictures\baru\plated desse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2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Wika Rinawati\Pictures\baru\PlatedDesse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ka Rinawati\Pictures\baru\07_05_20_dessert03.jpg"/>
          <p:cNvPicPr>
            <a:picLocks noChangeAspect="1" noChangeArrowheads="1"/>
          </p:cNvPicPr>
          <p:nvPr/>
        </p:nvPicPr>
        <p:blipFill>
          <a:blip r:embed="rId2"/>
          <a:srcRect l="13333" r="20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Wika Rinawati\Pictures\baru\sm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86214" cy="2843944"/>
          </a:xfrm>
          <a:prstGeom prst="rect">
            <a:avLst/>
          </a:prstGeom>
          <a:noFill/>
        </p:spPr>
      </p:pic>
      <p:pic>
        <p:nvPicPr>
          <p:cNvPr id="3" name="Picture 20" descr="C:\Users\Wika Rinawati\Pictures\baru\Ruskell_Plated-Desse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3810000" cy="3028950"/>
          </a:xfrm>
          <a:prstGeom prst="rect">
            <a:avLst/>
          </a:prstGeom>
          <a:noFill/>
        </p:spPr>
      </p:pic>
      <p:pic>
        <p:nvPicPr>
          <p:cNvPr id="6" name="Picture 16" descr="C:\Users\Wika Rinawati\Pictures\baru\plated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4"/>
            <a:ext cx="3714755" cy="2786066"/>
          </a:xfrm>
          <a:prstGeom prst="rect">
            <a:avLst/>
          </a:prstGeom>
          <a:noFill/>
        </p:spPr>
      </p:pic>
      <p:pic>
        <p:nvPicPr>
          <p:cNvPr id="7" name="Picture 15" descr="C:\Users\Wika Rinawati\Pictures\baru\plated_dessert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00438"/>
            <a:ext cx="371475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Wika Rinawati\Pictures\baru\plateddesserts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56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Wika Rinawati\Pictures\baru\prickly pare dese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389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Wika Rinawati\Pictures\baru\IMG_4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Wika Rinawati\Pictures\baru\IMG_5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ka Rinawati\Pictures\baru\3rd-plated-dess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86124"/>
            <a:ext cx="4286280" cy="3214710"/>
          </a:xfrm>
          <a:prstGeom prst="rect">
            <a:avLst/>
          </a:prstGeom>
          <a:noFill/>
        </p:spPr>
      </p:pic>
      <p:pic>
        <p:nvPicPr>
          <p:cNvPr id="3" name="Picture 2" descr="C:\Users\Wika Rinawati\Pictures\baru\08 05 14 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56" y="142852"/>
            <a:ext cx="3810000" cy="2857500"/>
          </a:xfrm>
          <a:prstGeom prst="rect">
            <a:avLst/>
          </a:prstGeom>
          <a:noFill/>
        </p:spPr>
      </p:pic>
      <p:pic>
        <p:nvPicPr>
          <p:cNvPr id="4" name="Picture 2" descr="C:\Users\Wika Rinawati\Pictures\baru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3175000" cy="4241800"/>
          </a:xfrm>
          <a:prstGeom prst="rect">
            <a:avLst/>
          </a:prstGeom>
          <a:noFill/>
        </p:spPr>
      </p:pic>
      <p:pic>
        <p:nvPicPr>
          <p:cNvPr id="5" name="Picture 3" descr="C:\Users\Wika Rinawati\Pictures\baru\apple desse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3" y="214290"/>
            <a:ext cx="3722522" cy="2783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ka Rinawati\Pictures\baru\astoria_thundermu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"/>
            <a:ext cx="9164411" cy="6842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ka Rinawati\Pictures\baru\baked-ala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ka Rinawati\Pictures\baru\circ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3423860" cy="2571768"/>
          </a:xfrm>
          <a:prstGeom prst="rect">
            <a:avLst/>
          </a:prstGeom>
          <a:noFill/>
        </p:spPr>
      </p:pic>
      <p:pic>
        <p:nvPicPr>
          <p:cNvPr id="3" name="Picture 2" descr="C:\Users\Wika Rinawati\Pictures\baru\Cold_dessert_Vanessa_Haden_2008-250x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14290"/>
            <a:ext cx="3442795" cy="2786082"/>
          </a:xfrm>
          <a:prstGeom prst="rect">
            <a:avLst/>
          </a:prstGeom>
          <a:noFill/>
        </p:spPr>
      </p:pic>
      <p:pic>
        <p:nvPicPr>
          <p:cNvPr id="4" name="Picture 2" descr="C:\Users\Wika Rinawati\Pictures\baru\DSC00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42852"/>
            <a:ext cx="2286000" cy="3048000"/>
          </a:xfrm>
          <a:prstGeom prst="rect">
            <a:avLst/>
          </a:prstGeom>
          <a:noFill/>
        </p:spPr>
      </p:pic>
      <p:pic>
        <p:nvPicPr>
          <p:cNvPr id="5" name="Picture 2" descr="C:\Users\Wika Rinawati\Pictures\baru\DSC005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14290"/>
            <a:ext cx="2286000" cy="3048000"/>
          </a:xfrm>
          <a:prstGeom prst="rect">
            <a:avLst/>
          </a:prstGeom>
          <a:noFill/>
        </p:spPr>
      </p:pic>
      <p:pic>
        <p:nvPicPr>
          <p:cNvPr id="6" name="Picture 2" descr="C:\Users\Wika Rinawati\Pictures\baru\DSC005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500438"/>
            <a:ext cx="2286000" cy="3048000"/>
          </a:xfrm>
          <a:prstGeom prst="rect">
            <a:avLst/>
          </a:prstGeom>
          <a:noFill/>
        </p:spPr>
      </p:pic>
      <p:pic>
        <p:nvPicPr>
          <p:cNvPr id="7" name="Picture 2" descr="C:\Users\Wika Rinawati\Pictures\baru\images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428999"/>
            <a:ext cx="2286016" cy="3258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ka Rinawati\Pictures\baru\dessert-prese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466850"/>
            <a:ext cx="523875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ika Rinawati\Pictures\baru\DSC06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286124"/>
            <a:ext cx="3810027" cy="2857520"/>
          </a:xfrm>
          <a:prstGeom prst="rect">
            <a:avLst/>
          </a:prstGeom>
          <a:noFill/>
        </p:spPr>
      </p:pic>
      <p:pic>
        <p:nvPicPr>
          <p:cNvPr id="3" name="Picture 2" descr="C:\Users\Wika Rinawati\Pictures\baru\DSCF28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810000" cy="2857500"/>
          </a:xfrm>
          <a:prstGeom prst="rect">
            <a:avLst/>
          </a:prstGeom>
          <a:noFill/>
        </p:spPr>
      </p:pic>
      <p:pic>
        <p:nvPicPr>
          <p:cNvPr id="4" name="Picture 2" descr="C:\Users\Wika Rinawati\Pictures\baru\DSCF28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290"/>
            <a:ext cx="3810000" cy="2857500"/>
          </a:xfrm>
          <a:prstGeom prst="rect">
            <a:avLst/>
          </a:prstGeom>
          <a:noFill/>
        </p:spPr>
      </p:pic>
      <p:pic>
        <p:nvPicPr>
          <p:cNvPr id="5" name="Picture 2" descr="C:\Users\Wika Rinawati\Pictures\baru\DSCF29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500438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ika Rinawati\Pictures\baru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3429024" cy="3248549"/>
          </a:xfrm>
          <a:prstGeom prst="rect">
            <a:avLst/>
          </a:prstGeom>
          <a:noFill/>
        </p:spPr>
      </p:pic>
      <p:pic>
        <p:nvPicPr>
          <p:cNvPr id="3" name="Picture 2" descr="C:\Users\Wika Rinawati\Pictures\baru\Hot_Dessert_Vanessa_Haden_2008-250x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957" y="214290"/>
            <a:ext cx="3765557" cy="2500330"/>
          </a:xfrm>
          <a:prstGeom prst="rect">
            <a:avLst/>
          </a:prstGeom>
          <a:noFill/>
        </p:spPr>
      </p:pic>
      <p:pic>
        <p:nvPicPr>
          <p:cNvPr id="4" name="Picture 4" descr="C:\Users\Wika Rinawati\Pictures\baru\week eight phot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496"/>
            <a:ext cx="3457575" cy="3810000"/>
          </a:xfrm>
          <a:prstGeom prst="rect">
            <a:avLst/>
          </a:prstGeom>
          <a:noFill/>
        </p:spPr>
      </p:pic>
      <p:pic>
        <p:nvPicPr>
          <p:cNvPr id="5" name="Picture 2" descr="C:\Users\Wika Rinawati\Pictures\baru\image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511114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Wika Rinawati</dc:creator>
  <cp:lastModifiedBy>Wika Rinawati</cp:lastModifiedBy>
  <cp:revision>10</cp:revision>
  <dcterms:created xsi:type="dcterms:W3CDTF">2012-02-20T12:41:45Z</dcterms:created>
  <dcterms:modified xsi:type="dcterms:W3CDTF">2012-02-20T14:14:24Z</dcterms:modified>
</cp:coreProperties>
</file>