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Elektropneumatik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A+B+A-B-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45536" y="65074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A+B+A-B-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09800" y="2057400"/>
            <a:ext cx="6705600" cy="4343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</a:rPr>
              <a:t>Sebuah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Start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tekan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menyentuk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b1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hingga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a0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b0</a:t>
            </a:r>
            <a:r>
              <a:rPr lang="en-US" sz="2400" dirty="0" smtClean="0">
                <a:solidFill>
                  <a:srgbClr val="0070C0"/>
                </a:solidFill>
              </a:rPr>
              <a:t>.Gerakan </a:t>
            </a:r>
            <a:r>
              <a:rPr lang="en-US" sz="2400" dirty="0" err="1" smtClean="0">
                <a:solidFill>
                  <a:srgbClr val="0070C0"/>
                </a:solidFill>
              </a:rPr>
              <a:t>tersebut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berulang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Stop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ditekan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Pneumatik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692572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Kelistrikan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94364"/>
            <a:ext cx="4876800" cy="495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3" y="1295400"/>
            <a:ext cx="499863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232</TotalTime>
  <Words>102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Modul Elektropneumatik A+B+A-B-</vt:lpstr>
      <vt:lpstr>A+B+A-B-</vt:lpstr>
      <vt:lpstr>Komponen Pneumatik dan Tata Letaknya</vt:lpstr>
      <vt:lpstr>Diagram Kelistrikan Kendali</vt:lpstr>
      <vt:lpstr>Diagram Kelisrikan pada beban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20</cp:revision>
  <dcterms:created xsi:type="dcterms:W3CDTF">2014-04-09T03:37:03Z</dcterms:created>
  <dcterms:modified xsi:type="dcterms:W3CDTF">2014-04-09T07:29:27Z</dcterms:modified>
</cp:coreProperties>
</file>