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A-B-A+B+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A-B-A+B+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a1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62466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14449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47800"/>
            <a:ext cx="52532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103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A-B-A+B+</vt:lpstr>
      <vt:lpstr>A-B-A+B+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25</cp:revision>
  <dcterms:created xsi:type="dcterms:W3CDTF">2014-04-09T03:37:03Z</dcterms:created>
  <dcterms:modified xsi:type="dcterms:W3CDTF">2014-04-09T08:11:58Z</dcterms:modified>
</cp:coreProperties>
</file>