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B+A-B-A+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B+A-B-A+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98244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546603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542832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295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B+A-B-A+</vt:lpstr>
      <vt:lpstr>B+A-B-A+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30</cp:revision>
  <dcterms:created xsi:type="dcterms:W3CDTF">2014-04-09T03:37:03Z</dcterms:created>
  <dcterms:modified xsi:type="dcterms:W3CDTF">2014-04-09T08:32:54Z</dcterms:modified>
</cp:coreProperties>
</file>