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4EAA-C130-4CA5-B8F9-1B5813A3B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B3AD9-E665-440F-88F4-83025A096A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3BDD4-5576-4BF3-9837-7F5416C1CD8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971BF-01E7-4062-9FA8-85A11EC7B3F6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5ADDD-39BF-419C-81B8-81E9C02E7C2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22AB3-AED5-4FC6-BF4D-A96E6BA2CC1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97268-4F7C-49D3-8CBA-AA0C8B453BCA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11FC2-6981-4B40-9699-BBBABFCEB5D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C8337-1AFE-4959-96EC-A8C1B164C6E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D0748-50D3-40F0-8CF4-5C73F32B5C9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592377-50FE-41B6-8871-750A3284E384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Elektropneumatik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B+A-B-A+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Yuwono</a:t>
            </a:r>
            <a:r>
              <a:rPr lang="en-US" dirty="0" smtClean="0"/>
              <a:t> </a:t>
            </a:r>
            <a:r>
              <a:rPr lang="en-US" dirty="0" err="1" smtClean="0"/>
              <a:t>Indro</a:t>
            </a:r>
            <a:r>
              <a:rPr lang="en-US" dirty="0" smtClean="0"/>
              <a:t> </a:t>
            </a:r>
            <a:r>
              <a:rPr lang="en-US" dirty="0" err="1" smtClean="0"/>
              <a:t>Hatmojo</a:t>
            </a:r>
            <a:r>
              <a:rPr lang="en-US" dirty="0" smtClean="0"/>
              <a:t>, </a:t>
            </a:r>
            <a:r>
              <a:rPr lang="en-US" dirty="0" err="1" smtClean="0"/>
              <a:t>S.Pd</a:t>
            </a:r>
            <a:r>
              <a:rPr lang="en-US" dirty="0" smtClean="0"/>
              <a:t>., </a:t>
            </a:r>
            <a:r>
              <a:rPr lang="en-US" dirty="0" err="1" smtClean="0"/>
              <a:t>M.Eng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75B4421-EB39-4C69-B31F-683708BC4F95}" type="datetime2">
              <a:rPr lang="en-US" smtClean="0"/>
              <a:pPr algn="r"/>
              <a:t>Wednesday, April 09,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45536" y="6507480"/>
            <a:ext cx="3907464" cy="274320"/>
          </a:xfrm>
        </p:spPr>
        <p:txBody>
          <a:bodyPr/>
          <a:lstStyle/>
          <a:p>
            <a:pPr algn="l"/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10197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B+A-B-A+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209800" y="2057400"/>
            <a:ext cx="6705600" cy="4343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0070C0"/>
                </a:solidFill>
              </a:rPr>
              <a:t>Sebuah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maju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tombol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Start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tekan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b1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mundur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menyentuk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a0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mundur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hingga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b0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Kemudian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maju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sampai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a1</a:t>
            </a:r>
            <a:r>
              <a:rPr lang="en-US" sz="2400" dirty="0" smtClean="0">
                <a:solidFill>
                  <a:srgbClr val="0070C0"/>
                </a:solidFill>
              </a:rPr>
              <a:t>.Gerakan </a:t>
            </a:r>
            <a:r>
              <a:rPr lang="en-US" sz="2400" dirty="0" err="1" smtClean="0">
                <a:solidFill>
                  <a:srgbClr val="0070C0"/>
                </a:solidFill>
              </a:rPr>
              <a:t>tersebut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berulang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sampai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tombol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Stop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ditekan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731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Komponen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Pneumatik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Tata </a:t>
            </a:r>
            <a:r>
              <a:rPr lang="en-US" dirty="0" err="1" smtClean="0">
                <a:solidFill>
                  <a:srgbClr val="0070C0"/>
                </a:solidFill>
              </a:rPr>
              <a:t>Letaknya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3</a:t>
            </a:fld>
            <a:endParaRPr lang="en-US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712873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Kelistrikan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4</a:t>
            </a:fld>
            <a:endParaRPr lang="en-US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371600"/>
            <a:ext cx="5181600" cy="4911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Kelisrikan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5</a:t>
            </a:fld>
            <a:endParaRPr lang="en-US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295400"/>
            <a:ext cx="542832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303</TotalTime>
  <Words>103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Modul Elektropneumatik B+A-B-A+</vt:lpstr>
      <vt:lpstr>B+A-B-A+</vt:lpstr>
      <vt:lpstr>Komponen Pneumatik dan Tata Letaknya</vt:lpstr>
      <vt:lpstr>Diagram Kelistrikan Kendali</vt:lpstr>
      <vt:lpstr>Diagram Kelisrikan pada beban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Pneumatik A+ B+ A- B-</dc:title>
  <dc:creator>Lenovo</dc:creator>
  <cp:lastModifiedBy>Lenovo</cp:lastModifiedBy>
  <cp:revision>31</cp:revision>
  <dcterms:created xsi:type="dcterms:W3CDTF">2014-04-09T03:37:03Z</dcterms:created>
  <dcterms:modified xsi:type="dcterms:W3CDTF">2014-04-09T08:40:34Z</dcterms:modified>
</cp:coreProperties>
</file>