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B-A-B+A+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B-A-B+A+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4868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5181600" cy="491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560342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B-A-B+A+</vt:lpstr>
      <vt:lpstr>B-A-B+A+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33</cp:revision>
  <dcterms:created xsi:type="dcterms:W3CDTF">2014-04-09T03:37:03Z</dcterms:created>
  <dcterms:modified xsi:type="dcterms:W3CDTF">2014-04-09T08:45:51Z</dcterms:modified>
</cp:coreProperties>
</file>