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14EAA-C130-4CA5-B8F9-1B5813A3B11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B3AD9-E665-440F-88F4-83025A096A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BDD4-5576-4BF3-9837-7F5416C1CD8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71BF-01E7-4062-9FA8-85A11EC7B3F6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5ADDD-39BF-419C-81B8-81E9C02E7C2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6B9-1B05-4B34-AB2F-ED6B871B43B7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22AB3-AED5-4FC6-BF4D-A96E6BA2CC10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7268-4F7C-49D3-8CBA-AA0C8B453BCA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1FC2-6981-4B40-9699-BBBABFCEB5D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CEA6-BC15-49E5-B057-7C8631EEDE3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327B-9D46-48CC-BF97-EC85C58DD22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8337-1AFE-4959-96EC-A8C1B164C6E0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D0748-50D3-40F0-8CF4-5C73F32B5C9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6592377-50FE-41B6-8871-750A3284E384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Yuwono</a:t>
            </a:r>
            <a:r>
              <a:rPr lang="en-US" dirty="0" smtClean="0"/>
              <a:t> </a:t>
            </a:r>
            <a:r>
              <a:rPr lang="en-US" dirty="0" err="1" smtClean="0"/>
              <a:t>Indro</a:t>
            </a:r>
            <a:r>
              <a:rPr lang="en-US" dirty="0" smtClean="0"/>
              <a:t> </a:t>
            </a:r>
            <a:r>
              <a:rPr lang="en-US" dirty="0" err="1" smtClean="0"/>
              <a:t>Hatmojo</a:t>
            </a:r>
            <a:r>
              <a:rPr lang="en-US" dirty="0" smtClean="0"/>
              <a:t>, </a:t>
            </a:r>
            <a:r>
              <a:rPr lang="en-US" dirty="0" err="1" smtClean="0"/>
              <a:t>S.Pd</a:t>
            </a:r>
            <a:r>
              <a:rPr lang="en-US" dirty="0" smtClean="0"/>
              <a:t>., </a:t>
            </a:r>
            <a:r>
              <a:rPr lang="en-US" dirty="0" err="1" smtClean="0"/>
              <a:t>M.Eng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Yuwono_indro76@uny.ac.id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75B4421-EB39-4C69-B31F-683708BC4F95}" type="datetime2">
              <a:rPr lang="en-US" smtClean="0"/>
              <a:pPr algn="r"/>
              <a:t>Wednesday, April 09,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55080"/>
            <a:ext cx="3907464" cy="274320"/>
          </a:xfrm>
        </p:spPr>
        <p:txBody>
          <a:bodyPr/>
          <a:lstStyle/>
          <a:p>
            <a:pPr algn="l"/>
            <a:r>
              <a:rPr lang="en-US" dirty="0" smtClean="0"/>
              <a:t>yuwono_indro76@uny.ac.id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Pneumatik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A+ B+ A- B-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110197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0070C0"/>
                </a:solidFill>
              </a:rPr>
              <a:t>A+ B+ A- B-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722313" y="2590800"/>
            <a:ext cx="7772400" cy="31242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err="1" smtClean="0">
                <a:solidFill>
                  <a:srgbClr val="0070C0"/>
                </a:solidFill>
              </a:rPr>
              <a:t>Sebuah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Aktuator</a:t>
            </a:r>
            <a:r>
              <a:rPr lang="en-US" sz="2400" b="1" dirty="0" smtClean="0">
                <a:solidFill>
                  <a:srgbClr val="0070C0"/>
                </a:solidFill>
              </a:rPr>
              <a:t> A, </a:t>
            </a:r>
            <a:r>
              <a:rPr lang="en-US" sz="2400" b="1" dirty="0" err="1" smtClean="0">
                <a:solidFill>
                  <a:srgbClr val="0070C0"/>
                </a:solidFill>
              </a:rPr>
              <a:t>akan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bergerak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maju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setelah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tombol</a:t>
            </a:r>
            <a:r>
              <a:rPr lang="en-US" sz="2400" b="1" dirty="0" smtClean="0">
                <a:solidFill>
                  <a:srgbClr val="0070C0"/>
                </a:solidFill>
              </a:rPr>
              <a:t> Start </a:t>
            </a:r>
            <a:r>
              <a:rPr lang="en-US" sz="2400" b="1" dirty="0" err="1" smtClean="0">
                <a:solidFill>
                  <a:srgbClr val="0070C0"/>
                </a:solidFill>
              </a:rPr>
              <a:t>di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tekan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dalam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kondisi</a:t>
            </a:r>
            <a:r>
              <a:rPr lang="en-US" sz="2400" b="1" dirty="0" smtClean="0">
                <a:solidFill>
                  <a:srgbClr val="0070C0"/>
                </a:solidFill>
              </a:rPr>
              <a:t> ON. </a:t>
            </a:r>
            <a:r>
              <a:rPr lang="en-US" sz="2400" b="1" dirty="0" err="1" smtClean="0">
                <a:solidFill>
                  <a:srgbClr val="0070C0"/>
                </a:solidFill>
              </a:rPr>
              <a:t>Setelah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menyentuh</a:t>
            </a:r>
            <a:r>
              <a:rPr lang="en-US" sz="2400" b="1" dirty="0" smtClean="0">
                <a:solidFill>
                  <a:srgbClr val="0070C0"/>
                </a:solidFill>
              </a:rPr>
              <a:t> Limit switch a1, </a:t>
            </a:r>
            <a:r>
              <a:rPr lang="en-US" sz="2400" b="1" dirty="0" err="1" smtClean="0">
                <a:solidFill>
                  <a:srgbClr val="0070C0"/>
                </a:solidFill>
              </a:rPr>
              <a:t>aktuator</a:t>
            </a:r>
            <a:r>
              <a:rPr lang="en-US" sz="2400" b="1" dirty="0" smtClean="0">
                <a:solidFill>
                  <a:srgbClr val="0070C0"/>
                </a:solidFill>
              </a:rPr>
              <a:t> B </a:t>
            </a:r>
            <a:r>
              <a:rPr lang="en-US" sz="2400" b="1" dirty="0" err="1" smtClean="0">
                <a:solidFill>
                  <a:srgbClr val="0070C0"/>
                </a:solidFill>
              </a:rPr>
              <a:t>akan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bergerak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maju</a:t>
            </a:r>
            <a:r>
              <a:rPr lang="en-US" sz="2400" b="1" dirty="0" smtClean="0">
                <a:solidFill>
                  <a:srgbClr val="0070C0"/>
                </a:solidFill>
              </a:rPr>
              <a:t>. </a:t>
            </a:r>
            <a:r>
              <a:rPr lang="en-US" sz="2400" b="1" dirty="0" err="1" smtClean="0">
                <a:solidFill>
                  <a:srgbClr val="0070C0"/>
                </a:solidFill>
              </a:rPr>
              <a:t>Setelah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menyentuk</a:t>
            </a:r>
            <a:r>
              <a:rPr lang="en-US" sz="2400" b="1" dirty="0" smtClean="0">
                <a:solidFill>
                  <a:srgbClr val="0070C0"/>
                </a:solidFill>
              </a:rPr>
              <a:t> limit switch b1, </a:t>
            </a:r>
            <a:r>
              <a:rPr lang="en-US" sz="2400" b="1" dirty="0" err="1" smtClean="0">
                <a:solidFill>
                  <a:srgbClr val="0070C0"/>
                </a:solidFill>
              </a:rPr>
              <a:t>aktuator</a:t>
            </a:r>
            <a:r>
              <a:rPr lang="en-US" sz="2400" b="1" dirty="0" smtClean="0">
                <a:solidFill>
                  <a:srgbClr val="0070C0"/>
                </a:solidFill>
              </a:rPr>
              <a:t> A </a:t>
            </a:r>
            <a:r>
              <a:rPr lang="en-US" sz="2400" b="1" dirty="0" err="1" smtClean="0">
                <a:solidFill>
                  <a:srgbClr val="0070C0"/>
                </a:solidFill>
              </a:rPr>
              <a:t>akan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bergerak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mudnur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hingga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menyentuh</a:t>
            </a:r>
            <a:r>
              <a:rPr lang="en-US" sz="2400" b="1" dirty="0" smtClean="0">
                <a:solidFill>
                  <a:srgbClr val="0070C0"/>
                </a:solidFill>
              </a:rPr>
              <a:t> limit switch a0. </a:t>
            </a:r>
            <a:r>
              <a:rPr lang="en-US" sz="2400" b="1" dirty="0" err="1" smtClean="0">
                <a:solidFill>
                  <a:srgbClr val="0070C0"/>
                </a:solidFill>
              </a:rPr>
              <a:t>kemudian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</a:rPr>
              <a:t>aktuator</a:t>
            </a:r>
            <a:r>
              <a:rPr lang="en-US" sz="2400" b="1" dirty="0" smtClean="0">
                <a:solidFill>
                  <a:srgbClr val="0070C0"/>
                </a:solidFill>
              </a:rPr>
              <a:t> B </a:t>
            </a:r>
            <a:r>
              <a:rPr lang="en-US" sz="2400" b="1" dirty="0" err="1" smtClean="0">
                <a:solidFill>
                  <a:srgbClr val="0070C0"/>
                </a:solidFill>
              </a:rPr>
              <a:t>bergerat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mundur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sampai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menyentuh</a:t>
            </a:r>
            <a:r>
              <a:rPr lang="en-US" sz="2400" b="1" dirty="0" smtClean="0">
                <a:solidFill>
                  <a:srgbClr val="0070C0"/>
                </a:solidFill>
              </a:rPr>
              <a:t> limit switch </a:t>
            </a:r>
            <a:r>
              <a:rPr lang="en-US" sz="2400" b="1" dirty="0" smtClean="0">
                <a:solidFill>
                  <a:srgbClr val="0070C0"/>
                </a:solidFill>
              </a:rPr>
              <a:t>b0.Gerakan </a:t>
            </a:r>
            <a:r>
              <a:rPr lang="en-US" sz="2400" b="1" dirty="0" err="1" smtClean="0">
                <a:solidFill>
                  <a:srgbClr val="0070C0"/>
                </a:solidFill>
              </a:rPr>
              <a:t>tersebut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akan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berulang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sampai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tombol</a:t>
            </a:r>
            <a:r>
              <a:rPr lang="en-US" sz="2400" b="1" dirty="0" smtClean="0">
                <a:solidFill>
                  <a:srgbClr val="0070C0"/>
                </a:solidFill>
              </a:rPr>
              <a:t> Start </a:t>
            </a:r>
            <a:r>
              <a:rPr lang="en-US" sz="2400" b="1" dirty="0" err="1" smtClean="0">
                <a:solidFill>
                  <a:srgbClr val="0070C0"/>
                </a:solidFill>
              </a:rPr>
              <a:t>dalam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posisi</a:t>
            </a:r>
            <a:r>
              <a:rPr lang="en-US" sz="2400" b="1" dirty="0" smtClean="0">
                <a:solidFill>
                  <a:srgbClr val="0070C0"/>
                </a:solidFill>
              </a:rPr>
              <a:t> OFF.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6B9-1B05-4B34-AB2F-ED6B871B43B7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Komponen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r>
              <a:rPr lang="en-US" dirty="0" smtClean="0">
                <a:solidFill>
                  <a:srgbClr val="0070C0"/>
                </a:solidFill>
              </a:rPr>
              <a:t> Tata </a:t>
            </a:r>
            <a:r>
              <a:rPr lang="en-US" dirty="0" err="1" smtClean="0">
                <a:solidFill>
                  <a:srgbClr val="0070C0"/>
                </a:solidFill>
              </a:rPr>
              <a:t>Letaknya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CEA6-BC15-49E5-B057-7C8631EEDE3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4154" y="1066800"/>
            <a:ext cx="7355694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327B-9D46-48CC-BF97-EC85C58DD22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06" y="381000"/>
            <a:ext cx="832019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</TotalTime>
  <Words>101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Modul Pneumatik A+ B+ A- B-</vt:lpstr>
      <vt:lpstr>A+ B+ A- B-</vt:lpstr>
      <vt:lpstr>Komponen dan Tata Letaknya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Pneumatik A+ B+ A- B-</dc:title>
  <dc:creator>Lenovo</dc:creator>
  <cp:lastModifiedBy>Lenovo</cp:lastModifiedBy>
  <cp:revision>6</cp:revision>
  <dcterms:created xsi:type="dcterms:W3CDTF">2014-04-09T03:37:03Z</dcterms:created>
  <dcterms:modified xsi:type="dcterms:W3CDTF">2014-04-09T03:57:18Z</dcterms:modified>
</cp:coreProperties>
</file>