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50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A+ B- A- B+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A+ B- A- B+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3124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Sebuah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A,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Start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tekan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</a:rPr>
              <a:t> ON.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a1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menyentuk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b0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</a:t>
            </a:r>
            <a:r>
              <a:rPr lang="en-US" b="1" dirty="0" err="1" smtClean="0">
                <a:solidFill>
                  <a:srgbClr val="0070C0"/>
                </a:solidFill>
              </a:rPr>
              <a:t>n</a:t>
            </a:r>
            <a:r>
              <a:rPr lang="en-US" sz="2400" b="1" dirty="0" err="1" smtClean="0">
                <a:solidFill>
                  <a:srgbClr val="0070C0"/>
                </a:solidFill>
              </a:rPr>
              <a:t>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hingga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a0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Kemudian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b1</a:t>
            </a:r>
            <a:r>
              <a:rPr lang="en-US" sz="2400" b="1" dirty="0" smtClean="0">
                <a:solidFill>
                  <a:srgbClr val="0070C0"/>
                </a:solidFill>
              </a:rPr>
              <a:t>.Gerakan </a:t>
            </a:r>
            <a:r>
              <a:rPr lang="en-US" sz="2400" b="1" dirty="0" err="1" smtClean="0">
                <a:solidFill>
                  <a:srgbClr val="0070C0"/>
                </a:solidFill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berulang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Start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posisi</a:t>
            </a:r>
            <a:r>
              <a:rPr lang="en-US" sz="2400" b="1" dirty="0" smtClean="0">
                <a:solidFill>
                  <a:srgbClr val="0070C0"/>
                </a:solidFill>
              </a:rPr>
              <a:t> OFF.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4154" y="1066800"/>
            <a:ext cx="735569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499"/>
            <a:ext cx="8534400" cy="5867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101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Modul Pneumatik A+ B- A- B+</vt:lpstr>
      <vt:lpstr>A+ B- A- B+</vt:lpstr>
      <vt:lpstr>Komponen dan Tata Letaknya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8</cp:revision>
  <dcterms:created xsi:type="dcterms:W3CDTF">2014-04-09T03:37:03Z</dcterms:created>
  <dcterms:modified xsi:type="dcterms:W3CDTF">2014-04-09T04:03:26Z</dcterms:modified>
</cp:coreProperties>
</file>