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A- B- A+ B+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A- B- A+ B+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3556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19" y="304800"/>
            <a:ext cx="842356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A- B- A+ B+</vt:lpstr>
      <vt:lpstr>A- B- A+ B+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11</cp:revision>
  <dcterms:created xsi:type="dcterms:W3CDTF">2014-04-09T03:37:03Z</dcterms:created>
  <dcterms:modified xsi:type="dcterms:W3CDTF">2014-04-09T04:23:00Z</dcterms:modified>
</cp:coreProperties>
</file>