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B+ A- B- A+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B+ A- B- A+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7010400" cy="49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pPr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428" y="457200"/>
            <a:ext cx="783314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B+ A- B- A+</vt:lpstr>
      <vt:lpstr>B+ A- B- A+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15</cp:revision>
  <dcterms:created xsi:type="dcterms:W3CDTF">2014-04-09T03:37:03Z</dcterms:created>
  <dcterms:modified xsi:type="dcterms:W3CDTF">2014-04-09T04:49:23Z</dcterms:modified>
</cp:coreProperties>
</file>