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114EAA-C130-4CA5-B8F9-1B5813A3B114}" type="datetimeFigureOut">
              <a:rPr lang="en-US" smtClean="0"/>
              <a:t>4/9/2014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5B3AD9-E665-440F-88F4-83025A096AA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3BDD4-5576-4BF3-9837-7F5416C1CD8C}" type="datetime2">
              <a:rPr lang="en-US" smtClean="0"/>
              <a:t>Wednesday, April 09, 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yuwono_indro76@uny.ac.id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3F890FA2-B409-4A3A-92CC-40C99068F74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971BF-01E7-4062-9FA8-85A11EC7B3F6}" type="datetime2">
              <a:rPr lang="en-US" smtClean="0"/>
              <a:t>Wednesday, April 09,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yuwono_indro76@uny.ac.id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90FA2-B409-4A3A-92CC-40C99068F7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5ADDD-39BF-419C-81B8-81E9C02E7C2C}" type="datetime2">
              <a:rPr lang="en-US" smtClean="0"/>
              <a:t>Wednesday, April 09,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yuwono_indro76@uny.ac.id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90FA2-B409-4A3A-92CC-40C99068F7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AE6B9-1B05-4B34-AB2F-ED6B871B43B7}" type="datetime2">
              <a:rPr lang="en-US" smtClean="0"/>
              <a:t>Wednesday, April 09,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yuwono_indro76@uny.ac.id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90FA2-B409-4A3A-92CC-40C99068F74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22AB3-AED5-4FC6-BF4D-A96E6BA2CC10}" type="datetime2">
              <a:rPr lang="en-US" smtClean="0"/>
              <a:t>Wednesday, April 09,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r>
              <a:rPr lang="en-US" smtClean="0"/>
              <a:t>yuwono_indro76@uny.ac.id</a:t>
            </a:r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F890FA2-B409-4A3A-92CC-40C99068F74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7268-4F7C-49D3-8CBA-AA0C8B453BCA}" type="datetime2">
              <a:rPr lang="en-US" smtClean="0"/>
              <a:t>Wednesday, April 09,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yuwono_indro76@uny.ac.id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90FA2-B409-4A3A-92CC-40C99068F74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11FC2-6981-4B40-9699-BBBABFCEB5DC}" type="datetime2">
              <a:rPr lang="en-US" smtClean="0"/>
              <a:t>Wednesday, April 09, 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yuwono_indro76@uny.ac.id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90FA2-B409-4A3A-92CC-40C99068F74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8CEA6-BC15-49E5-B057-7C8631EEDE3E}" type="datetime2">
              <a:rPr lang="en-US" smtClean="0"/>
              <a:t>Wednesday, April 09, 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yuwono_indro76@uny.ac.id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90FA2-B409-4A3A-92CC-40C99068F7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7327B-9D46-48CC-BF97-EC85C58DD22E}" type="datetime2">
              <a:rPr lang="en-US" smtClean="0"/>
              <a:t>Wednesday, April 09, 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yuwono_indro76@uny.ac.id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90FA2-B409-4A3A-92CC-40C99068F7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C8337-1AFE-4959-96EC-A8C1B164C6E0}" type="datetime2">
              <a:rPr lang="en-US" smtClean="0"/>
              <a:t>Wednesday, April 09,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yuwono_indro76@uny.ac.id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90FA2-B409-4A3A-92CC-40C99068F74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D0748-50D3-40F0-8CF4-5C73F32B5C9C}" type="datetime2">
              <a:rPr lang="en-US" smtClean="0"/>
              <a:t>Wednesday, April 09,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r>
              <a:rPr lang="en-US" smtClean="0"/>
              <a:t>yuwono_indro76@uny.ac.id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F890FA2-B409-4A3A-92CC-40C99068F74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6592377-50FE-41B6-8871-750A3284E384}" type="datetime2">
              <a:rPr lang="en-US" smtClean="0"/>
              <a:t>Wednesday, April 09, 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yuwono_indro76@uny.ac.id</a:t>
            </a: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3F890FA2-B409-4A3A-92CC-40C99068F74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Oleh</a:t>
            </a:r>
            <a:r>
              <a:rPr lang="en-US" dirty="0" smtClean="0"/>
              <a:t>:</a:t>
            </a:r>
          </a:p>
          <a:p>
            <a:r>
              <a:rPr lang="en-US" dirty="0" err="1" smtClean="0"/>
              <a:t>Yuwono</a:t>
            </a:r>
            <a:r>
              <a:rPr lang="en-US" dirty="0" smtClean="0"/>
              <a:t> </a:t>
            </a:r>
            <a:r>
              <a:rPr lang="en-US" dirty="0" err="1" smtClean="0"/>
              <a:t>Indro</a:t>
            </a:r>
            <a:r>
              <a:rPr lang="en-US" dirty="0" smtClean="0"/>
              <a:t> </a:t>
            </a:r>
            <a:r>
              <a:rPr lang="en-US" dirty="0" err="1" smtClean="0"/>
              <a:t>Hatmojo</a:t>
            </a:r>
            <a:r>
              <a:rPr lang="en-US" dirty="0" smtClean="0"/>
              <a:t>, </a:t>
            </a:r>
            <a:r>
              <a:rPr lang="en-US" dirty="0" err="1" smtClean="0"/>
              <a:t>S.Pd</a:t>
            </a:r>
            <a:r>
              <a:rPr lang="en-US" dirty="0" smtClean="0"/>
              <a:t>., </a:t>
            </a:r>
            <a:r>
              <a:rPr lang="en-US" dirty="0" err="1" smtClean="0"/>
              <a:t>M.Eng</a:t>
            </a:r>
            <a:r>
              <a:rPr lang="en-US" dirty="0" smtClean="0"/>
              <a:t>.</a:t>
            </a:r>
          </a:p>
          <a:p>
            <a:r>
              <a:rPr lang="en-US" dirty="0" smtClean="0"/>
              <a:t>Yuwono_indro76@uny.ac.id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175B4421-EB39-4C69-B31F-683708BC4F95}" type="datetime2">
              <a:rPr lang="en-US" smtClean="0"/>
              <a:pPr algn="r"/>
              <a:t>Wednesday, April 09, 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8200" y="6355080"/>
            <a:ext cx="3907464" cy="274320"/>
          </a:xfrm>
        </p:spPr>
        <p:txBody>
          <a:bodyPr/>
          <a:lstStyle/>
          <a:p>
            <a:pPr algn="l"/>
            <a:r>
              <a:rPr lang="en-US" dirty="0" smtClean="0"/>
              <a:t>yuwono_indro76@uny.ac.id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90FA2-B409-4A3A-92CC-40C99068F74D}" type="slidenum">
              <a:rPr lang="en-US" smtClean="0"/>
              <a:t>1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Modul</a:t>
            </a:r>
            <a:r>
              <a:rPr lang="en-US" dirty="0" smtClean="0"/>
              <a:t> </a:t>
            </a:r>
            <a:r>
              <a:rPr lang="en-US" dirty="0" err="1" smtClean="0"/>
              <a:t>Pneumatik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B- A- B+ A+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1101970"/>
          </a:xfrm>
        </p:spPr>
        <p:txBody>
          <a:bodyPr>
            <a:noAutofit/>
          </a:bodyPr>
          <a:lstStyle/>
          <a:p>
            <a:pPr algn="ctr"/>
            <a:r>
              <a:rPr lang="en-US" sz="4800" dirty="0" smtClean="0"/>
              <a:t>B- A- B+ A+</a:t>
            </a:r>
            <a:endParaRPr lang="en-US" sz="4800" b="1" dirty="0">
              <a:solidFill>
                <a:srgbClr val="0070C0"/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722313" y="2590800"/>
            <a:ext cx="7772400" cy="3124200"/>
          </a:xfrm>
        </p:spPr>
        <p:txBody>
          <a:bodyPr>
            <a:normAutofit/>
          </a:bodyPr>
          <a:lstStyle/>
          <a:p>
            <a:r>
              <a:rPr lang="en-US" sz="2400" b="1" dirty="0" err="1" smtClean="0">
                <a:solidFill>
                  <a:srgbClr val="0070C0"/>
                </a:solidFill>
              </a:rPr>
              <a:t>Sebuah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Aktuator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smtClean="0">
                <a:solidFill>
                  <a:srgbClr val="0070C0"/>
                </a:solidFill>
              </a:rPr>
              <a:t>B, </a:t>
            </a:r>
            <a:r>
              <a:rPr lang="en-US" sz="2400" b="1" dirty="0" err="1" smtClean="0">
                <a:solidFill>
                  <a:srgbClr val="0070C0"/>
                </a:solidFill>
              </a:rPr>
              <a:t>akan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bergerak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mundur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setelah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tombol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Start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di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tekan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dalam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kondisi</a:t>
            </a:r>
            <a:r>
              <a:rPr lang="en-US" sz="2400" b="1" dirty="0" smtClean="0">
                <a:solidFill>
                  <a:srgbClr val="0070C0"/>
                </a:solidFill>
              </a:rPr>
              <a:t> ON. </a:t>
            </a:r>
            <a:r>
              <a:rPr lang="en-US" sz="2400" b="1" dirty="0" err="1" smtClean="0">
                <a:solidFill>
                  <a:srgbClr val="0070C0"/>
                </a:solidFill>
              </a:rPr>
              <a:t>Setelah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menyentuh</a:t>
            </a:r>
            <a:r>
              <a:rPr lang="en-US" sz="2400" b="1" dirty="0" smtClean="0">
                <a:solidFill>
                  <a:srgbClr val="0070C0"/>
                </a:solidFill>
              </a:rPr>
              <a:t> Limit switch </a:t>
            </a:r>
            <a:r>
              <a:rPr lang="en-US" sz="2400" b="1" dirty="0" smtClean="0">
                <a:solidFill>
                  <a:srgbClr val="FF0000"/>
                </a:solidFill>
              </a:rPr>
              <a:t>b0</a:t>
            </a:r>
            <a:r>
              <a:rPr lang="en-US" sz="2400" b="1" dirty="0" smtClean="0">
                <a:solidFill>
                  <a:srgbClr val="0070C0"/>
                </a:solidFill>
              </a:rPr>
              <a:t>, </a:t>
            </a:r>
            <a:r>
              <a:rPr lang="en-US" sz="2400" b="1" dirty="0" err="1" smtClean="0">
                <a:solidFill>
                  <a:srgbClr val="0070C0"/>
                </a:solidFill>
              </a:rPr>
              <a:t>aktuator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smtClean="0">
                <a:solidFill>
                  <a:srgbClr val="0070C0"/>
                </a:solidFill>
              </a:rPr>
              <a:t>A </a:t>
            </a:r>
            <a:r>
              <a:rPr lang="en-US" sz="2400" b="1" dirty="0" err="1" smtClean="0">
                <a:solidFill>
                  <a:srgbClr val="0070C0"/>
                </a:solidFill>
              </a:rPr>
              <a:t>akan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bergerak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mundur</a:t>
            </a:r>
            <a:r>
              <a:rPr lang="en-US" sz="2400" b="1" dirty="0" smtClean="0">
                <a:solidFill>
                  <a:srgbClr val="0070C0"/>
                </a:solidFill>
              </a:rPr>
              <a:t>. </a:t>
            </a:r>
            <a:r>
              <a:rPr lang="en-US" sz="2400" b="1" dirty="0" err="1" smtClean="0">
                <a:solidFill>
                  <a:srgbClr val="0070C0"/>
                </a:solidFill>
              </a:rPr>
              <a:t>Setelah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menyentuk</a:t>
            </a:r>
            <a:r>
              <a:rPr lang="en-US" sz="2400" b="1" dirty="0" smtClean="0">
                <a:solidFill>
                  <a:srgbClr val="0070C0"/>
                </a:solidFill>
              </a:rPr>
              <a:t> limit switch </a:t>
            </a:r>
            <a:r>
              <a:rPr lang="en-US" sz="2400" b="1" dirty="0" smtClean="0">
                <a:solidFill>
                  <a:srgbClr val="FF0000"/>
                </a:solidFill>
              </a:rPr>
              <a:t>a0</a:t>
            </a:r>
            <a:r>
              <a:rPr lang="en-US" sz="2400" b="1" dirty="0" smtClean="0">
                <a:solidFill>
                  <a:srgbClr val="0070C0"/>
                </a:solidFill>
              </a:rPr>
              <a:t>, </a:t>
            </a:r>
            <a:r>
              <a:rPr lang="en-US" sz="2400" b="1" dirty="0" err="1" smtClean="0">
                <a:solidFill>
                  <a:srgbClr val="0070C0"/>
                </a:solidFill>
              </a:rPr>
              <a:t>aktuator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smtClean="0">
                <a:solidFill>
                  <a:srgbClr val="0070C0"/>
                </a:solidFill>
              </a:rPr>
              <a:t>B </a:t>
            </a:r>
            <a:r>
              <a:rPr lang="en-US" sz="2400" b="1" dirty="0" err="1" smtClean="0">
                <a:solidFill>
                  <a:srgbClr val="0070C0"/>
                </a:solidFill>
              </a:rPr>
              <a:t>akan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bergerak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maju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hingga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menyentuh</a:t>
            </a:r>
            <a:r>
              <a:rPr lang="en-US" sz="2400" b="1" dirty="0" smtClean="0">
                <a:solidFill>
                  <a:srgbClr val="0070C0"/>
                </a:solidFill>
              </a:rPr>
              <a:t> limit switch </a:t>
            </a:r>
            <a:r>
              <a:rPr lang="en-US" sz="2400" b="1" dirty="0" smtClean="0">
                <a:solidFill>
                  <a:srgbClr val="FF0000"/>
                </a:solidFill>
              </a:rPr>
              <a:t>b1</a:t>
            </a:r>
            <a:r>
              <a:rPr lang="en-US" sz="2400" b="1" dirty="0" smtClean="0">
                <a:solidFill>
                  <a:srgbClr val="0070C0"/>
                </a:solidFill>
              </a:rPr>
              <a:t>. </a:t>
            </a:r>
            <a:r>
              <a:rPr lang="en-US" sz="2400" b="1" dirty="0" err="1" smtClean="0">
                <a:solidFill>
                  <a:srgbClr val="0070C0"/>
                </a:solidFill>
              </a:rPr>
              <a:t>Kemudian</a:t>
            </a:r>
            <a:r>
              <a:rPr lang="en-US" sz="2400" b="1" dirty="0" smtClean="0">
                <a:solidFill>
                  <a:srgbClr val="0070C0"/>
                </a:solidFill>
              </a:rPr>
              <a:t>, </a:t>
            </a:r>
            <a:r>
              <a:rPr lang="en-US" sz="2400" b="1" dirty="0" err="1" smtClean="0">
                <a:solidFill>
                  <a:srgbClr val="0070C0"/>
                </a:solidFill>
              </a:rPr>
              <a:t>aktuator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smtClean="0">
                <a:solidFill>
                  <a:srgbClr val="0070C0"/>
                </a:solidFill>
              </a:rPr>
              <a:t>A </a:t>
            </a:r>
            <a:r>
              <a:rPr lang="en-US" sz="2400" b="1" dirty="0" err="1" smtClean="0">
                <a:solidFill>
                  <a:srgbClr val="0070C0"/>
                </a:solidFill>
              </a:rPr>
              <a:t>bergerat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maju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sampai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menyentuh</a:t>
            </a:r>
            <a:r>
              <a:rPr lang="en-US" sz="2400" b="1" dirty="0" smtClean="0">
                <a:solidFill>
                  <a:srgbClr val="0070C0"/>
                </a:solidFill>
              </a:rPr>
              <a:t> limit switch </a:t>
            </a:r>
            <a:r>
              <a:rPr lang="en-US" sz="2400" b="1" dirty="0" smtClean="0">
                <a:solidFill>
                  <a:srgbClr val="FF0000"/>
                </a:solidFill>
              </a:rPr>
              <a:t>a1</a:t>
            </a:r>
            <a:r>
              <a:rPr lang="en-US" sz="2400" b="1" dirty="0" smtClean="0">
                <a:solidFill>
                  <a:srgbClr val="0070C0"/>
                </a:solidFill>
              </a:rPr>
              <a:t>.Gerakan </a:t>
            </a:r>
            <a:r>
              <a:rPr lang="en-US" sz="2400" b="1" dirty="0" err="1" smtClean="0">
                <a:solidFill>
                  <a:srgbClr val="0070C0"/>
                </a:solidFill>
              </a:rPr>
              <a:t>tersebut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akan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berulang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sampai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tombol</a:t>
            </a:r>
            <a:r>
              <a:rPr lang="en-US" sz="2400" b="1" dirty="0" smtClean="0">
                <a:solidFill>
                  <a:srgbClr val="0070C0"/>
                </a:solidFill>
              </a:rPr>
              <a:t> Start </a:t>
            </a:r>
            <a:r>
              <a:rPr lang="en-US" sz="2400" b="1" dirty="0" err="1" smtClean="0">
                <a:solidFill>
                  <a:srgbClr val="0070C0"/>
                </a:solidFill>
              </a:rPr>
              <a:t>dalam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posisi</a:t>
            </a:r>
            <a:r>
              <a:rPr lang="en-US" sz="2400" b="1" dirty="0" smtClean="0">
                <a:solidFill>
                  <a:srgbClr val="0070C0"/>
                </a:solidFill>
              </a:rPr>
              <a:t> OFF.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AE6B9-1B05-4B34-AB2F-ED6B871B43B7}" type="datetime2">
              <a:rPr lang="en-US" smtClean="0"/>
              <a:t>Wednesday, April 09,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yuwono_indro76@uny.ac.id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90FA2-B409-4A3A-92CC-40C99068F74D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92162"/>
          </a:xfrm>
        </p:spPr>
        <p:txBody>
          <a:bodyPr/>
          <a:lstStyle/>
          <a:p>
            <a:r>
              <a:rPr lang="en-US" dirty="0" err="1" smtClean="0">
                <a:solidFill>
                  <a:srgbClr val="0070C0"/>
                </a:solidFill>
              </a:rPr>
              <a:t>Komponen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dan</a:t>
            </a:r>
            <a:r>
              <a:rPr lang="en-US" dirty="0" smtClean="0">
                <a:solidFill>
                  <a:srgbClr val="0070C0"/>
                </a:solidFill>
              </a:rPr>
              <a:t> Tata </a:t>
            </a:r>
            <a:r>
              <a:rPr lang="en-US" dirty="0" err="1" smtClean="0">
                <a:solidFill>
                  <a:srgbClr val="0070C0"/>
                </a:solidFill>
              </a:rPr>
              <a:t>Letaknya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8CEA6-BC15-49E5-B057-7C8631EEDE3E}" type="datetime2">
              <a:rPr lang="en-US" smtClean="0"/>
              <a:t>Wednesday, April 09, 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yuwono_indro76@uny.ac.id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90FA2-B409-4A3A-92CC-40C99068F74D}" type="slidenum">
              <a:rPr lang="en-US" smtClean="0"/>
              <a:t>3</a:t>
            </a:fld>
            <a:endParaRPr lang="en-US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1219200"/>
            <a:ext cx="6786563" cy="47806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7327B-9D46-48CC-BF97-EC85C58DD22E}" type="datetime2">
              <a:rPr lang="en-US" smtClean="0"/>
              <a:t>Wednesday, April 09, 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yuwono_indro76@uny.ac.id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90FA2-B409-4A3A-92CC-40C99068F74D}" type="slidenum">
              <a:rPr lang="en-US" smtClean="0"/>
              <a:t>4</a:t>
            </a:fld>
            <a:endParaRPr lang="en-US"/>
          </a:p>
        </p:txBody>
      </p:sp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428" y="762001"/>
            <a:ext cx="7833144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202</TotalTime>
  <Words>101</Words>
  <Application>Microsoft Office PowerPoint</Application>
  <PresentationFormat>On-screen Show (4:3)</PresentationFormat>
  <Paragraphs>19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Equity</vt:lpstr>
      <vt:lpstr>Modul Pneumatik B- A- B+ A+</vt:lpstr>
      <vt:lpstr>B- A- B+ A+</vt:lpstr>
      <vt:lpstr>Komponen dan Tata Letaknya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 Pneumatik A+ B+ A- B-</dc:title>
  <dc:creator>Lenovo</dc:creator>
  <cp:lastModifiedBy>Lenovo</cp:lastModifiedBy>
  <cp:revision>17</cp:revision>
  <dcterms:created xsi:type="dcterms:W3CDTF">2014-04-09T03:37:03Z</dcterms:created>
  <dcterms:modified xsi:type="dcterms:W3CDTF">2014-04-09T06:59:12Z</dcterms:modified>
</cp:coreProperties>
</file>