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9F679-E717-414C-9B69-31A0C808B3BE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02F4D-6031-44DD-B8D3-4B1AFF9FAD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B83A-BA2A-43D3-9DE0-E4D84DFFEBBD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9877-5346-4A06-A3CF-801DA56FF771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32F9-D022-4BB7-B5D9-E87267A69E2E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C44A-0147-4C21-B431-15A613A48A9B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A39-CC6E-4482-825A-BFF5774CDCFE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7D97-BF8C-4563-9F2F-AA139B293F53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81C-0F8B-4463-8651-2D3B0FF9D5EF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093B-9063-40B4-91A8-5C536BB41473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altLang="zh-TW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715B-D69C-4416-AC50-FE87134384B0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6F58-3839-4FC9-B55C-4459C3BAC4C1}" type="datetime1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BDCE6-714C-4DA5-B941-4613837703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你 叫  什 么 名  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sz="3600" dirty="0" err="1" smtClean="0"/>
              <a:t>nǐ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jiào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shén</a:t>
            </a:r>
            <a:r>
              <a:rPr lang="en-US" altLang="zh-TW" sz="3600" dirty="0" smtClean="0"/>
              <a:t> me </a:t>
            </a:r>
            <a:r>
              <a:rPr lang="en-US" altLang="zh-TW" sz="3600" dirty="0" err="1" smtClean="0"/>
              <a:t>míng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zi</a:t>
            </a:r>
            <a:r>
              <a:rPr lang="en-US" altLang="zh-TW" sz="3600" dirty="0" smtClean="0"/>
              <a:t>? </a:t>
            </a:r>
            <a:endParaRPr lang="zh-TW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Nuning</a:t>
            </a:r>
            <a:r>
              <a:rPr lang="en-US" altLang="zh-TW" dirty="0" smtClean="0"/>
              <a:t> </a:t>
            </a:r>
            <a:r>
              <a:rPr lang="zh-TW" altLang="en-US" dirty="0" smtClean="0"/>
              <a:t>魏 路貞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5D6-FD39-45D6-AC15-4F18C913D3EA}" type="datetime1">
              <a:rPr lang="zh-TW" altLang="en-US" smtClean="0"/>
              <a:t>2015/2/22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75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400" dirty="0" smtClean="0"/>
              <a:t>泰 国</a:t>
            </a:r>
            <a:endParaRPr lang="en-US" altLang="zh-TW" sz="4400" dirty="0" smtClean="0"/>
          </a:p>
          <a:p>
            <a:pPr marL="0" indent="0" algn="ctr">
              <a:buNone/>
            </a:pPr>
            <a:r>
              <a:rPr lang="en-US" altLang="zh-TW" dirty="0" err="1" smtClean="0"/>
              <a:t>Tài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guó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1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4400" dirty="0" smtClean="0">
                <a:latin typeface="新細明體 (Body"/>
                <a:ea typeface="細明體" panose="02020509000000000000" pitchFamily="49" charset="-120"/>
              </a:rPr>
              <a:t>马 来 西 亚</a:t>
            </a:r>
            <a:endParaRPr lang="en-US" altLang="zh-CN" sz="4400" dirty="0" smtClean="0">
              <a:latin typeface="新細明體 (Body"/>
              <a:ea typeface="細明體" panose="02020509000000000000" pitchFamily="49" charset="-120"/>
            </a:endParaRPr>
          </a:p>
          <a:p>
            <a:pPr marL="0" indent="0" algn="ctr">
              <a:buNone/>
            </a:pPr>
            <a:r>
              <a:rPr lang="en-US" altLang="zh-CN" sz="3600" dirty="0" err="1" smtClean="0"/>
              <a:t>mǎ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lái</a:t>
            </a:r>
            <a:r>
              <a:rPr lang="zh-TW" altLang="en-US" sz="3600" dirty="0" smtClean="0"/>
              <a:t> </a:t>
            </a:r>
            <a:r>
              <a:rPr lang="en-US" altLang="zh-CN" sz="3600" dirty="0" err="1" smtClean="0"/>
              <a:t>xī</a:t>
            </a:r>
            <a:r>
              <a:rPr lang="zh-TW" altLang="en-US" sz="3600" dirty="0" smtClean="0"/>
              <a:t> </a:t>
            </a:r>
            <a:r>
              <a:rPr lang="en-US" altLang="zh-CN" sz="3600" dirty="0" err="1" smtClean="0"/>
              <a:t>yà</a:t>
            </a:r>
            <a:endParaRPr lang="zh-TW" alt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08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 smtClean="0"/>
              <a:t>韩 国</a:t>
            </a:r>
            <a:endParaRPr lang="en-US" altLang="zh-TW" sz="4800" dirty="0"/>
          </a:p>
          <a:p>
            <a:pPr marL="0" indent="0" algn="ctr">
              <a:buNone/>
            </a:pPr>
            <a:r>
              <a:rPr lang="en-US" altLang="zh-TW" dirty="0" err="1" smtClean="0"/>
              <a:t>Hán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guó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72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 smtClean="0"/>
              <a:t>越 南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dirty="0" err="1" smtClean="0"/>
              <a:t>Yuè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nán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2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/>
              <a:t>印度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yìn</a:t>
            </a:r>
            <a:r>
              <a:rPr lang="en-US" altLang="zh-TW" dirty="0"/>
              <a:t> </a:t>
            </a:r>
            <a:r>
              <a:rPr lang="en-US" altLang="zh-TW" dirty="0" err="1" smtClean="0"/>
              <a:t>dù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59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/>
              <a:t>日本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rì</a:t>
            </a:r>
            <a:r>
              <a:rPr lang="en-US" altLang="zh-TW" dirty="0"/>
              <a:t> </a:t>
            </a:r>
            <a:r>
              <a:rPr lang="en-US" altLang="zh-TW" dirty="0" err="1" smtClean="0"/>
              <a:t>běn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250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/>
              <a:t>法国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fǎ</a:t>
            </a:r>
            <a:r>
              <a:rPr lang="en-US" altLang="zh-TW" dirty="0"/>
              <a:t> </a:t>
            </a:r>
            <a:r>
              <a:rPr lang="en-US" altLang="zh-TW" dirty="0" err="1" smtClean="0"/>
              <a:t>guó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298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800" dirty="0"/>
              <a:t>德国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dé</a:t>
            </a:r>
            <a:r>
              <a:rPr lang="en-US" altLang="zh-TW" dirty="0"/>
              <a:t> </a:t>
            </a:r>
            <a:r>
              <a:rPr lang="en-US" altLang="zh-TW" dirty="0" err="1" smtClean="0"/>
              <a:t>guó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067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dirty="0" smtClean="0"/>
              <a:t>做 做 看</a:t>
            </a:r>
            <a:r>
              <a:rPr lang="en-US" altLang="zh-TW" sz="5300" dirty="0" smtClean="0"/>
              <a:t/>
            </a:r>
            <a:br>
              <a:rPr lang="en-US" altLang="zh-TW" sz="5300" dirty="0" smtClean="0"/>
            </a:br>
            <a:r>
              <a:rPr lang="en-US" altLang="zh-TW" dirty="0" err="1" smtClean="0"/>
              <a:t>zuò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zuò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kàn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96944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81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2015/2/23</a:t>
            </a:fld>
            <a:endParaRPr lang="zh-TW" alt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840760" cy="61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57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616623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40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40060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35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396044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练</a:t>
            </a:r>
            <a:r>
              <a:rPr lang="zh-TW" altLang="en-US" dirty="0" smtClean="0"/>
              <a:t>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liàn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xí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13690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19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56895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6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4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39F1-69BA-4E26-B552-613F29A54742}" type="datetime1">
              <a:rPr lang="zh-TW" altLang="en-US" smtClean="0"/>
              <a:t>2015/2/22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13690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84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一 些 国 家。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yìxiēguójiā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000" dirty="0" smtClean="0"/>
              <a:t>澳   洲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altLang="zh-TW" dirty="0" err="1" smtClean="0"/>
              <a:t>Ào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zhōu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29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000" dirty="0" smtClean="0"/>
              <a:t>新 加 坡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altLang="zh-TW" dirty="0" err="1" smtClean="0"/>
              <a:t>Xīn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jiā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pō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B92-C420-4ABF-90CE-25418248C39E}" type="datetime1">
              <a:rPr lang="zh-TW" altLang="en-US" smtClean="0"/>
              <a:t>2015/2/22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87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agon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Dragon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87</Words>
  <Application>Microsoft Office PowerPoint</Application>
  <PresentationFormat>On-screen Show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Dragon</vt:lpstr>
      <vt:lpstr>你 叫  什 么 名  字  nǐ jiào shén me míng zi? </vt:lpstr>
      <vt:lpstr>PowerPoint Presentation</vt:lpstr>
      <vt:lpstr>PowerPoint Presentation</vt:lpstr>
      <vt:lpstr>练习 liàn xí</vt:lpstr>
      <vt:lpstr>PowerPoint Presentation</vt:lpstr>
      <vt:lpstr>PowerPoint Presentation</vt:lpstr>
      <vt:lpstr>PowerPoint Presentation</vt:lpstr>
      <vt:lpstr>一 些 国 家。 yìxiēguójiā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做 做 看 zuò zuò kàn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 叫  什 么 名  字  nǐ jiào shén me míng zi?</dc:title>
  <dc:creator>VIP</dc:creator>
  <cp:lastModifiedBy>VIP</cp:lastModifiedBy>
  <cp:revision>5</cp:revision>
  <dcterms:created xsi:type="dcterms:W3CDTF">2015-02-22T16:27:40Z</dcterms:created>
  <dcterms:modified xsi:type="dcterms:W3CDTF">2015-02-22T17:15:15Z</dcterms:modified>
</cp:coreProperties>
</file>