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3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8FC9-AFB3-45DA-92A8-B9349BFE1C95}" type="datetimeFigureOut">
              <a:rPr lang="zh-TW" altLang="en-US" smtClean="0"/>
              <a:t>2015/3/8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62922-F85C-4BF9-9B33-DD727D7D1D6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8FC9-AFB3-45DA-92A8-B9349BFE1C95}" type="datetimeFigureOut">
              <a:rPr lang="zh-TW" altLang="en-US" smtClean="0"/>
              <a:t>2015/3/8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2922-F85C-4BF9-9B33-DD727D7D1D6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8FC9-AFB3-45DA-92A8-B9349BFE1C95}" type="datetimeFigureOut">
              <a:rPr lang="zh-TW" altLang="en-US" smtClean="0"/>
              <a:t>2015/3/8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2922-F85C-4BF9-9B33-DD727D7D1D6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8FC9-AFB3-45DA-92A8-B9349BFE1C95}" type="datetimeFigureOut">
              <a:rPr lang="zh-TW" altLang="en-US" smtClean="0"/>
              <a:t>2015/3/8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2922-F85C-4BF9-9B33-DD727D7D1D6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8FC9-AFB3-45DA-92A8-B9349BFE1C95}" type="datetimeFigureOut">
              <a:rPr lang="zh-TW" altLang="en-US" smtClean="0"/>
              <a:t>2015/3/8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2922-F85C-4BF9-9B33-DD727D7D1D6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8FC9-AFB3-45DA-92A8-B9349BFE1C95}" type="datetimeFigureOut">
              <a:rPr lang="zh-TW" altLang="en-US" smtClean="0"/>
              <a:t>2015/3/8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2922-F85C-4BF9-9B33-DD727D7D1D6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8FC9-AFB3-45DA-92A8-B9349BFE1C95}" type="datetimeFigureOut">
              <a:rPr lang="zh-TW" altLang="en-US" smtClean="0"/>
              <a:t>2015/3/8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2922-F85C-4BF9-9B33-DD727D7D1D6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8FC9-AFB3-45DA-92A8-B9349BFE1C95}" type="datetimeFigureOut">
              <a:rPr lang="zh-TW" altLang="en-US" smtClean="0"/>
              <a:t>2015/3/8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2922-F85C-4BF9-9B33-DD727D7D1D6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8FC9-AFB3-45DA-92A8-B9349BFE1C95}" type="datetimeFigureOut">
              <a:rPr lang="zh-TW" altLang="en-US" smtClean="0"/>
              <a:t>2015/3/8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2922-F85C-4BF9-9B33-DD727D7D1D6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8FC9-AFB3-45DA-92A8-B9349BFE1C95}" type="datetimeFigureOut">
              <a:rPr lang="zh-TW" altLang="en-US" smtClean="0"/>
              <a:t>2015/3/8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2922-F85C-4BF9-9B33-DD727D7D1D6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8FC9-AFB3-45DA-92A8-B9349BFE1C95}" type="datetimeFigureOut">
              <a:rPr lang="zh-TW" altLang="en-US" smtClean="0"/>
              <a:t>2015/3/8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2922-F85C-4BF9-9B33-DD727D7D1D6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88D8FC9-AFB3-45DA-92A8-B9349BFE1C95}" type="datetimeFigureOut">
              <a:rPr lang="zh-TW" altLang="en-US" smtClean="0"/>
              <a:t>2015/3/8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B062922-F85C-4BF9-9B33-DD727D7D1D6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846640" cy="453650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这  是  什  么</a:t>
            </a:r>
            <a:r>
              <a:rPr lang="en-US" altLang="zh-TW" dirty="0" smtClean="0"/>
              <a:t>? </a:t>
            </a:r>
            <a:br>
              <a:rPr lang="en-US" altLang="zh-TW" dirty="0" smtClean="0"/>
            </a:br>
            <a:r>
              <a:rPr lang="en-US" altLang="zh-TW" sz="6700" dirty="0" err="1"/>
              <a:t>z</a:t>
            </a:r>
            <a:r>
              <a:rPr lang="en-US" altLang="zh-TW" sz="6700" dirty="0" err="1" smtClean="0"/>
              <a:t>hè</a:t>
            </a:r>
            <a:r>
              <a:rPr lang="en-US" altLang="zh-TW" sz="6700" dirty="0" smtClean="0"/>
              <a:t> </a:t>
            </a:r>
            <a:r>
              <a:rPr lang="en-US" altLang="zh-TW" sz="6700" dirty="0" err="1" smtClean="0"/>
              <a:t>shì</a:t>
            </a:r>
            <a:r>
              <a:rPr lang="en-US" altLang="zh-TW" sz="6700" dirty="0" smtClean="0"/>
              <a:t> </a:t>
            </a:r>
            <a:r>
              <a:rPr lang="en-US" altLang="zh-TW" sz="6700" dirty="0" err="1" smtClean="0"/>
              <a:t>shén</a:t>
            </a:r>
            <a:r>
              <a:rPr lang="en-US" altLang="zh-TW" sz="6700" dirty="0" smtClean="0"/>
              <a:t> me?</a:t>
            </a:r>
            <a:br>
              <a:rPr lang="en-US" altLang="zh-TW" sz="6700" dirty="0" smtClean="0"/>
            </a:b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dirty="0" smtClean="0"/>
              <a:t>那  是  什  么</a:t>
            </a:r>
            <a:r>
              <a:rPr lang="en-US" altLang="zh-TW" dirty="0" smtClean="0"/>
              <a:t>? </a:t>
            </a:r>
            <a:br>
              <a:rPr lang="en-US" altLang="zh-TW" dirty="0" smtClean="0"/>
            </a:br>
            <a:r>
              <a:rPr lang="en-US" altLang="zh-TW" sz="6700" dirty="0" err="1"/>
              <a:t>n</a:t>
            </a:r>
            <a:r>
              <a:rPr lang="en-US" altLang="zh-TW" sz="6700" dirty="0" err="1" smtClean="0"/>
              <a:t>à</a:t>
            </a:r>
            <a:r>
              <a:rPr lang="en-US" altLang="zh-TW" sz="6700" dirty="0" smtClean="0"/>
              <a:t> </a:t>
            </a:r>
            <a:r>
              <a:rPr lang="en-US" altLang="zh-TW" sz="6700" dirty="0" err="1" smtClean="0"/>
              <a:t>shì</a:t>
            </a:r>
            <a:r>
              <a:rPr lang="en-US" altLang="zh-TW" sz="6700" dirty="0" smtClean="0"/>
              <a:t> </a:t>
            </a:r>
            <a:r>
              <a:rPr lang="en-US" altLang="zh-TW" sz="6700" dirty="0" err="1" smtClean="0"/>
              <a:t>shén</a:t>
            </a:r>
            <a:r>
              <a:rPr lang="en-US" altLang="zh-TW" sz="6700" dirty="0" smtClean="0"/>
              <a:t> me?</a:t>
            </a:r>
            <a:endParaRPr lang="zh-TW" altLang="en-US" sz="6700" dirty="0"/>
          </a:p>
        </p:txBody>
      </p:sp>
    </p:spTree>
    <p:extLst>
      <p:ext uri="{BB962C8B-B14F-4D97-AF65-F5344CB8AC3E}">
        <p14:creationId xmlns:p14="http://schemas.microsoft.com/office/powerpoint/2010/main" val="245282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846640" cy="453650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这 叫 什  么</a:t>
            </a:r>
            <a:r>
              <a:rPr lang="en-US" altLang="zh-TW" dirty="0" smtClean="0"/>
              <a:t>? </a:t>
            </a:r>
            <a:br>
              <a:rPr lang="en-US" altLang="zh-TW" dirty="0" smtClean="0"/>
            </a:br>
            <a:r>
              <a:rPr lang="en-US" altLang="zh-TW" sz="6700" dirty="0" err="1"/>
              <a:t>z</a:t>
            </a:r>
            <a:r>
              <a:rPr lang="en-US" altLang="zh-TW" sz="6700" dirty="0" err="1" smtClean="0"/>
              <a:t>hè</a:t>
            </a:r>
            <a:r>
              <a:rPr lang="en-US" altLang="zh-TW" sz="6700" dirty="0"/>
              <a:t> </a:t>
            </a:r>
            <a:r>
              <a:rPr lang="en-US" altLang="zh-TW" sz="6700" dirty="0" err="1"/>
              <a:t>jiào</a:t>
            </a:r>
            <a:r>
              <a:rPr lang="en-US" altLang="zh-TW" sz="6700" dirty="0"/>
              <a:t> </a:t>
            </a:r>
            <a:r>
              <a:rPr lang="en-US" altLang="zh-TW" sz="6700" dirty="0" err="1" smtClean="0"/>
              <a:t>shén</a:t>
            </a:r>
            <a:r>
              <a:rPr lang="en-US" altLang="zh-TW" sz="6700" dirty="0" smtClean="0"/>
              <a:t> me?</a:t>
            </a:r>
            <a:br>
              <a:rPr lang="en-US" altLang="zh-TW" sz="6700" dirty="0" smtClean="0"/>
            </a:b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dirty="0" smtClean="0"/>
              <a:t>那 叫 什 么</a:t>
            </a:r>
            <a:r>
              <a:rPr lang="en-US" altLang="zh-TW" dirty="0" smtClean="0"/>
              <a:t>? </a:t>
            </a:r>
            <a:br>
              <a:rPr lang="en-US" altLang="zh-TW" dirty="0" smtClean="0"/>
            </a:br>
            <a:r>
              <a:rPr lang="en-US" altLang="zh-TW" sz="6700" dirty="0" err="1"/>
              <a:t>n</a:t>
            </a:r>
            <a:r>
              <a:rPr lang="en-US" altLang="zh-TW" sz="6700" dirty="0" err="1" smtClean="0"/>
              <a:t>à</a:t>
            </a:r>
            <a:r>
              <a:rPr lang="en-US" altLang="zh-TW" sz="6700" dirty="0"/>
              <a:t> </a:t>
            </a:r>
            <a:r>
              <a:rPr lang="en-US" altLang="zh-TW" sz="6700" dirty="0" err="1"/>
              <a:t>jiào</a:t>
            </a:r>
            <a:r>
              <a:rPr lang="en-US" altLang="zh-TW" sz="6700" dirty="0"/>
              <a:t> </a:t>
            </a:r>
            <a:r>
              <a:rPr lang="en-US" altLang="zh-TW" sz="6700" dirty="0" err="1" smtClean="0"/>
              <a:t>shén</a:t>
            </a:r>
            <a:r>
              <a:rPr lang="en-US" altLang="zh-TW" sz="6700" dirty="0" smtClean="0"/>
              <a:t> me?</a:t>
            </a:r>
            <a:endParaRPr lang="zh-TW" altLang="en-US" sz="6700" dirty="0"/>
          </a:p>
        </p:txBody>
      </p:sp>
    </p:spTree>
    <p:extLst>
      <p:ext uri="{BB962C8B-B14F-4D97-AF65-F5344CB8AC3E}">
        <p14:creationId xmlns:p14="http://schemas.microsoft.com/office/powerpoint/2010/main" val="24007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2664296" cy="1600200"/>
          </a:xfrm>
        </p:spPr>
        <p:txBody>
          <a:bodyPr/>
          <a:lstStyle/>
          <a:p>
            <a:r>
              <a:rPr lang="zh-TW" altLang="en-US" dirty="0" smtClean="0"/>
              <a:t>这 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zhè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shì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7402"/>
            <a:ext cx="2309813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37" y="1890927"/>
            <a:ext cx="354806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141" y="3356992"/>
            <a:ext cx="3146425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74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2664296" cy="1600200"/>
          </a:xfrm>
        </p:spPr>
        <p:txBody>
          <a:bodyPr/>
          <a:lstStyle/>
          <a:p>
            <a:r>
              <a:rPr lang="zh-TW" altLang="en-US" dirty="0" smtClean="0"/>
              <a:t>这  叫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zhè</a:t>
            </a:r>
            <a:r>
              <a:rPr lang="en-US" altLang="zh-TW" dirty="0"/>
              <a:t> </a:t>
            </a:r>
            <a:r>
              <a:rPr lang="en-US" altLang="zh-TW" dirty="0" err="1"/>
              <a:t>jiào</a:t>
            </a:r>
            <a:r>
              <a:rPr lang="en-US" altLang="zh-TW" dirty="0"/>
              <a:t> 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7402"/>
            <a:ext cx="2309813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37" y="1890927"/>
            <a:ext cx="354806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141" y="3356992"/>
            <a:ext cx="3146425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07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2664296" cy="1600200"/>
          </a:xfrm>
        </p:spPr>
        <p:txBody>
          <a:bodyPr/>
          <a:lstStyle/>
          <a:p>
            <a:r>
              <a:rPr lang="zh-TW" altLang="en-US" dirty="0"/>
              <a:t>那叫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err="1" smtClean="0"/>
              <a:t>nà</a:t>
            </a:r>
            <a:r>
              <a:rPr lang="en-US" altLang="zh-TW" dirty="0"/>
              <a:t> </a:t>
            </a:r>
            <a:r>
              <a:rPr lang="en-US" altLang="zh-TW" dirty="0" err="1"/>
              <a:t>jiào</a:t>
            </a:r>
            <a:r>
              <a:rPr lang="en-US" altLang="zh-TW" dirty="0"/>
              <a:t> 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7402"/>
            <a:ext cx="2309813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37" y="1890927"/>
            <a:ext cx="354806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141" y="3356992"/>
            <a:ext cx="3146425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49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2664296" cy="1600200"/>
          </a:xfrm>
        </p:spPr>
        <p:txBody>
          <a:bodyPr/>
          <a:lstStyle/>
          <a:p>
            <a:r>
              <a:rPr lang="zh-TW" altLang="en-US" dirty="0"/>
              <a:t>那是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err="1" smtClean="0"/>
              <a:t>nà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shì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7402"/>
            <a:ext cx="2309813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37" y="1890927"/>
            <a:ext cx="354806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141" y="3356992"/>
            <a:ext cx="3146425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58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</TotalTime>
  <Words>8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Executive</vt:lpstr>
      <vt:lpstr>   这  是  什  么?  zhè shì shén me?  那  是  什  么?  nà shì shén me?</vt:lpstr>
      <vt:lpstr>   这 叫 什  么?  zhè jiào shén me?  那 叫 什 么?  nà jiào shén me?</vt:lpstr>
      <vt:lpstr>这 是 zhè shì </vt:lpstr>
      <vt:lpstr>这  叫 zhè jiào </vt:lpstr>
      <vt:lpstr>那叫 nà jiào </vt:lpstr>
      <vt:lpstr>那是 nà shì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VIP</dc:creator>
  <cp:lastModifiedBy>VIP</cp:lastModifiedBy>
  <cp:revision>5</cp:revision>
  <dcterms:created xsi:type="dcterms:W3CDTF">2015-03-08T12:34:39Z</dcterms:created>
  <dcterms:modified xsi:type="dcterms:W3CDTF">2015-03-08T13:21:46Z</dcterms:modified>
</cp:coreProperties>
</file>