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altLang="zh-TW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altLang="zh-TW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ED405F45-9A02-42A9-B59E-E29A205030E1}" type="datetimeFigureOut">
              <a:rPr lang="zh-TW" altLang="en-US" smtClean="0"/>
              <a:t>2012/3/1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C2F1040-129F-4FC4-AE1F-83727C2CB87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Pengajaran</a:t>
            </a:r>
            <a:r>
              <a:rPr lang="en-US" altLang="zh-TW" dirty="0" smtClean="0"/>
              <a:t> yang </a:t>
            </a:r>
            <a:r>
              <a:rPr lang="en-US" altLang="zh-TW" dirty="0" err="1" smtClean="0"/>
              <a:t>takterencana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76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2800" dirty="0" err="1"/>
              <a:t>Kelas</a:t>
            </a:r>
            <a:r>
              <a:rPr lang="en-US" altLang="zh-TW" sz="2800" dirty="0"/>
              <a:t> </a:t>
            </a:r>
            <a:r>
              <a:rPr lang="en-US" altLang="zh-TW" sz="2800" dirty="0" err="1"/>
              <a:t>dengan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jumlah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pembelajar</a:t>
            </a:r>
            <a:r>
              <a:rPr lang="en-US" altLang="zh-TW" sz="2800" dirty="0"/>
              <a:t> yang </a:t>
            </a:r>
            <a:r>
              <a:rPr lang="en-US" altLang="zh-TW" sz="2800" dirty="0" err="1"/>
              <a:t>terlalu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banyak</a:t>
            </a:r>
            <a:endParaRPr lang="zh-TW" altLang="zh-TW" sz="2800" dirty="0"/>
          </a:p>
          <a:p>
            <a:pPr lvl="0"/>
            <a:endParaRPr lang="en-US" altLang="zh-TW" sz="2800" dirty="0" smtClean="0"/>
          </a:p>
          <a:p>
            <a:pPr lvl="0"/>
            <a:r>
              <a:rPr lang="en-US" altLang="zh-TW" sz="2800" dirty="0" err="1" smtClean="0"/>
              <a:t>Kondisi</a:t>
            </a:r>
            <a:r>
              <a:rPr lang="en-US" altLang="zh-TW" sz="2800" dirty="0" smtClean="0"/>
              <a:t> </a:t>
            </a:r>
            <a:r>
              <a:rPr lang="en-US" altLang="zh-TW" sz="2800" dirty="0" err="1"/>
              <a:t>fisik</a:t>
            </a:r>
            <a:r>
              <a:rPr lang="en-US" altLang="zh-TW" sz="2800" dirty="0"/>
              <a:t> </a:t>
            </a:r>
            <a:r>
              <a:rPr lang="en-US" altLang="zh-TW" sz="2800" dirty="0" err="1"/>
              <a:t>kelas</a:t>
            </a:r>
            <a:r>
              <a:rPr lang="en-US" altLang="zh-TW" sz="2800" dirty="0"/>
              <a:t> yang </a:t>
            </a:r>
            <a:r>
              <a:rPr lang="en-US" altLang="zh-TW" sz="2800" dirty="0" err="1"/>
              <a:t>tidak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mendukung</a:t>
            </a:r>
            <a:endParaRPr lang="zh-TW" altLang="zh-TW" sz="2800" dirty="0"/>
          </a:p>
          <a:p>
            <a:pPr lvl="0"/>
            <a:endParaRPr lang="en-US" altLang="zh-TW" sz="2800" dirty="0" smtClean="0"/>
          </a:p>
          <a:p>
            <a:pPr lvl="0"/>
            <a:r>
              <a:rPr lang="en-US" altLang="zh-TW" sz="2800" dirty="0" err="1" smtClean="0"/>
              <a:t>Ketidakleluasaan</a:t>
            </a:r>
            <a:r>
              <a:rPr lang="en-US" altLang="zh-TW" sz="2800" dirty="0" smtClean="0"/>
              <a:t> </a:t>
            </a:r>
            <a:r>
              <a:rPr lang="en-US" altLang="zh-TW" sz="2800" dirty="0" err="1"/>
              <a:t>administratif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keharusan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mengajar</a:t>
            </a:r>
            <a:r>
              <a:rPr lang="en-US" altLang="zh-TW" sz="2800" dirty="0"/>
              <a:t> “</a:t>
            </a:r>
            <a:r>
              <a:rPr lang="en-US" altLang="zh-TW" sz="2800" dirty="0" err="1"/>
              <a:t>apa</a:t>
            </a:r>
            <a:r>
              <a:rPr lang="en-US" altLang="zh-TW" sz="2800" dirty="0"/>
              <a:t>” </a:t>
            </a:r>
            <a:r>
              <a:rPr lang="en-US" altLang="zh-TW" sz="2800" dirty="0" err="1"/>
              <a:t>dan</a:t>
            </a:r>
            <a:r>
              <a:rPr lang="en-US" altLang="zh-TW" sz="2800" dirty="0"/>
              <a:t> “</a:t>
            </a:r>
            <a:r>
              <a:rPr lang="en-US" altLang="zh-TW" sz="2800" dirty="0" err="1"/>
              <a:t>bagaimana</a:t>
            </a:r>
            <a:r>
              <a:rPr lang="en-US" altLang="zh-TW" sz="2800" dirty="0"/>
              <a:t>” </a:t>
            </a:r>
            <a:r>
              <a:rPr lang="en-US" altLang="zh-TW" sz="2800" dirty="0" err="1"/>
              <a:t>harus</a:t>
            </a:r>
            <a:r>
              <a:rPr lang="en-US" altLang="zh-TW" sz="2800" dirty="0"/>
              <a:t> </a:t>
            </a:r>
            <a:r>
              <a:rPr lang="en-US" altLang="zh-TW" sz="2800" dirty="0" err="1"/>
              <a:t>sesuai</a:t>
            </a:r>
            <a:r>
              <a:rPr lang="en-US" altLang="zh-TW" sz="2800" dirty="0"/>
              <a:t> </a:t>
            </a:r>
            <a:r>
              <a:rPr lang="en-US" altLang="zh-TW" sz="2800" dirty="0" err="1"/>
              <a:t>dengan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kemauan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lembaga</a:t>
            </a:r>
            <a:endParaRPr lang="zh-TW" altLang="zh-TW" sz="2800" dirty="0"/>
          </a:p>
          <a:p>
            <a:pPr lvl="0"/>
            <a:endParaRPr lang="en-US" altLang="zh-TW" sz="2800" dirty="0" smtClean="0"/>
          </a:p>
          <a:p>
            <a:pPr lvl="0"/>
            <a:r>
              <a:rPr lang="en-US" altLang="zh-TW" sz="2800" dirty="0" err="1" smtClean="0"/>
              <a:t>Lembaga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yang </a:t>
            </a:r>
            <a:r>
              <a:rPr lang="en-US" altLang="zh-TW" sz="2800" dirty="0" err="1"/>
              <a:t>mahasiswanya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hanya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mengutamakan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kelulusan</a:t>
            </a:r>
            <a:endParaRPr lang="zh-TW" altLang="zh-TW" sz="2800" dirty="0"/>
          </a:p>
          <a:p>
            <a:pPr lvl="0"/>
            <a:endParaRPr lang="en-US" altLang="zh-TW" sz="2800" dirty="0" smtClean="0"/>
          </a:p>
          <a:p>
            <a:pPr lvl="0"/>
            <a:r>
              <a:rPr lang="en-US" altLang="zh-TW" sz="2800" dirty="0" smtClean="0"/>
              <a:t>Proses </a:t>
            </a:r>
            <a:r>
              <a:rPr lang="en-US" altLang="zh-TW" sz="2800" dirty="0" err="1"/>
              <a:t>belajar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mengajar</a:t>
            </a:r>
            <a:r>
              <a:rPr lang="en-US" altLang="zh-TW" sz="2800" dirty="0"/>
              <a:t> yang </a:t>
            </a:r>
            <a:r>
              <a:rPr lang="en-US" altLang="zh-TW" sz="2800" dirty="0" err="1"/>
              <a:t>terfokus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pada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</a:t>
            </a:r>
            <a:r>
              <a:rPr lang="en-US" altLang="zh-TW" sz="2800" dirty="0"/>
              <a:t> </a:t>
            </a:r>
            <a:r>
              <a:rPr lang="en-US" altLang="zh-TW" sz="2800" dirty="0" err="1"/>
              <a:t>dan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bukan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pada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bahasa</a:t>
            </a: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03432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Disiplin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dan</a:t>
            </a:r>
            <a:r>
              <a:rPr lang="en-US" altLang="zh-TW" dirty="0" smtClean="0"/>
              <a:t> Tata </a:t>
            </a:r>
            <a:r>
              <a:rPr lang="en-US" altLang="zh-TW" dirty="0" err="1" smtClean="0"/>
              <a:t>Tertib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91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615" y="69269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2000" dirty="0" err="1"/>
              <a:t>Harus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saling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menghormati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antara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pengajar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pembelajar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perlakukan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pembelajar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secara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adil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Buat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pernyataan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atau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peraturan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secara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jelas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eksplisit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tentang</a:t>
            </a:r>
            <a:r>
              <a:rPr lang="en-US" altLang="zh-TW" sz="2000" dirty="0"/>
              <a:t> “</a:t>
            </a:r>
            <a:r>
              <a:rPr lang="en-US" altLang="zh-TW" sz="2000" dirty="0" err="1"/>
              <a:t>akhir</a:t>
            </a:r>
            <a:r>
              <a:rPr lang="en-US" altLang="zh-TW" sz="2000" dirty="0"/>
              <a:t>” </a:t>
            </a:r>
            <a:r>
              <a:rPr lang="en-US" altLang="zh-TW" sz="2000" dirty="0" err="1"/>
              <a:t>dari</a:t>
            </a:r>
            <a:r>
              <a:rPr lang="en-US" altLang="zh-TW" sz="2000" dirty="0"/>
              <a:t> proses </a:t>
            </a:r>
            <a:r>
              <a:rPr lang="en-US" altLang="zh-TW" sz="2000" dirty="0" err="1"/>
              <a:t>belajar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mengajar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tersebut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misal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silabus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kehadiran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tugas</a:t>
            </a:r>
            <a:r>
              <a:rPr lang="en-US" altLang="zh-TW" sz="2000" dirty="0"/>
              <a:t> </a:t>
            </a:r>
            <a:r>
              <a:rPr lang="en-US" altLang="zh-TW" sz="2000" dirty="0" err="1"/>
              <a:t>individu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tugas</a:t>
            </a:r>
            <a:r>
              <a:rPr lang="en-US" altLang="zh-TW" sz="2000" dirty="0"/>
              <a:t> </a:t>
            </a:r>
            <a:r>
              <a:rPr lang="en-US" altLang="zh-TW" sz="2000" dirty="0" err="1"/>
              <a:t>kelompok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toleransi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kelambatan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dan</a:t>
            </a:r>
            <a:r>
              <a:rPr lang="en-US" altLang="zh-TW" sz="2000" dirty="0"/>
              <a:t> lain-lain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Jika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timbul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masalah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dari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poin</a:t>
            </a:r>
            <a:r>
              <a:rPr lang="en-US" altLang="zh-TW" sz="2000" dirty="0"/>
              <a:t> b) di </a:t>
            </a:r>
            <a:r>
              <a:rPr lang="en-US" altLang="zh-TW" sz="2000" dirty="0" err="1"/>
              <a:t>atas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pengajar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harus</a:t>
            </a:r>
            <a:r>
              <a:rPr lang="en-US" altLang="zh-TW" sz="2000" dirty="0"/>
              <a:t> </a:t>
            </a:r>
            <a:r>
              <a:rPr lang="en-US" altLang="zh-TW" sz="2000" dirty="0" err="1"/>
              <a:t>tetap</a:t>
            </a:r>
            <a:r>
              <a:rPr lang="en-US" altLang="zh-TW" sz="2000" dirty="0"/>
              <a:t> </a:t>
            </a:r>
            <a:r>
              <a:rPr lang="en-US" altLang="zh-TW" sz="2000" dirty="0" err="1"/>
              <a:t>tegas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namun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juga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menenangkan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Terapkan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disiplin</a:t>
            </a:r>
            <a:r>
              <a:rPr lang="en-US" altLang="zh-TW" sz="2000" dirty="0"/>
              <a:t>/ </a:t>
            </a:r>
            <a:r>
              <a:rPr lang="en-US" altLang="zh-TW" sz="2000" dirty="0" err="1"/>
              <a:t>peratura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ini</a:t>
            </a:r>
            <a:r>
              <a:rPr lang="en-US" altLang="zh-TW" sz="2000" dirty="0"/>
              <a:t> di </a:t>
            </a:r>
            <a:r>
              <a:rPr lang="en-US" altLang="zh-TW" sz="2000" dirty="0" err="1"/>
              <a:t>luar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kelas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perhatikan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amati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perubahan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tingkah</a:t>
            </a:r>
            <a:r>
              <a:rPr lang="en-US" altLang="zh-TW" sz="2000" dirty="0"/>
              <a:t> </a:t>
            </a:r>
            <a:r>
              <a:rPr lang="en-US" altLang="zh-TW" sz="2000" dirty="0" err="1"/>
              <a:t>laku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para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pembelajar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Jika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terjadi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pelanggaran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dalam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menegakkan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disiplin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pengajar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sebaiknya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selalu</a:t>
            </a:r>
            <a:r>
              <a:rPr lang="en-US" altLang="zh-TW" sz="2000" dirty="0"/>
              <a:t> </a:t>
            </a:r>
            <a:r>
              <a:rPr lang="en-US" altLang="zh-TW" sz="2000" dirty="0" err="1"/>
              <a:t>berusaha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untuk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mencari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akar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permasalahnya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bukan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gejalanya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Jika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permasalah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disiplin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sudah</a:t>
            </a:r>
            <a:r>
              <a:rPr lang="en-US" altLang="zh-TW" sz="2000" dirty="0"/>
              <a:t> </a:t>
            </a:r>
            <a:r>
              <a:rPr lang="en-US" altLang="zh-TW" sz="2000" dirty="0" err="1"/>
              <a:t>tidak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dapat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diselesaikan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oleh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pengajar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maka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pengajar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harus</a:t>
            </a:r>
            <a:r>
              <a:rPr lang="en-US" altLang="zh-TW" sz="2000" dirty="0"/>
              <a:t> </a:t>
            </a:r>
            <a:r>
              <a:rPr lang="en-US" altLang="zh-TW" sz="2000" dirty="0" err="1"/>
              <a:t>berkonsultasi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dengan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lembaga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bagian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administrasi</a:t>
            </a:r>
            <a:endParaRPr lang="zh-TW" altLang="zh-TW" sz="2000" dirty="0"/>
          </a:p>
        </p:txBody>
      </p:sp>
    </p:spTree>
    <p:extLst>
      <p:ext uri="{BB962C8B-B14F-4D97-AF65-F5344CB8AC3E}">
        <p14:creationId xmlns:p14="http://schemas.microsoft.com/office/powerpoint/2010/main" val="41019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Gaya </a:t>
            </a:r>
            <a:r>
              <a:rPr lang="en-US" altLang="zh-TW" dirty="0" err="1" smtClean="0"/>
              <a:t>Pengajar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53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513710"/>
              </p:ext>
            </p:extLst>
          </p:nvPr>
        </p:nvGraphicFramePr>
        <p:xfrm>
          <a:off x="1187624" y="980728"/>
          <a:ext cx="7200800" cy="4098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1152128"/>
                <a:gridCol w="3816424"/>
              </a:tblGrid>
              <a:tr h="7246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Pemalu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>
                          <a:effectLst/>
                        </a:rPr>
                        <a:t>↔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Supel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suka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perteman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0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>
                          <a:effectLst/>
                        </a:rPr>
                        <a:t>Formal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>
                          <a:effectLst/>
                        </a:rPr>
                        <a:t>↔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>
                          <a:effectLst/>
                        </a:rPr>
                        <a:t>Informal</a:t>
                      </a:r>
                      <a:endParaRPr lang="zh-TW" sz="2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6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>
                          <a:effectLst/>
                        </a:rPr>
                        <a:t>Tertutup</a:t>
                      </a:r>
                      <a:endParaRPr lang="zh-TW" sz="2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>
                          <a:effectLst/>
                        </a:rPr>
                        <a:t>↔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>
                          <a:effectLst/>
                        </a:rPr>
                        <a:t>Terbuka, </a:t>
                      </a:r>
                      <a:r>
                        <a:rPr lang="en-US" sz="2400" dirty="0" err="1">
                          <a:effectLst/>
                        </a:rPr>
                        <a:t>transparan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6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>
                          <a:effectLst/>
                        </a:rPr>
                        <a:t>Rasional</a:t>
                      </a:r>
                      <a:endParaRPr lang="zh-TW" sz="2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>
                          <a:effectLst/>
                        </a:rPr>
                        <a:t>↔</a:t>
                      </a:r>
                      <a:endParaRPr lang="zh-TW" sz="2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Emosional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0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>
                          <a:effectLst/>
                        </a:rPr>
                        <a:t>Tegas</a:t>
                      </a:r>
                      <a:endParaRPr lang="zh-TW" sz="2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>
                          <a:effectLst/>
                        </a:rPr>
                        <a:t>↔</a:t>
                      </a:r>
                      <a:endParaRPr lang="zh-TW" sz="2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>
                          <a:effectLst/>
                        </a:rPr>
                        <a:t>Moody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0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>
                          <a:effectLst/>
                        </a:rPr>
                        <a:t>Serius</a:t>
                      </a:r>
                      <a:endParaRPr lang="zh-TW" sz="2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>
                          <a:effectLst/>
                        </a:rPr>
                        <a:t>↔</a:t>
                      </a:r>
                      <a:endParaRPr lang="zh-TW" sz="2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Humoris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6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>
                          <a:effectLst/>
                        </a:rPr>
                        <a:t>Restriktif </a:t>
                      </a:r>
                      <a:endParaRPr lang="zh-TW" sz="2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>
                          <a:effectLst/>
                        </a:rPr>
                        <a:t>↔</a:t>
                      </a:r>
                      <a:endParaRPr lang="zh-TW" sz="2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permisif</a:t>
                      </a:r>
                      <a:endParaRPr lang="zh-TW" sz="2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57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352363"/>
              </p:ext>
            </p:extLst>
          </p:nvPr>
        </p:nvGraphicFramePr>
        <p:xfrm>
          <a:off x="539552" y="332657"/>
          <a:ext cx="7992888" cy="6470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57542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harus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mengetahui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semua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jawaban</a:t>
                      </a:r>
                      <a:r>
                        <a:rPr lang="en-US" sz="1400" dirty="0">
                          <a:effectLst/>
                        </a:rPr>
                        <a:t>   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400">
                          <a:effectLst/>
                        </a:rPr>
                        <a:t>ͽ Pengajar boleh berkata,”Saya tidak tahu”</a:t>
                      </a:r>
                      <a:endParaRPr lang="zh-TW" sz="1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429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harus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menyembunyikan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emosi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" algn="l"/>
                          <a:tab pos="628650" algn="l"/>
                        </a:tabLst>
                      </a:pPr>
                      <a:r>
                        <a:rPr lang="en-US" sz="1400">
                          <a:effectLst/>
                        </a:rPr>
                        <a:t>ͽ Pengajar dan pemebelajar boleh mengekpresikan emosi</a:t>
                      </a:r>
                      <a:endParaRPr lang="zh-TW" sz="1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6298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</a:t>
                      </a:r>
                      <a:r>
                        <a:rPr lang="en-US" sz="1400" dirty="0" err="1">
                          <a:effectLst/>
                        </a:rPr>
                        <a:t>Ketidaksetujuan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memberikan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interpretasi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intelektual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merupakan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ketidaksetiaan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pribadi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</a:t>
                      </a:r>
                      <a:r>
                        <a:rPr lang="en-US" sz="1400" dirty="0" err="1">
                          <a:effectLst/>
                        </a:rPr>
                        <a:t>Ketidaksetujuan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memberikan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interpretasi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intelektual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merupakan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latihan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pemberian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rangsangan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0818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memberikan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penghargaan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karena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ketepatannya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memecahkan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masalah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memberikan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penghargaan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karena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kemampuannya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memberikan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inovasi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memecahkan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masalah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429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Yang </a:t>
                      </a:r>
                      <a:r>
                        <a:rPr lang="en-US" sz="1400" dirty="0" err="1">
                          <a:effectLst/>
                        </a:rPr>
                        <a:t>dikagumi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adalah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intelektualitas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Yang </a:t>
                      </a:r>
                      <a:r>
                        <a:rPr lang="en-US" sz="1400" dirty="0" err="1">
                          <a:effectLst/>
                        </a:rPr>
                        <a:t>dikagumi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adalah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keramahan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4016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6286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zh-TW" sz="1400">
                        <a:effectLst/>
                      </a:endParaRPr>
                    </a:p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628650" algn="l"/>
                        </a:tabLst>
                      </a:pPr>
                      <a:r>
                        <a:rPr lang="en-US" sz="1400">
                          <a:effectLst/>
                        </a:rPr>
                        <a:t>ͽ Pembelajar berbicara hanya jika dipersilakan/ dipanggil oleh pengajar</a:t>
                      </a:r>
                      <a:endParaRPr lang="zh-TW" sz="1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zh-TW" sz="1400" dirty="0">
                        <a:effectLst/>
                      </a:endParaRPr>
                    </a:p>
                    <a:p>
                      <a:pPr marL="102870" indent="-1028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</a:t>
                      </a:r>
                      <a:r>
                        <a:rPr lang="en-US" sz="1400" dirty="0" err="1">
                          <a:effectLst/>
                        </a:rPr>
                        <a:t>Pembelajar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didukung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untuk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mengungkapkan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pemikiran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mereka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0831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628650" algn="l"/>
                        </a:tabLst>
                      </a:pPr>
                      <a:r>
                        <a:rPr lang="en-US" sz="1400">
                          <a:effectLst/>
                        </a:rPr>
                        <a:t>ͽ Pengajar tidak boleh kehilangan muka di hadapan pembelajar, karena hal tersebut dapat mempengaruhi rasa hormat pembelajar terhadap pengajar</a:t>
                      </a:r>
                      <a:endParaRPr lang="zh-TW" sz="14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boleh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mengakui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ketika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berbuat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kesalahan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tanpa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harus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kehilangan</a:t>
                      </a:r>
                      <a:r>
                        <a:rPr lang="en-US" sz="1400" dirty="0">
                          <a:effectLst/>
                        </a:rPr>
                        <a:t> rasa </a:t>
                      </a:r>
                      <a:r>
                        <a:rPr lang="en-US" sz="1400" dirty="0" err="1">
                          <a:effectLst/>
                        </a:rPr>
                        <a:t>hormat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pembelajar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1851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</a:t>
                      </a:r>
                      <a:r>
                        <a:rPr lang="en-US" sz="1400" dirty="0" err="1">
                          <a:effectLst/>
                        </a:rPr>
                        <a:t>Pembelajar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menghormati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karena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merupakan</a:t>
                      </a:r>
                      <a:r>
                        <a:rPr lang="en-US" sz="1400" dirty="0">
                          <a:effectLst/>
                        </a:rPr>
                        <a:t> “</a:t>
                      </a:r>
                      <a:r>
                        <a:rPr lang="en-US" sz="1400" dirty="0" err="1">
                          <a:effectLst/>
                        </a:rPr>
                        <a:t>suluh</a:t>
                      </a:r>
                      <a:r>
                        <a:rPr lang="en-US" sz="1400" dirty="0">
                          <a:effectLst/>
                        </a:rPr>
                        <a:t>” </a:t>
                      </a:r>
                      <a:r>
                        <a:rPr lang="en-US" sz="1400" dirty="0" err="1">
                          <a:effectLst/>
                        </a:rPr>
                        <a:t>baginya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" algn="l"/>
                          <a:tab pos="628650" algn="l"/>
                        </a:tabLst>
                      </a:pPr>
                      <a:r>
                        <a:rPr lang="en-US" sz="1400" dirty="0">
                          <a:effectLst/>
                        </a:rPr>
                        <a:t>ͽ </a:t>
                      </a:r>
                      <a:r>
                        <a:rPr lang="en-US" sz="1400" dirty="0" err="1">
                          <a:effectLst/>
                        </a:rPr>
                        <a:t>Pengajar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berharap</a:t>
                      </a:r>
                      <a:r>
                        <a:rPr lang="en-US" sz="1400" dirty="0">
                          <a:effectLst/>
                        </a:rPr>
                        <a:t> agar </a:t>
                      </a:r>
                      <a:r>
                        <a:rPr lang="en-US" sz="1400" dirty="0" err="1">
                          <a:effectLst/>
                        </a:rPr>
                        <a:t>pembelajar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menemukan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jalan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mereka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sendiri</a:t>
                      </a:r>
                      <a:endParaRPr lang="zh-TW" sz="14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44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807180"/>
              </p:ext>
            </p:extLst>
          </p:nvPr>
        </p:nvGraphicFramePr>
        <p:xfrm>
          <a:off x="467544" y="404665"/>
          <a:ext cx="8208912" cy="5466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4877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Pujian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Efektif</a:t>
                      </a:r>
                      <a:endParaRPr lang="zh-TW" sz="16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>
                          <a:effectLst/>
                        </a:rPr>
                        <a:t>Pujian Tidak efektif</a:t>
                      </a:r>
                      <a:endParaRPr lang="zh-TW" sz="16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364">
                <a:tc>
                  <a:txBody>
                    <a:bodyPr/>
                    <a:lstStyle/>
                    <a:p>
                      <a:pPr marL="114300" indent="-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</a:rPr>
                        <a:t>ͽ </a:t>
                      </a:r>
                      <a:r>
                        <a:rPr lang="en-US" sz="1600" dirty="0" err="1">
                          <a:effectLst/>
                        </a:rPr>
                        <a:t>memperlihatkan</a:t>
                      </a:r>
                      <a:r>
                        <a:rPr lang="en-US" sz="1600" dirty="0">
                          <a:effectLst/>
                        </a:rPr>
                        <a:t> rasa </a:t>
                      </a:r>
                      <a:r>
                        <a:rPr lang="en-US" sz="1600" dirty="0" err="1">
                          <a:effectLst/>
                        </a:rPr>
                        <a:t>senang</a:t>
                      </a:r>
                      <a:r>
                        <a:rPr lang="en-US" sz="1600" dirty="0">
                          <a:effectLst/>
                        </a:rPr>
                        <a:t> dang </a:t>
                      </a:r>
                      <a:r>
                        <a:rPr lang="en-US" sz="1600" dirty="0" err="1">
                          <a:effectLst/>
                        </a:rPr>
                        <a:t>perhatian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alami</a:t>
                      </a:r>
                      <a:endParaRPr lang="zh-TW" sz="16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>
                          <a:effectLst/>
                        </a:rPr>
                        <a:t>ͽ personal, mekanik, dan kaku</a:t>
                      </a:r>
                      <a:endParaRPr lang="zh-TW" sz="16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039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</a:rPr>
                        <a:t>ͽ </a:t>
                      </a:r>
                      <a:r>
                        <a:rPr lang="en-US" sz="1600" dirty="0" err="1">
                          <a:effectLst/>
                        </a:rPr>
                        <a:t>memperlihatkan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variasi</a:t>
                      </a:r>
                      <a:r>
                        <a:rPr lang="en-US" sz="1600" dirty="0">
                          <a:effectLst/>
                        </a:rPr>
                        <a:t> verbal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nonverbal</a:t>
                      </a:r>
                      <a:endParaRPr lang="zh-TW" sz="16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>
                          <a:effectLst/>
                        </a:rPr>
                        <a:t>ͽ hanya formalitas</a:t>
                      </a:r>
                      <a:endParaRPr lang="zh-TW" sz="16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</a:rPr>
                        <a:t>ͽ </a:t>
                      </a:r>
                      <a:r>
                        <a:rPr lang="en-US" sz="1600" dirty="0" err="1">
                          <a:effectLst/>
                        </a:rPr>
                        <a:t>mengapresiasi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tugas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telah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selesai</a:t>
                      </a:r>
                      <a:endParaRPr lang="zh-TW" sz="16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>
                          <a:effectLst/>
                        </a:rPr>
                        <a:t>ͽ hanya memberi komentar umum</a:t>
                      </a:r>
                      <a:endParaRPr lang="zh-TW" sz="16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>
                          <a:effectLst/>
                        </a:rPr>
                        <a:t>ͽ diberikan pada penyelesain tugas yang sulit</a:t>
                      </a:r>
                      <a:endParaRPr lang="zh-TW" sz="16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</a:rPr>
                        <a:t>ͽ </a:t>
                      </a:r>
                      <a:r>
                        <a:rPr lang="en-US" sz="1600" dirty="0" err="1">
                          <a:effectLst/>
                        </a:rPr>
                        <a:t>diberikan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pada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penyelesaian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tugas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mudah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sulit</a:t>
                      </a:r>
                      <a:endParaRPr lang="zh-TW" sz="16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</a:rPr>
                        <a:t>ͽ </a:t>
                      </a:r>
                      <a:r>
                        <a:rPr lang="en-US" sz="1600" dirty="0" err="1">
                          <a:effectLst/>
                        </a:rPr>
                        <a:t>menandai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keberhasilan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atas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suatu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usaha</a:t>
                      </a:r>
                      <a:endParaRPr lang="zh-TW" sz="16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</a:rPr>
                        <a:t>ͽ </a:t>
                      </a:r>
                      <a:r>
                        <a:rPr lang="en-US" sz="1600" dirty="0" err="1">
                          <a:effectLst/>
                        </a:rPr>
                        <a:t>menandai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keberhasilan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atas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kemampuan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keberuntungan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atau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faktor</a:t>
                      </a:r>
                      <a:r>
                        <a:rPr lang="en-US" sz="1600" dirty="0">
                          <a:effectLst/>
                        </a:rPr>
                        <a:t> lain (</a:t>
                      </a:r>
                      <a:r>
                        <a:rPr lang="en-US" sz="1600" dirty="0" err="1">
                          <a:effectLst/>
                        </a:rPr>
                        <a:t>dari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luar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pembelajar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zh-TW" sz="16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364">
                <a:tc>
                  <a:txBody>
                    <a:bodyPr/>
                    <a:lstStyle/>
                    <a:p>
                      <a:pPr marL="114300" indent="-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28650" algn="l"/>
                        </a:tabLst>
                      </a:pPr>
                      <a:r>
                        <a:rPr lang="en-US" sz="1600">
                          <a:effectLst/>
                        </a:rPr>
                        <a:t>ͽ motivasi instrinsik untuk mencapai tujuan yang lain</a:t>
                      </a:r>
                      <a:endParaRPr lang="zh-TW" sz="16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" algn="l"/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</a:rPr>
                        <a:t>ͽ </a:t>
                      </a:r>
                      <a:r>
                        <a:rPr lang="en-US" sz="1600" dirty="0" err="1">
                          <a:effectLst/>
                        </a:rPr>
                        <a:t>motivasi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ekstrinsik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hanya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untuk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memperoleh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pujian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lainnya</a:t>
                      </a:r>
                      <a:endParaRPr lang="zh-TW" sz="16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804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628650" algn="l"/>
                        </a:tabLst>
                      </a:pPr>
                      <a:r>
                        <a:rPr lang="en-US" sz="1600">
                          <a:effectLst/>
                        </a:rPr>
                        <a:t>ͽ disampaikan tanpa merusak arus komunikasi dan interaksi yang tengah berlangsung</a:t>
                      </a:r>
                      <a:endParaRPr lang="zh-TW" sz="16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indent="-1028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2870" algn="l"/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</a:rPr>
                        <a:t>ͽ </a:t>
                      </a:r>
                      <a:r>
                        <a:rPr lang="en-US" sz="1600" dirty="0" err="1">
                          <a:effectLst/>
                        </a:rPr>
                        <a:t>merusak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komunikasi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sedang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berlangsung</a:t>
                      </a:r>
                      <a:endParaRPr lang="zh-TW" sz="16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6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8984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2000" dirty="0" err="1"/>
              <a:t>Ketika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pembelajar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menyimpang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dari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rencana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pengajaran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pada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hari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itu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Ketika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pengajar</a:t>
            </a:r>
            <a:r>
              <a:rPr lang="en-US" altLang="zh-TW" sz="2000" dirty="0"/>
              <a:t> yang </a:t>
            </a:r>
            <a:r>
              <a:rPr lang="en-US" altLang="zh-TW" sz="2000" dirty="0" err="1"/>
              <a:t>menyimpang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dari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rencana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pengajaran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pada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hari</a:t>
            </a:r>
            <a:r>
              <a:rPr lang="en-US" altLang="zh-TW" sz="2000" dirty="0"/>
              <a:t>  </a:t>
            </a:r>
            <a:r>
              <a:rPr lang="en-US" altLang="zh-TW" sz="2000" dirty="0" err="1"/>
              <a:t>itu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Ketika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muncul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pertanyaan</a:t>
            </a:r>
            <a:r>
              <a:rPr lang="en-US" altLang="zh-TW" sz="2000" dirty="0"/>
              <a:t> yang </a:t>
            </a:r>
            <a:r>
              <a:rPr lang="en-US" altLang="zh-TW" sz="2000" dirty="0" err="1"/>
              <a:t>tidak</a:t>
            </a:r>
            <a:r>
              <a:rPr lang="en-US" altLang="zh-TW" sz="2000" dirty="0"/>
              <a:t> </a:t>
            </a:r>
            <a:r>
              <a:rPr lang="en-US" altLang="zh-TW" sz="2000" dirty="0" err="1"/>
              <a:t>terduga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namun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masih</a:t>
            </a:r>
            <a:r>
              <a:rPr lang="en-US" altLang="zh-TW" sz="2000" dirty="0"/>
              <a:t> </a:t>
            </a:r>
            <a:r>
              <a:rPr lang="en-US" altLang="zh-TW" sz="2000" dirty="0" err="1"/>
              <a:t>relevan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dengan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topik</a:t>
            </a:r>
            <a:r>
              <a:rPr lang="en-US" altLang="zh-TW" sz="2000" dirty="0"/>
              <a:t> yang </a:t>
            </a:r>
            <a:r>
              <a:rPr lang="en-US" altLang="zh-TW" sz="2000" dirty="0" err="1"/>
              <a:t>dibahas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Ketika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hal-hal</a:t>
            </a:r>
            <a:r>
              <a:rPr lang="en-US" altLang="zh-TW" sz="2000" dirty="0"/>
              <a:t> </a:t>
            </a:r>
            <a:r>
              <a:rPr lang="en-US" altLang="zh-TW" sz="2000" dirty="0" err="1"/>
              <a:t>teknis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menghambat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aktivitas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misal</a:t>
            </a:r>
            <a:r>
              <a:rPr lang="en-US" altLang="zh-TW" sz="2000" dirty="0"/>
              <a:t>, tape/ </a:t>
            </a:r>
            <a:r>
              <a:rPr lang="en-US" altLang="zh-TW" sz="2000" dirty="0" err="1"/>
              <a:t>televisi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rusak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listrik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mati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dan</a:t>
            </a:r>
            <a:r>
              <a:rPr lang="en-US" altLang="zh-TW" sz="2000" dirty="0"/>
              <a:t> lain-lain.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Ketika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seorang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pembelajar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mengganggu</a:t>
            </a:r>
            <a:r>
              <a:rPr lang="en-US" altLang="zh-TW" sz="2000" dirty="0"/>
              <a:t> </a:t>
            </a:r>
            <a:r>
              <a:rPr lang="en-US" altLang="zh-TW" sz="2000" dirty="0" err="1"/>
              <a:t>atau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mengacau</a:t>
            </a:r>
            <a:r>
              <a:rPr lang="en-US" altLang="zh-TW" sz="2000" dirty="0"/>
              <a:t> di </a:t>
            </a:r>
            <a:r>
              <a:rPr lang="en-US" altLang="zh-TW" sz="2000" dirty="0" err="1"/>
              <a:t>kelas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Ketika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pengajar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ditanyai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pertanyaan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oleh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pembelajar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dan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pengajar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belum</a:t>
            </a:r>
            <a:r>
              <a:rPr lang="en-US" altLang="zh-TW" sz="2000" dirty="0"/>
              <a:t> </a:t>
            </a:r>
            <a:r>
              <a:rPr lang="en-US" altLang="zh-TW" sz="2000" dirty="0" err="1"/>
              <a:t>dapat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menjawab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pertanyaan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tersebut</a:t>
            </a:r>
            <a:endParaRPr lang="zh-TW" altLang="zh-TW" sz="2000" dirty="0"/>
          </a:p>
          <a:p>
            <a:pPr lvl="0"/>
            <a:endParaRPr lang="en-US" altLang="zh-TW" sz="2000" dirty="0" smtClean="0"/>
          </a:p>
          <a:p>
            <a:pPr lvl="0"/>
            <a:r>
              <a:rPr lang="en-US" altLang="zh-TW" sz="2000" dirty="0" err="1" smtClean="0"/>
              <a:t>Ketika</a:t>
            </a:r>
            <a:r>
              <a:rPr lang="en-US" altLang="zh-TW" sz="2000" dirty="0" smtClean="0"/>
              <a:t> </a:t>
            </a:r>
            <a:r>
              <a:rPr lang="en-US" altLang="zh-TW" sz="2000" dirty="0" err="1"/>
              <a:t>waktu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sudah</a:t>
            </a:r>
            <a:r>
              <a:rPr lang="en-US" altLang="zh-TW" sz="2000" dirty="0"/>
              <a:t> </a:t>
            </a:r>
            <a:r>
              <a:rPr lang="en-US" altLang="zh-TW" sz="2000" dirty="0" err="1"/>
              <a:t>habis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namun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aktivitas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pengajaran</a:t>
            </a:r>
            <a:r>
              <a:rPr lang="en-US" altLang="zh-TW" sz="2000" dirty="0"/>
              <a:t> yang </a:t>
            </a:r>
            <a:r>
              <a:rPr lang="en-US" altLang="zh-TW" sz="2000" dirty="0" err="1"/>
              <a:t>dijalankan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pada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saat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itu</a:t>
            </a:r>
            <a:r>
              <a:rPr lang="en-US" altLang="zh-TW" sz="2000" dirty="0"/>
              <a:t> </a:t>
            </a:r>
            <a:r>
              <a:rPr lang="en-US" altLang="zh-TW" sz="2000" dirty="0" err="1"/>
              <a:t>belum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selesai</a:t>
            </a:r>
            <a:endParaRPr lang="zh-TW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26054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Mengajar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dalam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Berbagai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Situasi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337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1581" y="69269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dirty="0"/>
              <a:t>1) </a:t>
            </a:r>
            <a:r>
              <a:rPr lang="en-US" altLang="zh-TW" sz="4000" dirty="0" err="1"/>
              <a:t>kecapakan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dan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kemampuan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pembelajar</a:t>
            </a:r>
            <a:r>
              <a:rPr lang="en-US" altLang="zh-TW" sz="4000" dirty="0"/>
              <a:t> </a:t>
            </a:r>
            <a:r>
              <a:rPr lang="en-US" altLang="zh-TW" sz="4000" dirty="0" err="1"/>
              <a:t>sangat</a:t>
            </a:r>
            <a:r>
              <a:rPr lang="en-US" altLang="zh-TW" sz="4000" dirty="0"/>
              <a:t> </a:t>
            </a:r>
            <a:r>
              <a:rPr lang="en-US" altLang="zh-TW" sz="4000" dirty="0" err="1"/>
              <a:t>bervariasi</a:t>
            </a:r>
            <a:endParaRPr lang="zh-TW" altLang="zh-TW" sz="4000" dirty="0"/>
          </a:p>
          <a:p>
            <a:r>
              <a:rPr lang="en-US" altLang="zh-TW" sz="4000" dirty="0"/>
              <a:t>2) </a:t>
            </a:r>
            <a:r>
              <a:rPr lang="en-US" altLang="zh-TW" sz="4000" dirty="0" err="1"/>
              <a:t>perhatian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pembelajar-pengajar</a:t>
            </a:r>
            <a:r>
              <a:rPr lang="en-US" altLang="zh-TW" sz="4000" dirty="0"/>
              <a:t> </a:t>
            </a:r>
            <a:r>
              <a:rPr lang="en-US" altLang="zh-TW" sz="4000" dirty="0" err="1"/>
              <a:t>sangat</a:t>
            </a:r>
            <a:r>
              <a:rPr lang="en-US" altLang="zh-TW" sz="4000" dirty="0"/>
              <a:t> </a:t>
            </a:r>
            <a:r>
              <a:rPr lang="en-US" altLang="zh-TW" sz="4000" dirty="0" err="1"/>
              <a:t>terbatas</a:t>
            </a:r>
            <a:endParaRPr lang="zh-TW" altLang="zh-TW" sz="4000" dirty="0"/>
          </a:p>
          <a:p>
            <a:r>
              <a:rPr lang="en-US" altLang="zh-TW" sz="4000" dirty="0"/>
              <a:t>3) </a:t>
            </a:r>
            <a:r>
              <a:rPr lang="en-US" altLang="zh-TW" sz="4000" dirty="0" err="1"/>
              <a:t>kesempatan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pembelajar</a:t>
            </a:r>
            <a:r>
              <a:rPr lang="en-US" altLang="zh-TW" sz="4000" dirty="0"/>
              <a:t> </a:t>
            </a:r>
            <a:r>
              <a:rPr lang="en-US" altLang="zh-TW" sz="4000" dirty="0" err="1"/>
              <a:t>untuk</a:t>
            </a:r>
            <a:r>
              <a:rPr lang="en-US" altLang="zh-TW" sz="4000" dirty="0"/>
              <a:t> </a:t>
            </a:r>
            <a:r>
              <a:rPr lang="en-US" altLang="zh-TW" sz="4000" dirty="0" err="1"/>
              <a:t>berbicara</a:t>
            </a:r>
            <a:r>
              <a:rPr lang="en-US" altLang="zh-TW" sz="4000" dirty="0"/>
              <a:t> </a:t>
            </a:r>
            <a:r>
              <a:rPr lang="en-US" altLang="zh-TW" sz="4000" dirty="0" err="1"/>
              <a:t>sangat</a:t>
            </a:r>
            <a:r>
              <a:rPr lang="en-US" altLang="zh-TW" sz="4000" dirty="0"/>
              <a:t> </a:t>
            </a:r>
            <a:r>
              <a:rPr lang="en-US" altLang="zh-TW" sz="4000" dirty="0" err="1"/>
              <a:t>kurang</a:t>
            </a:r>
            <a:endParaRPr lang="zh-TW" altLang="zh-TW" sz="4000" dirty="0"/>
          </a:p>
          <a:p>
            <a:r>
              <a:rPr lang="en-US" altLang="zh-TW" sz="4000" dirty="0"/>
              <a:t>4) </a:t>
            </a:r>
            <a:r>
              <a:rPr lang="en-US" altLang="zh-TW" sz="4000" dirty="0" err="1"/>
              <a:t>umpan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balik</a:t>
            </a:r>
            <a:r>
              <a:rPr lang="en-US" altLang="zh-TW" sz="4000" dirty="0"/>
              <a:t> </a:t>
            </a:r>
            <a:r>
              <a:rPr lang="en-US" altLang="zh-TW" sz="4000" dirty="0" err="1"/>
              <a:t>dari</a:t>
            </a:r>
            <a:r>
              <a:rPr lang="en-US" altLang="zh-TW" sz="4000" dirty="0"/>
              <a:t> </a:t>
            </a:r>
            <a:r>
              <a:rPr lang="en-US" altLang="zh-TW" sz="4000" dirty="0" err="1"/>
              <a:t>pengajar</a:t>
            </a:r>
            <a:r>
              <a:rPr lang="en-US" altLang="zh-TW" sz="4000" dirty="0"/>
              <a:t> </a:t>
            </a:r>
            <a:r>
              <a:rPr lang="en-US" altLang="zh-TW" sz="4000" dirty="0" err="1"/>
              <a:t>terhadap</a:t>
            </a:r>
            <a:r>
              <a:rPr lang="en-US" altLang="zh-TW" sz="4000" dirty="0"/>
              <a:t> </a:t>
            </a:r>
            <a:r>
              <a:rPr lang="en-US" altLang="zh-TW" sz="4000" dirty="0" err="1"/>
              <a:t>karya</a:t>
            </a:r>
            <a:r>
              <a:rPr lang="en-US" altLang="zh-TW" sz="4000" dirty="0"/>
              <a:t> </a:t>
            </a:r>
            <a:r>
              <a:rPr lang="en-US" altLang="zh-TW" sz="4000" dirty="0" err="1"/>
              <a:t>tulis</a:t>
            </a:r>
            <a:r>
              <a:rPr lang="en-US" altLang="zh-TW" sz="4000" dirty="0"/>
              <a:t>/ </a:t>
            </a:r>
            <a:r>
              <a:rPr lang="en-US" altLang="zh-TW" sz="4000" dirty="0" err="1"/>
              <a:t>tugas-tugas</a:t>
            </a:r>
            <a:r>
              <a:rPr lang="en-US" altLang="zh-TW" sz="4000" dirty="0"/>
              <a:t> </a:t>
            </a:r>
            <a:r>
              <a:rPr lang="en-US" altLang="zh-TW" sz="4000" dirty="0" err="1"/>
              <a:t>tertulis</a:t>
            </a:r>
            <a:r>
              <a:rPr lang="en-US" altLang="zh-TW" sz="4000" dirty="0"/>
              <a:t> </a:t>
            </a:r>
            <a:r>
              <a:rPr lang="en-US" altLang="zh-TW" sz="4000" dirty="0" err="1"/>
              <a:t>pembelajar</a:t>
            </a:r>
            <a:r>
              <a:rPr lang="en-US" altLang="zh-TW" sz="4000" dirty="0"/>
              <a:t> </a:t>
            </a:r>
            <a:r>
              <a:rPr lang="en-US" altLang="zh-TW" sz="4000" dirty="0" err="1"/>
              <a:t>sangat</a:t>
            </a:r>
            <a:r>
              <a:rPr lang="en-US" altLang="zh-TW" sz="4000" dirty="0"/>
              <a:t> </a:t>
            </a:r>
            <a:r>
              <a:rPr lang="en-US" altLang="zh-TW" sz="4000" dirty="0" err="1"/>
              <a:t>terbatas</a:t>
            </a:r>
            <a:r>
              <a:rPr lang="en-US" altLang="zh-TW" sz="4000" dirty="0"/>
              <a:t>.</a:t>
            </a:r>
            <a:endParaRPr lang="zh-TW" altLang="zh-TW" sz="4000" dirty="0"/>
          </a:p>
        </p:txBody>
      </p:sp>
    </p:spTree>
    <p:extLst>
      <p:ext uri="{BB962C8B-B14F-4D97-AF65-F5344CB8AC3E}">
        <p14:creationId xmlns:p14="http://schemas.microsoft.com/office/powerpoint/2010/main" val="254698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764704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1) </a:t>
            </a:r>
            <a:r>
              <a:rPr lang="en-US" altLang="zh-TW" sz="2400" dirty="0" err="1"/>
              <a:t>sebagai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pengajar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usahakan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untuk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menghafal</a:t>
            </a:r>
            <a:r>
              <a:rPr lang="en-US" altLang="zh-TW" sz="2400" dirty="0"/>
              <a:t> </a:t>
            </a:r>
            <a:r>
              <a:rPr lang="en-US" altLang="zh-TW" sz="2400" dirty="0" err="1"/>
              <a:t>semua</a:t>
            </a:r>
            <a:r>
              <a:rPr lang="en-US" altLang="zh-TW" sz="2400" dirty="0"/>
              <a:t> </a:t>
            </a:r>
            <a:r>
              <a:rPr lang="en-US" altLang="zh-TW" sz="2400" dirty="0" err="1"/>
              <a:t>nama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pembelajar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dimulai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saat-saat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awal</a:t>
            </a:r>
            <a:r>
              <a:rPr lang="en-US" altLang="zh-TW" sz="2400" dirty="0"/>
              <a:t> proses </a:t>
            </a:r>
            <a:r>
              <a:rPr lang="en-US" altLang="zh-TW" sz="2400" dirty="0" err="1"/>
              <a:t>belajar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mengajar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hal</a:t>
            </a:r>
            <a:r>
              <a:rPr lang="en-US" altLang="zh-TW" sz="2400" dirty="0"/>
              <a:t> </a:t>
            </a:r>
            <a:r>
              <a:rPr lang="en-US" altLang="zh-TW" sz="2400" dirty="0" err="1"/>
              <a:t>ini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akan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membuat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pembelajar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merasa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penting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diperhatikan</a:t>
            </a:r>
            <a:endParaRPr lang="zh-TW" altLang="zh-TW" sz="2400" dirty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2</a:t>
            </a:r>
            <a:r>
              <a:rPr lang="en-US" altLang="zh-TW" sz="2400" dirty="0"/>
              <a:t>) </a:t>
            </a:r>
            <a:r>
              <a:rPr lang="en-US" altLang="zh-TW" sz="2400" dirty="0" err="1"/>
              <a:t>pengajar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melibatkan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diri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dalam</a:t>
            </a:r>
            <a:r>
              <a:rPr lang="en-US" altLang="zh-TW" sz="2400" dirty="0"/>
              <a:t> </a:t>
            </a:r>
            <a:r>
              <a:rPr lang="en-US" altLang="zh-TW" sz="2400" dirty="0" err="1"/>
              <a:t>interaksi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dengan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pembelajar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mulai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dari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berkenalan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ketika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memulai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pembelajaran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sehingga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pembelajar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merasa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menjadi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bagian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dari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suatu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kelompok</a:t>
            </a:r>
            <a:endParaRPr lang="zh-TW" altLang="zh-TW" sz="2400" dirty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3</a:t>
            </a:r>
            <a:r>
              <a:rPr lang="en-US" altLang="zh-TW" sz="2400" dirty="0"/>
              <a:t>) </a:t>
            </a:r>
            <a:r>
              <a:rPr lang="en-US" altLang="zh-TW" sz="2400" dirty="0" err="1"/>
              <a:t>optimalkan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aktivitas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kerja</a:t>
            </a:r>
            <a:r>
              <a:rPr lang="en-US" altLang="zh-TW" sz="2400" dirty="0"/>
              <a:t> </a:t>
            </a:r>
            <a:r>
              <a:rPr lang="en-US" altLang="zh-TW" sz="2400" dirty="0" err="1"/>
              <a:t>berpasangan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kelompok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kecil</a:t>
            </a:r>
            <a:r>
              <a:rPr lang="en-US" altLang="zh-TW" sz="2400" dirty="0"/>
              <a:t>, agar </a:t>
            </a:r>
            <a:r>
              <a:rPr lang="en-US" altLang="zh-TW" sz="2400" dirty="0" err="1"/>
              <a:t>pembelajar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dapat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unjuk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kemampuan</a:t>
            </a:r>
            <a:r>
              <a:rPr lang="en-US" altLang="zh-TW" sz="2400" dirty="0"/>
              <a:t>. </a:t>
            </a:r>
            <a:r>
              <a:rPr lang="en-US" altLang="zh-TW" sz="2400" dirty="0" err="1"/>
              <a:t>Dalam</a:t>
            </a:r>
            <a:r>
              <a:rPr lang="en-US" altLang="zh-TW" sz="2400" dirty="0"/>
              <a:t> </a:t>
            </a:r>
            <a:r>
              <a:rPr lang="en-US" altLang="zh-TW" sz="2400" dirty="0" err="1"/>
              <a:t>aktivitas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kelompok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perhatikan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tingkat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kecapakan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masing-masing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pembelajar</a:t>
            </a:r>
            <a:endParaRPr lang="zh-TW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4631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836712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4) </a:t>
            </a:r>
            <a:r>
              <a:rPr lang="en-US" altLang="zh-TW" sz="2400" dirty="0" err="1"/>
              <a:t>variasikan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kegiatan</a:t>
            </a:r>
            <a:r>
              <a:rPr lang="en-US" altLang="zh-TW" sz="2400" dirty="0"/>
              <a:t> </a:t>
            </a:r>
            <a:r>
              <a:rPr lang="en-US" altLang="zh-TW" sz="2400" i="1" dirty="0"/>
              <a:t>comprehension </a:t>
            </a:r>
            <a:r>
              <a:rPr lang="en-US" altLang="zh-TW" sz="2400" i="1" dirty="0" err="1"/>
              <a:t>orale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dengan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menggunakan</a:t>
            </a:r>
            <a:r>
              <a:rPr lang="en-US" altLang="zh-TW" sz="2400" dirty="0"/>
              <a:t> tape, video, </a:t>
            </a:r>
            <a:r>
              <a:rPr lang="en-US" altLang="zh-TW" sz="2400" dirty="0" err="1"/>
              <a:t>dan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pengajar</a:t>
            </a:r>
            <a:r>
              <a:rPr lang="en-US" altLang="zh-TW" sz="2400" dirty="0"/>
              <a:t> </a:t>
            </a:r>
            <a:r>
              <a:rPr lang="en-US" altLang="zh-TW" sz="2400" dirty="0" err="1"/>
              <a:t>sendiri</a:t>
            </a:r>
            <a:r>
              <a:rPr lang="en-US" altLang="zh-TW" sz="2400" dirty="0"/>
              <a:t>. </a:t>
            </a:r>
            <a:r>
              <a:rPr lang="en-US" altLang="zh-TW" sz="2400" dirty="0" err="1"/>
              <a:t>Keterampilan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menyimak</a:t>
            </a:r>
            <a:r>
              <a:rPr lang="en-US" altLang="zh-TW" sz="2400" dirty="0"/>
              <a:t> </a:t>
            </a:r>
            <a:r>
              <a:rPr lang="en-US" altLang="zh-TW" sz="2400" dirty="0" err="1"/>
              <a:t>ini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akan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membantu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pembelajar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dalam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keterampilan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membaca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berbicara</a:t>
            </a:r>
            <a:r>
              <a:rPr lang="en-US" altLang="zh-TW" sz="2400" dirty="0"/>
              <a:t> , </a:t>
            </a:r>
            <a:r>
              <a:rPr lang="en-US" altLang="zh-TW" sz="2400" dirty="0" err="1"/>
              <a:t>dan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menulis</a:t>
            </a:r>
            <a:endParaRPr lang="zh-TW" altLang="zh-TW" sz="2400" dirty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5</a:t>
            </a:r>
            <a:r>
              <a:rPr lang="en-US" altLang="zh-TW" sz="2400" dirty="0"/>
              <a:t>) </a:t>
            </a:r>
            <a:r>
              <a:rPr lang="en-US" altLang="zh-TW" sz="2400" dirty="0" err="1"/>
              <a:t>evaluasi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dalam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keterampilan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menulis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dapat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dilakukan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dengan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menjalankan</a:t>
            </a:r>
            <a:r>
              <a:rPr lang="en-US" altLang="zh-TW" sz="2400" dirty="0"/>
              <a:t> </a:t>
            </a:r>
            <a:r>
              <a:rPr lang="en-US" altLang="zh-TW" sz="2400" i="1" dirty="0"/>
              <a:t>peer-editing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memberi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umpan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balik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pada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pembelajar</a:t>
            </a:r>
            <a:endParaRPr lang="zh-TW" altLang="zh-TW" sz="2400" dirty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6</a:t>
            </a:r>
            <a:r>
              <a:rPr lang="en-US" altLang="zh-TW" sz="2400" dirty="0"/>
              <a:t>) </a:t>
            </a:r>
            <a:r>
              <a:rPr lang="en-US" altLang="zh-TW" sz="2400" dirty="0" err="1"/>
              <a:t>pemberian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tugas</a:t>
            </a:r>
            <a:r>
              <a:rPr lang="en-US" altLang="zh-TW" sz="2400" dirty="0"/>
              <a:t> </a:t>
            </a:r>
            <a:r>
              <a:rPr lang="en-US" altLang="zh-TW" sz="2400" dirty="0" err="1"/>
              <a:t>tambahan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dibuat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bertingkat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sesuai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dengan</a:t>
            </a:r>
            <a:r>
              <a:rPr lang="en-US" altLang="zh-TW" sz="2400" dirty="0"/>
              <a:t> </a:t>
            </a:r>
            <a:r>
              <a:rPr lang="en-US" altLang="zh-TW" sz="2400" i="1" dirty="0"/>
              <a:t>range</a:t>
            </a:r>
            <a:r>
              <a:rPr lang="en-US" altLang="zh-TW" sz="2400" dirty="0"/>
              <a:t> </a:t>
            </a:r>
            <a:r>
              <a:rPr lang="en-US" altLang="zh-TW" sz="2400" dirty="0" err="1"/>
              <a:t>atau</a:t>
            </a:r>
            <a:r>
              <a:rPr lang="en-US" altLang="zh-TW" sz="2400" dirty="0"/>
              <a:t> </a:t>
            </a:r>
            <a:r>
              <a:rPr lang="en-US" altLang="zh-TW" sz="2400" i="1" dirty="0" err="1"/>
              <a:t>niveau</a:t>
            </a:r>
            <a:r>
              <a:rPr lang="en-US" altLang="zh-TW" sz="2400" dirty="0"/>
              <a:t> </a:t>
            </a:r>
            <a:r>
              <a:rPr lang="en-US" altLang="zh-TW" sz="2400" dirty="0" err="1"/>
              <a:t>masing-masing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pembelajar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hal</a:t>
            </a:r>
            <a:r>
              <a:rPr lang="en-US" altLang="zh-TW" sz="2400" dirty="0"/>
              <a:t> </a:t>
            </a:r>
            <a:r>
              <a:rPr lang="en-US" altLang="zh-TW" sz="2400" dirty="0" err="1"/>
              <a:t>ini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sebagai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cerminan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kemampuan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individu</a:t>
            </a:r>
            <a:r>
              <a:rPr lang="en-US" altLang="zh-TW" sz="2400" dirty="0"/>
              <a:t> yang </a:t>
            </a:r>
            <a:r>
              <a:rPr lang="en-US" altLang="zh-TW" sz="2400" dirty="0" err="1"/>
              <a:t>beragam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dapat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dijadikan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sebagai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suatu</a:t>
            </a:r>
            <a:r>
              <a:rPr lang="en-US" altLang="zh-TW" sz="2400" dirty="0"/>
              <a:t> </a:t>
            </a:r>
            <a:r>
              <a:rPr lang="en-US" altLang="zh-TW" sz="2400" dirty="0" err="1"/>
              <a:t>tantangan</a:t>
            </a:r>
            <a:r>
              <a:rPr lang="en-US" altLang="zh-TW" sz="2400" dirty="0"/>
              <a:t> </a:t>
            </a:r>
            <a:r>
              <a:rPr lang="en-US" altLang="zh-TW" sz="2400" dirty="0" err="1"/>
              <a:t>bagi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pembelajar</a:t>
            </a:r>
            <a:endParaRPr lang="zh-TW" altLang="zh-TW" sz="2400" dirty="0"/>
          </a:p>
        </p:txBody>
      </p:sp>
    </p:spTree>
    <p:extLst>
      <p:ext uri="{BB962C8B-B14F-4D97-AF65-F5344CB8AC3E}">
        <p14:creationId xmlns:p14="http://schemas.microsoft.com/office/powerpoint/2010/main" val="40356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0554" y="764704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7) </a:t>
            </a:r>
            <a:r>
              <a:rPr lang="en-US" altLang="zh-TW" sz="2800" dirty="0" err="1"/>
              <a:t>pemberian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tugas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menulis</a:t>
            </a:r>
            <a:r>
              <a:rPr lang="en-US" altLang="zh-TW" sz="2800" dirty="0"/>
              <a:t> </a:t>
            </a:r>
            <a:r>
              <a:rPr lang="en-US" altLang="zh-TW" sz="2800" dirty="0" err="1"/>
              <a:t>sebaiknya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tidak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terlalu</a:t>
            </a:r>
            <a:r>
              <a:rPr lang="en-US" altLang="zh-TW" sz="2800" dirty="0"/>
              <a:t> </a:t>
            </a:r>
            <a:r>
              <a:rPr lang="en-US" altLang="zh-TW" sz="2800" dirty="0" err="1"/>
              <a:t>sering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karena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membawa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konsekuensi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bagi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pengajar</a:t>
            </a:r>
            <a:r>
              <a:rPr lang="en-US" altLang="zh-TW" sz="2800" dirty="0"/>
              <a:t> </a:t>
            </a:r>
            <a:r>
              <a:rPr lang="en-US" altLang="zh-TW" sz="2800" dirty="0" err="1"/>
              <a:t>untuk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mengoreksi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memberi</a:t>
            </a:r>
            <a:r>
              <a:rPr lang="en-US" altLang="zh-TW" sz="2800" dirty="0"/>
              <a:t> </a:t>
            </a:r>
            <a:r>
              <a:rPr lang="en-US" altLang="zh-TW" sz="2800" dirty="0" err="1"/>
              <a:t>umpan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balik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dan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membagikan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kembali</a:t>
            </a:r>
            <a:r>
              <a:rPr lang="en-US" altLang="zh-TW" sz="2800" dirty="0"/>
              <a:t> </a:t>
            </a:r>
            <a:r>
              <a:rPr lang="en-US" altLang="zh-TW" sz="2800" dirty="0" err="1"/>
              <a:t>kepada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pembelajar</a:t>
            </a:r>
            <a:r>
              <a:rPr lang="en-US" altLang="zh-TW" sz="2800" dirty="0"/>
              <a:t>. </a:t>
            </a:r>
            <a:r>
              <a:rPr lang="en-US" altLang="zh-TW" sz="2800" dirty="0" err="1"/>
              <a:t>Sebaiknya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pengumpulan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tugas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tidak</a:t>
            </a:r>
            <a:r>
              <a:rPr lang="en-US" altLang="zh-TW" sz="2800" dirty="0"/>
              <a:t> </a:t>
            </a:r>
            <a:r>
              <a:rPr lang="en-US" altLang="zh-TW" sz="2800" dirty="0" err="1"/>
              <a:t>dilakukan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pada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waktu</a:t>
            </a:r>
            <a:r>
              <a:rPr lang="en-US" altLang="zh-TW" sz="2800" dirty="0"/>
              <a:t> yang </a:t>
            </a:r>
            <a:r>
              <a:rPr lang="en-US" altLang="zh-TW" sz="2800" dirty="0" err="1"/>
              <a:t>sama</a:t>
            </a:r>
            <a:endParaRPr lang="zh-TW" altLang="zh-TW" sz="2800" dirty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8</a:t>
            </a:r>
            <a:r>
              <a:rPr lang="en-US" altLang="zh-TW" sz="2800" dirty="0"/>
              <a:t>) </a:t>
            </a:r>
            <a:r>
              <a:rPr lang="en-US" altLang="zh-TW" sz="2800" dirty="0" err="1"/>
              <a:t>membentuk</a:t>
            </a:r>
            <a:r>
              <a:rPr lang="en-US" altLang="zh-TW" sz="2800" dirty="0"/>
              <a:t> “</a:t>
            </a:r>
            <a:r>
              <a:rPr lang="en-US" altLang="zh-TW" sz="2800" dirty="0" err="1"/>
              <a:t>pusat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belajar</a:t>
            </a:r>
            <a:r>
              <a:rPr lang="en-US" altLang="zh-TW" sz="2800" dirty="0"/>
              <a:t>” </a:t>
            </a:r>
            <a:r>
              <a:rPr lang="en-US" altLang="zh-TW" sz="2800" dirty="0" err="1"/>
              <a:t>kecil</a:t>
            </a:r>
            <a:r>
              <a:rPr lang="en-US" altLang="zh-TW" sz="2800" dirty="0"/>
              <a:t> </a:t>
            </a:r>
            <a:r>
              <a:rPr lang="en-US" altLang="zh-TW" sz="2800" dirty="0" err="1"/>
              <a:t>untuk</a:t>
            </a:r>
            <a:r>
              <a:rPr lang="en-US" altLang="zh-TW" sz="2800" dirty="0"/>
              <a:t> member </a:t>
            </a:r>
            <a:r>
              <a:rPr lang="en-US" altLang="zh-TW" sz="2800" dirty="0" err="1"/>
              <a:t>fasilitas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pembelajar</a:t>
            </a:r>
            <a:r>
              <a:rPr lang="en-US" altLang="zh-TW" sz="2800" dirty="0"/>
              <a:t> agar </a:t>
            </a:r>
            <a:r>
              <a:rPr lang="en-US" altLang="zh-TW" sz="2800" dirty="0" err="1"/>
              <a:t>dapat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bekerja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secara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individu</a:t>
            </a:r>
            <a:endParaRPr lang="zh-TW" altLang="zh-TW" sz="2800" dirty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9</a:t>
            </a:r>
            <a:r>
              <a:rPr lang="en-US" altLang="zh-TW" sz="2800" dirty="0"/>
              <a:t>) </a:t>
            </a:r>
            <a:r>
              <a:rPr lang="en-US" altLang="zh-TW" sz="2800" dirty="0" err="1"/>
              <a:t>menyelenggarakan</a:t>
            </a:r>
            <a:r>
              <a:rPr lang="en-US" altLang="zh-TW" sz="2800" dirty="0"/>
              <a:t> </a:t>
            </a:r>
            <a:r>
              <a:rPr lang="en-US" altLang="zh-TW" sz="2800" i="1" dirty="0" err="1"/>
              <a:t>groupe</a:t>
            </a:r>
            <a:r>
              <a:rPr lang="en-US" altLang="zh-TW" sz="2800" i="1" dirty="0"/>
              <a:t> de conversation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dan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belajar</a:t>
            </a:r>
            <a:r>
              <a:rPr lang="en-US" altLang="zh-TW" sz="2800" dirty="0"/>
              <a:t> </a:t>
            </a:r>
            <a:r>
              <a:rPr lang="en-US" altLang="zh-TW" sz="2800" dirty="0" err="1"/>
              <a:t>kelompok</a:t>
            </a: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65693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20688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err="1"/>
              <a:t>hindari</a:t>
            </a:r>
            <a:r>
              <a:rPr lang="en-US" altLang="zh-TW" dirty="0"/>
              <a:t> </a:t>
            </a:r>
            <a:r>
              <a:rPr lang="en-US" altLang="zh-TW" dirty="0" err="1"/>
              <a:t>membuat</a:t>
            </a:r>
            <a:r>
              <a:rPr lang="en-US" altLang="zh-TW" dirty="0"/>
              <a:t> </a:t>
            </a:r>
            <a:r>
              <a:rPr lang="en-US" altLang="zh-TW" dirty="0" err="1"/>
              <a:t>klasifikasi</a:t>
            </a:r>
            <a:r>
              <a:rPr lang="en-US" altLang="zh-TW" dirty="0"/>
              <a:t> </a:t>
            </a:r>
            <a:r>
              <a:rPr lang="en-US" altLang="zh-TW" dirty="0" err="1"/>
              <a:t>dikotomis</a:t>
            </a:r>
            <a:r>
              <a:rPr lang="en-US" altLang="zh-TW" dirty="0"/>
              <a:t> </a:t>
            </a:r>
            <a:r>
              <a:rPr lang="en-US" altLang="zh-TW" dirty="0" err="1"/>
              <a:t>terhadap</a:t>
            </a:r>
            <a:r>
              <a:rPr lang="en-US" altLang="zh-TW" dirty="0"/>
              <a:t> </a:t>
            </a:r>
            <a:r>
              <a:rPr lang="en-US" altLang="zh-TW" dirty="0" err="1"/>
              <a:t>pembelajar</a:t>
            </a:r>
            <a:r>
              <a:rPr lang="en-US" altLang="zh-TW" dirty="0"/>
              <a:t>, </a:t>
            </a:r>
            <a:r>
              <a:rPr lang="en-US" altLang="zh-TW" dirty="0" err="1"/>
              <a:t>sehingga</a:t>
            </a:r>
            <a:r>
              <a:rPr lang="en-US" altLang="zh-TW" dirty="0"/>
              <a:t> </a:t>
            </a:r>
            <a:r>
              <a:rPr lang="en-US" altLang="zh-TW" dirty="0" err="1"/>
              <a:t>hanya</a:t>
            </a:r>
            <a:r>
              <a:rPr lang="en-US" altLang="zh-TW" dirty="0"/>
              <a:t> </a:t>
            </a:r>
            <a:r>
              <a:rPr lang="en-US" altLang="zh-TW" dirty="0" err="1"/>
              <a:t>ada</a:t>
            </a:r>
            <a:r>
              <a:rPr lang="en-US" altLang="zh-TW" dirty="0"/>
              <a:t> </a:t>
            </a:r>
            <a:r>
              <a:rPr lang="en-US" altLang="zh-TW" dirty="0" err="1"/>
              <a:t>kelompok</a:t>
            </a:r>
            <a:r>
              <a:rPr lang="en-US" altLang="zh-TW" dirty="0"/>
              <a:t> </a:t>
            </a:r>
            <a:r>
              <a:rPr lang="en-US" altLang="zh-TW" dirty="0" err="1"/>
              <a:t>pembelajar</a:t>
            </a:r>
            <a:r>
              <a:rPr lang="en-US" altLang="zh-TW" dirty="0"/>
              <a:t> </a:t>
            </a:r>
            <a:r>
              <a:rPr lang="en-US" altLang="zh-TW" dirty="0" err="1"/>
              <a:t>pintar</a:t>
            </a:r>
            <a:r>
              <a:rPr lang="en-US" altLang="zh-TW" dirty="0"/>
              <a:t> </a:t>
            </a:r>
            <a:r>
              <a:rPr lang="en-US" altLang="zh-TW" dirty="0" err="1"/>
              <a:t>dan</a:t>
            </a:r>
            <a:r>
              <a:rPr lang="en-US" altLang="zh-TW" dirty="0"/>
              <a:t> </a:t>
            </a:r>
            <a:r>
              <a:rPr lang="en-US" altLang="zh-TW" dirty="0" err="1"/>
              <a:t>kelompok</a:t>
            </a:r>
            <a:r>
              <a:rPr lang="en-US" altLang="zh-TW" dirty="0"/>
              <a:t> </a:t>
            </a:r>
            <a:r>
              <a:rPr lang="en-US" altLang="zh-TW" dirty="0" err="1"/>
              <a:t>pembelajar</a:t>
            </a:r>
            <a:r>
              <a:rPr lang="en-US" altLang="zh-TW" dirty="0"/>
              <a:t> </a:t>
            </a:r>
            <a:r>
              <a:rPr lang="en-US" altLang="zh-TW" dirty="0" err="1"/>
              <a:t>bodoh</a:t>
            </a:r>
            <a:r>
              <a:rPr lang="en-US" altLang="zh-TW" dirty="0"/>
              <a:t>. </a:t>
            </a:r>
            <a:r>
              <a:rPr lang="en-US" altLang="zh-TW" dirty="0" err="1" smtClean="0"/>
              <a:t>Pengajar</a:t>
            </a:r>
            <a:r>
              <a:rPr lang="en-US" altLang="zh-TW" dirty="0" smtClean="0"/>
              <a:t> </a:t>
            </a:r>
            <a:r>
              <a:rPr lang="en-US" altLang="zh-TW" dirty="0" err="1"/>
              <a:t>harus</a:t>
            </a:r>
            <a:r>
              <a:rPr lang="en-US" altLang="zh-TW" dirty="0"/>
              <a:t> </a:t>
            </a:r>
            <a:r>
              <a:rPr lang="en-US" altLang="zh-TW" dirty="0" err="1"/>
              <a:t>sensitif</a:t>
            </a:r>
            <a:r>
              <a:rPr lang="en-US" altLang="zh-TW" dirty="0"/>
              <a:t> </a:t>
            </a:r>
            <a:r>
              <a:rPr lang="en-US" altLang="zh-TW" dirty="0" err="1"/>
              <a:t>dalam</a:t>
            </a:r>
            <a:r>
              <a:rPr lang="en-US" altLang="zh-TW" dirty="0"/>
              <a:t> </a:t>
            </a:r>
            <a:r>
              <a:rPr lang="en-US" altLang="zh-TW" dirty="0" err="1"/>
              <a:t>membedakan</a:t>
            </a:r>
            <a:r>
              <a:rPr lang="en-US" altLang="zh-TW" dirty="0"/>
              <a:t> </a:t>
            </a:r>
            <a:r>
              <a:rPr lang="en-US" altLang="zh-TW" dirty="0" err="1"/>
              <a:t>kecakapan</a:t>
            </a:r>
            <a:r>
              <a:rPr lang="en-US" altLang="zh-TW" dirty="0"/>
              <a:t>/ </a:t>
            </a:r>
            <a:r>
              <a:rPr lang="en-US" altLang="zh-TW" dirty="0" err="1"/>
              <a:t>keahlian</a:t>
            </a:r>
            <a:r>
              <a:rPr lang="en-US" altLang="zh-TW" dirty="0"/>
              <a:t> </a:t>
            </a:r>
            <a:r>
              <a:rPr lang="en-US" altLang="zh-TW" dirty="0" err="1"/>
              <a:t>dan</a:t>
            </a:r>
            <a:r>
              <a:rPr lang="en-US" altLang="zh-TW" dirty="0"/>
              <a:t> </a:t>
            </a:r>
            <a:r>
              <a:rPr lang="en-US" altLang="zh-TW" dirty="0" err="1"/>
              <a:t>kemampuan</a:t>
            </a:r>
            <a:r>
              <a:rPr lang="en-US" altLang="zh-TW" dirty="0"/>
              <a:t>. </a:t>
            </a:r>
            <a:r>
              <a:rPr lang="en-US" altLang="zh-TW" dirty="0" err="1"/>
              <a:t>Keterampilan</a:t>
            </a:r>
            <a:r>
              <a:rPr lang="en-US" altLang="zh-TW" dirty="0"/>
              <a:t> </a:t>
            </a:r>
            <a:r>
              <a:rPr lang="en-US" altLang="zh-TW" dirty="0" err="1"/>
              <a:t>mempunyai</a:t>
            </a:r>
            <a:r>
              <a:rPr lang="en-US" altLang="zh-TW" dirty="0"/>
              <a:t> </a:t>
            </a:r>
            <a:r>
              <a:rPr lang="en-US" altLang="zh-TW" dirty="0" err="1"/>
              <a:t>kemiripan</a:t>
            </a:r>
            <a:r>
              <a:rPr lang="en-US" altLang="zh-TW" dirty="0"/>
              <a:t> </a:t>
            </a:r>
            <a:r>
              <a:rPr lang="en-US" altLang="zh-TW" dirty="0" err="1"/>
              <a:t>dengan</a:t>
            </a:r>
            <a:r>
              <a:rPr lang="en-US" altLang="zh-TW" dirty="0"/>
              <a:t> </a:t>
            </a:r>
            <a:r>
              <a:rPr lang="en-US" altLang="zh-TW" dirty="0" err="1"/>
              <a:t>bahasa</a:t>
            </a:r>
            <a:r>
              <a:rPr lang="en-US" altLang="zh-TW" dirty="0"/>
              <a:t>. </a:t>
            </a:r>
            <a:r>
              <a:rPr lang="en-US" altLang="zh-TW" dirty="0" err="1" smtClean="0"/>
              <a:t>Pengajar</a:t>
            </a:r>
            <a:r>
              <a:rPr lang="en-US" altLang="zh-TW" dirty="0" smtClean="0"/>
              <a:t> </a:t>
            </a:r>
            <a:r>
              <a:rPr lang="en-US" altLang="zh-TW" dirty="0" err="1"/>
              <a:t>akan</a:t>
            </a:r>
            <a:r>
              <a:rPr lang="en-US" altLang="zh-TW" dirty="0"/>
              <a:t> </a:t>
            </a:r>
            <a:r>
              <a:rPr lang="en-US" altLang="zh-TW" dirty="0" err="1"/>
              <a:t>sulit</a:t>
            </a:r>
            <a:r>
              <a:rPr lang="en-US" altLang="zh-TW" dirty="0"/>
              <a:t> </a:t>
            </a:r>
            <a:r>
              <a:rPr lang="en-US" altLang="zh-TW" dirty="0" err="1"/>
              <a:t>menilai</a:t>
            </a:r>
            <a:r>
              <a:rPr lang="en-US" altLang="zh-TW" dirty="0"/>
              <a:t> </a:t>
            </a:r>
            <a:r>
              <a:rPr lang="en-US" altLang="zh-TW" dirty="0" err="1"/>
              <a:t>ketangkasan</a:t>
            </a:r>
            <a:r>
              <a:rPr lang="en-US" altLang="zh-TW" dirty="0"/>
              <a:t> </a:t>
            </a:r>
            <a:r>
              <a:rPr lang="en-US" altLang="zh-TW" dirty="0" err="1"/>
              <a:t>pembelajar</a:t>
            </a:r>
            <a:r>
              <a:rPr lang="en-US" altLang="zh-TW" dirty="0"/>
              <a:t>. </a:t>
            </a:r>
            <a:r>
              <a:rPr lang="en-US" altLang="zh-TW" dirty="0" err="1"/>
              <a:t>Mungkin</a:t>
            </a:r>
            <a:r>
              <a:rPr lang="en-US" altLang="zh-TW" dirty="0"/>
              <a:t> </a:t>
            </a:r>
            <a:r>
              <a:rPr lang="en-US" altLang="zh-TW" dirty="0" err="1"/>
              <a:t>ketangkasan</a:t>
            </a:r>
            <a:r>
              <a:rPr lang="en-US" altLang="zh-TW" dirty="0"/>
              <a:t> </a:t>
            </a:r>
            <a:r>
              <a:rPr lang="en-US" altLang="zh-TW" dirty="0" err="1"/>
              <a:t>tersebut</a:t>
            </a:r>
            <a:r>
              <a:rPr lang="en-US" altLang="zh-TW" dirty="0"/>
              <a:t> </a:t>
            </a:r>
            <a:r>
              <a:rPr lang="en-US" altLang="zh-TW" dirty="0" err="1"/>
              <a:t>dikarenakan</a:t>
            </a:r>
            <a:r>
              <a:rPr lang="en-US" altLang="zh-TW" dirty="0"/>
              <a:t> </a:t>
            </a:r>
            <a:r>
              <a:rPr lang="en-US" altLang="zh-TW" dirty="0" err="1"/>
              <a:t>faktor</a:t>
            </a:r>
            <a:r>
              <a:rPr lang="en-US" altLang="zh-TW" dirty="0"/>
              <a:t> </a:t>
            </a:r>
            <a:r>
              <a:rPr lang="en-US" altLang="zh-TW" dirty="0" err="1"/>
              <a:t>bakat</a:t>
            </a:r>
            <a:r>
              <a:rPr lang="en-US" altLang="zh-TW" dirty="0"/>
              <a:t>, </a:t>
            </a:r>
            <a:r>
              <a:rPr lang="en-US" altLang="zh-TW" dirty="0" err="1"/>
              <a:t>faktor</a:t>
            </a:r>
            <a:r>
              <a:rPr lang="en-US" altLang="zh-TW" dirty="0"/>
              <a:t> </a:t>
            </a:r>
            <a:r>
              <a:rPr lang="en-US" altLang="zh-TW" dirty="0" err="1"/>
              <a:t>kemampuan</a:t>
            </a:r>
            <a:r>
              <a:rPr lang="en-US" altLang="zh-TW" dirty="0"/>
              <a:t>, </a:t>
            </a:r>
            <a:r>
              <a:rPr lang="en-US" altLang="zh-TW" dirty="0" err="1"/>
              <a:t>faktor</a:t>
            </a:r>
            <a:r>
              <a:rPr lang="en-US" altLang="zh-TW" dirty="0"/>
              <a:t> </a:t>
            </a:r>
            <a:r>
              <a:rPr lang="en-US" altLang="zh-TW" dirty="0" err="1"/>
              <a:t>kecakapan</a:t>
            </a:r>
            <a:r>
              <a:rPr lang="en-US" altLang="zh-TW" dirty="0"/>
              <a:t> </a:t>
            </a:r>
            <a:r>
              <a:rPr lang="en-US" altLang="zh-TW" dirty="0" err="1"/>
              <a:t>khusus</a:t>
            </a:r>
            <a:r>
              <a:rPr lang="en-US" altLang="zh-TW" dirty="0"/>
              <a:t>, </a:t>
            </a:r>
            <a:r>
              <a:rPr lang="en-US" altLang="zh-TW" dirty="0" err="1"/>
              <a:t>faktor</a:t>
            </a:r>
            <a:r>
              <a:rPr lang="en-US" altLang="zh-TW" dirty="0"/>
              <a:t> </a:t>
            </a:r>
            <a:r>
              <a:rPr lang="en-US" altLang="zh-TW" dirty="0" err="1"/>
              <a:t>waktu</a:t>
            </a:r>
            <a:r>
              <a:rPr lang="en-US" altLang="zh-TW" dirty="0"/>
              <a:t>, </a:t>
            </a:r>
            <a:r>
              <a:rPr lang="en-US" altLang="zh-TW" dirty="0" err="1"/>
              <a:t>atau</a:t>
            </a:r>
            <a:r>
              <a:rPr lang="en-US" altLang="zh-TW" dirty="0"/>
              <a:t> </a:t>
            </a:r>
            <a:r>
              <a:rPr lang="en-US" altLang="zh-TW" dirty="0" err="1"/>
              <a:t>faktor</a:t>
            </a:r>
            <a:r>
              <a:rPr lang="en-US" altLang="zh-TW" dirty="0"/>
              <a:t> </a:t>
            </a:r>
            <a:r>
              <a:rPr lang="en-US" altLang="zh-TW" dirty="0" err="1"/>
              <a:t>usaha</a:t>
            </a:r>
            <a:r>
              <a:rPr lang="en-US" altLang="zh-TW" dirty="0"/>
              <a:t>.</a:t>
            </a:r>
            <a:endParaRPr lang="zh-TW" altLang="zh-TW" dirty="0"/>
          </a:p>
          <a:p>
            <a:pPr lvl="0"/>
            <a:endParaRPr lang="en-US" altLang="zh-TW" dirty="0" smtClean="0"/>
          </a:p>
          <a:p>
            <a:pPr lvl="0"/>
            <a:r>
              <a:rPr lang="en-US" altLang="zh-TW" dirty="0" err="1" smtClean="0"/>
              <a:t>identifikasi</a:t>
            </a:r>
            <a:r>
              <a:rPr lang="en-US" altLang="zh-TW" dirty="0" smtClean="0"/>
              <a:t> </a:t>
            </a:r>
            <a:r>
              <a:rPr lang="en-US" altLang="zh-TW" dirty="0" err="1"/>
              <a:t>kemampuan</a:t>
            </a:r>
            <a:r>
              <a:rPr lang="en-US" altLang="zh-TW" dirty="0"/>
              <a:t> </a:t>
            </a:r>
            <a:r>
              <a:rPr lang="en-US" altLang="zh-TW" dirty="0" err="1"/>
              <a:t>dan</a:t>
            </a:r>
            <a:r>
              <a:rPr lang="en-US" altLang="zh-TW" dirty="0"/>
              <a:t> </a:t>
            </a:r>
            <a:r>
              <a:rPr lang="en-US" altLang="zh-TW" dirty="0" err="1"/>
              <a:t>kemahiran</a:t>
            </a:r>
            <a:r>
              <a:rPr lang="en-US" altLang="zh-TW" dirty="0"/>
              <a:t> </a:t>
            </a:r>
            <a:r>
              <a:rPr lang="en-US" altLang="zh-TW" dirty="0" err="1"/>
              <a:t>masing-masing</a:t>
            </a:r>
            <a:r>
              <a:rPr lang="en-US" altLang="zh-TW" dirty="0"/>
              <a:t> </a:t>
            </a:r>
            <a:r>
              <a:rPr lang="en-US" altLang="zh-TW" dirty="0" err="1"/>
              <a:t>pembelajar</a:t>
            </a:r>
            <a:r>
              <a:rPr lang="en-US" altLang="zh-TW" dirty="0"/>
              <a:t> </a:t>
            </a:r>
            <a:r>
              <a:rPr lang="en-US" altLang="zh-TW" dirty="0" err="1"/>
              <a:t>dan</a:t>
            </a:r>
            <a:r>
              <a:rPr lang="en-US" altLang="zh-TW" dirty="0"/>
              <a:t> </a:t>
            </a:r>
            <a:r>
              <a:rPr lang="en-US" altLang="zh-TW" dirty="0" err="1"/>
              <a:t>berikan</a:t>
            </a:r>
            <a:r>
              <a:rPr lang="en-US" altLang="zh-TW" dirty="0"/>
              <a:t> </a:t>
            </a:r>
            <a:r>
              <a:rPr lang="en-US" altLang="zh-TW" dirty="0" err="1"/>
              <a:t>latihan-latihan</a:t>
            </a:r>
            <a:r>
              <a:rPr lang="en-US" altLang="zh-TW" dirty="0"/>
              <a:t> </a:t>
            </a:r>
            <a:r>
              <a:rPr lang="en-US" altLang="zh-TW" dirty="0" err="1"/>
              <a:t>bervariasi</a:t>
            </a:r>
            <a:r>
              <a:rPr lang="en-US" altLang="zh-TW" dirty="0"/>
              <a:t> </a:t>
            </a:r>
            <a:r>
              <a:rPr lang="en-US" altLang="zh-TW" dirty="0" err="1"/>
              <a:t>sesuai</a:t>
            </a:r>
            <a:r>
              <a:rPr lang="en-US" altLang="zh-TW" dirty="0"/>
              <a:t> </a:t>
            </a:r>
            <a:r>
              <a:rPr lang="en-US" altLang="zh-TW" dirty="0" err="1"/>
              <a:t>dengan</a:t>
            </a:r>
            <a:r>
              <a:rPr lang="en-US" altLang="zh-TW" dirty="0"/>
              <a:t> </a:t>
            </a:r>
            <a:r>
              <a:rPr lang="en-US" altLang="zh-TW" dirty="0" err="1"/>
              <a:t>kemampuan</a:t>
            </a:r>
            <a:r>
              <a:rPr lang="en-US" altLang="zh-TW" dirty="0"/>
              <a:t> </a:t>
            </a:r>
            <a:r>
              <a:rPr lang="en-US" altLang="zh-TW" dirty="0" err="1"/>
              <a:t>mereka</a:t>
            </a:r>
            <a:r>
              <a:rPr lang="en-US" altLang="zh-TW" dirty="0"/>
              <a:t>. </a:t>
            </a:r>
            <a:r>
              <a:rPr lang="en-US" altLang="zh-TW" dirty="0" err="1"/>
              <a:t>Perbedaan</a:t>
            </a:r>
            <a:r>
              <a:rPr lang="en-US" altLang="zh-TW" dirty="0"/>
              <a:t> </a:t>
            </a:r>
            <a:r>
              <a:rPr lang="en-US" altLang="zh-TW" i="1" dirty="0" err="1"/>
              <a:t>niveau</a:t>
            </a:r>
            <a:r>
              <a:rPr lang="en-US" altLang="zh-TW" dirty="0"/>
              <a:t> </a:t>
            </a:r>
            <a:r>
              <a:rPr lang="en-US" altLang="zh-TW" dirty="0" err="1"/>
              <a:t>ini</a:t>
            </a:r>
            <a:r>
              <a:rPr lang="en-US" altLang="zh-TW" dirty="0"/>
              <a:t> </a:t>
            </a:r>
            <a:r>
              <a:rPr lang="en-US" altLang="zh-TW" dirty="0" err="1"/>
              <a:t>dapat</a:t>
            </a:r>
            <a:r>
              <a:rPr lang="en-US" altLang="zh-TW" dirty="0"/>
              <a:t> </a:t>
            </a:r>
            <a:r>
              <a:rPr lang="en-US" altLang="zh-TW" dirty="0" err="1"/>
              <a:t>diketahui</a:t>
            </a:r>
            <a:r>
              <a:rPr lang="en-US" altLang="zh-TW" dirty="0"/>
              <a:t> </a:t>
            </a:r>
            <a:r>
              <a:rPr lang="en-US" altLang="zh-TW" dirty="0" err="1"/>
              <a:t>dengan</a:t>
            </a:r>
            <a:r>
              <a:rPr lang="en-US" altLang="zh-TW" dirty="0"/>
              <a:t> </a:t>
            </a:r>
            <a:r>
              <a:rPr lang="en-US" altLang="zh-TW" dirty="0" err="1"/>
              <a:t>melakukan</a:t>
            </a:r>
            <a:r>
              <a:rPr lang="en-US" altLang="zh-TW" dirty="0"/>
              <a:t> </a:t>
            </a:r>
            <a:r>
              <a:rPr lang="en-US" altLang="zh-TW" dirty="0" err="1"/>
              <a:t>tes</a:t>
            </a:r>
            <a:r>
              <a:rPr lang="en-US" altLang="zh-TW" dirty="0"/>
              <a:t> </a:t>
            </a:r>
            <a:r>
              <a:rPr lang="en-US" altLang="zh-TW" dirty="0" err="1"/>
              <a:t>diagnostik</a:t>
            </a:r>
            <a:r>
              <a:rPr lang="en-US" altLang="zh-TW" dirty="0"/>
              <a:t> </a:t>
            </a:r>
            <a:r>
              <a:rPr lang="en-US" altLang="zh-TW" dirty="0" err="1"/>
              <a:t>dan</a:t>
            </a:r>
            <a:r>
              <a:rPr lang="en-US" altLang="zh-TW" dirty="0"/>
              <a:t> </a:t>
            </a:r>
            <a:r>
              <a:rPr lang="en-US" altLang="zh-TW" dirty="0" err="1"/>
              <a:t>pengamatan</a:t>
            </a:r>
            <a:r>
              <a:rPr lang="en-US" altLang="zh-TW" dirty="0"/>
              <a:t> </a:t>
            </a:r>
            <a:r>
              <a:rPr lang="en-US" altLang="zh-TW" dirty="0" err="1"/>
              <a:t>sehari-hari</a:t>
            </a:r>
            <a:r>
              <a:rPr lang="en-US" altLang="zh-TW" dirty="0"/>
              <a:t>.</a:t>
            </a:r>
            <a:endParaRPr lang="zh-TW" altLang="zh-TW" dirty="0"/>
          </a:p>
          <a:p>
            <a:pPr lvl="0"/>
            <a:endParaRPr lang="en-US" altLang="zh-TW" dirty="0" smtClean="0"/>
          </a:p>
          <a:p>
            <a:pPr lvl="0"/>
            <a:r>
              <a:rPr lang="en-US" altLang="zh-TW" dirty="0" err="1" smtClean="0"/>
              <a:t>berikan</a:t>
            </a:r>
            <a:r>
              <a:rPr lang="en-US" altLang="zh-TW" dirty="0" smtClean="0"/>
              <a:t> </a:t>
            </a:r>
            <a:r>
              <a:rPr lang="en-US" altLang="zh-TW" dirty="0" err="1"/>
              <a:t>pilihan</a:t>
            </a:r>
            <a:r>
              <a:rPr lang="en-US" altLang="zh-TW" dirty="0"/>
              <a:t> </a:t>
            </a:r>
            <a:r>
              <a:rPr lang="en-US" altLang="zh-TW" dirty="0" err="1"/>
              <a:t>teknik</a:t>
            </a:r>
            <a:r>
              <a:rPr lang="en-US" altLang="zh-TW" dirty="0"/>
              <a:t> individual </a:t>
            </a:r>
            <a:r>
              <a:rPr lang="en-US" altLang="zh-TW" dirty="0" err="1"/>
              <a:t>pada</a:t>
            </a:r>
            <a:r>
              <a:rPr lang="en-US" altLang="zh-TW" dirty="0"/>
              <a:t> </a:t>
            </a:r>
            <a:r>
              <a:rPr lang="en-US" altLang="zh-TW" dirty="0" err="1"/>
              <a:t>pembelajar</a:t>
            </a:r>
            <a:r>
              <a:rPr lang="en-US" altLang="zh-TW" dirty="0"/>
              <a:t>, </a:t>
            </a:r>
            <a:r>
              <a:rPr lang="en-US" altLang="zh-TW" dirty="0" err="1"/>
              <a:t>sesuai</a:t>
            </a:r>
            <a:r>
              <a:rPr lang="en-US" altLang="zh-TW" dirty="0"/>
              <a:t> </a:t>
            </a:r>
            <a:r>
              <a:rPr lang="en-US" altLang="zh-TW" dirty="0" err="1"/>
              <a:t>dengan</a:t>
            </a:r>
            <a:r>
              <a:rPr lang="en-US" altLang="zh-TW" dirty="0"/>
              <a:t> </a:t>
            </a:r>
            <a:r>
              <a:rPr lang="en-US" altLang="zh-TW" dirty="0" err="1"/>
              <a:t>kebutuhan</a:t>
            </a:r>
            <a:r>
              <a:rPr lang="en-US" altLang="zh-TW" dirty="0"/>
              <a:t> </a:t>
            </a:r>
            <a:r>
              <a:rPr lang="en-US" altLang="zh-TW" dirty="0" err="1"/>
              <a:t>dan</a:t>
            </a:r>
            <a:r>
              <a:rPr lang="en-US" altLang="zh-TW" dirty="0"/>
              <a:t> </a:t>
            </a:r>
            <a:r>
              <a:rPr lang="en-US" altLang="zh-TW" dirty="0" err="1"/>
              <a:t>harapan</a:t>
            </a:r>
            <a:r>
              <a:rPr lang="en-US" altLang="zh-TW" dirty="0"/>
              <a:t> </a:t>
            </a:r>
            <a:r>
              <a:rPr lang="en-US" altLang="zh-TW" dirty="0" err="1"/>
              <a:t>mereka</a:t>
            </a:r>
            <a:r>
              <a:rPr lang="en-US" altLang="zh-TW" dirty="0"/>
              <a:t>. Hal </a:t>
            </a:r>
            <a:r>
              <a:rPr lang="en-US" altLang="zh-TW" dirty="0" err="1"/>
              <a:t>ini</a:t>
            </a:r>
            <a:r>
              <a:rPr lang="en-US" altLang="zh-TW" dirty="0"/>
              <a:t> </a:t>
            </a:r>
            <a:r>
              <a:rPr lang="en-US" altLang="zh-TW" dirty="0" err="1"/>
              <a:t>mengingat</a:t>
            </a:r>
            <a:r>
              <a:rPr lang="en-US" altLang="zh-TW" dirty="0"/>
              <a:t> </a:t>
            </a:r>
            <a:r>
              <a:rPr lang="en-US" altLang="zh-TW" dirty="0" err="1"/>
              <a:t>variasi</a:t>
            </a:r>
            <a:r>
              <a:rPr lang="en-US" altLang="zh-TW" dirty="0"/>
              <a:t> </a:t>
            </a:r>
            <a:r>
              <a:rPr lang="en-US" altLang="zh-TW" dirty="0" err="1"/>
              <a:t>kemampuan</a:t>
            </a:r>
            <a:r>
              <a:rPr lang="en-US" altLang="zh-TW" dirty="0"/>
              <a:t> yang </a:t>
            </a:r>
            <a:r>
              <a:rPr lang="en-US" altLang="zh-TW" dirty="0" err="1"/>
              <a:t>dimiliki</a:t>
            </a:r>
            <a:r>
              <a:rPr lang="en-US" altLang="zh-TW" dirty="0"/>
              <a:t> </a:t>
            </a:r>
            <a:r>
              <a:rPr lang="en-US" altLang="zh-TW" dirty="0" err="1"/>
              <a:t>oleh</a:t>
            </a:r>
            <a:r>
              <a:rPr lang="en-US" altLang="zh-TW" dirty="0"/>
              <a:t> </a:t>
            </a:r>
            <a:r>
              <a:rPr lang="en-US" altLang="zh-TW" dirty="0" err="1"/>
              <a:t>pembelajar</a:t>
            </a:r>
            <a:r>
              <a:rPr lang="en-US" altLang="zh-TW" dirty="0"/>
              <a:t> (</a:t>
            </a:r>
            <a:r>
              <a:rPr lang="en-US" altLang="zh-TW" dirty="0" err="1"/>
              <a:t>lihat</a:t>
            </a:r>
            <a:r>
              <a:rPr lang="en-US" altLang="zh-TW" dirty="0"/>
              <a:t> no 1) di </a:t>
            </a:r>
            <a:r>
              <a:rPr lang="en-US" altLang="zh-TW" dirty="0" err="1"/>
              <a:t>atas</a:t>
            </a:r>
            <a:r>
              <a:rPr lang="en-US" altLang="zh-TW" dirty="0"/>
              <a:t>)</a:t>
            </a:r>
            <a:endParaRPr lang="zh-TW" altLang="zh-TW" dirty="0"/>
          </a:p>
          <a:p>
            <a:pPr lvl="0"/>
            <a:endParaRPr lang="en-US" altLang="zh-TW" dirty="0" smtClean="0"/>
          </a:p>
          <a:p>
            <a:pPr lvl="0"/>
            <a:r>
              <a:rPr lang="en-US" altLang="zh-TW" dirty="0" err="1" smtClean="0"/>
              <a:t>jika</a:t>
            </a:r>
            <a:r>
              <a:rPr lang="en-US" altLang="zh-TW" dirty="0" smtClean="0"/>
              <a:t> </a:t>
            </a:r>
            <a:r>
              <a:rPr lang="en-US" altLang="zh-TW" dirty="0" err="1"/>
              <a:t>lembaga</a:t>
            </a:r>
            <a:r>
              <a:rPr lang="en-US" altLang="zh-TW" dirty="0"/>
              <a:t> </a:t>
            </a:r>
            <a:r>
              <a:rPr lang="en-US" altLang="zh-TW" dirty="0" err="1"/>
              <a:t>menyediakan</a:t>
            </a:r>
            <a:r>
              <a:rPr lang="en-US" altLang="zh-TW" dirty="0"/>
              <a:t> </a:t>
            </a:r>
            <a:r>
              <a:rPr lang="en-US" altLang="zh-TW" dirty="0" err="1"/>
              <a:t>pusat</a:t>
            </a:r>
            <a:r>
              <a:rPr lang="en-US" altLang="zh-TW" dirty="0"/>
              <a:t> </a:t>
            </a:r>
            <a:r>
              <a:rPr lang="en-US" altLang="zh-TW" dirty="0" err="1"/>
              <a:t>studi</a:t>
            </a:r>
            <a:r>
              <a:rPr lang="en-US" altLang="zh-TW" dirty="0"/>
              <a:t> </a:t>
            </a:r>
            <a:r>
              <a:rPr lang="en-US" altLang="zh-TW" dirty="0" err="1"/>
              <a:t>atau</a:t>
            </a:r>
            <a:r>
              <a:rPr lang="en-US" altLang="zh-TW" dirty="0"/>
              <a:t> </a:t>
            </a:r>
            <a:r>
              <a:rPr lang="en-US" altLang="zh-TW" dirty="0" err="1"/>
              <a:t>laboratorium</a:t>
            </a:r>
            <a:r>
              <a:rPr lang="en-US" altLang="zh-TW" dirty="0"/>
              <a:t>, </a:t>
            </a:r>
            <a:r>
              <a:rPr lang="en-US" altLang="zh-TW" dirty="0" err="1"/>
              <a:t>maka</a:t>
            </a:r>
            <a:r>
              <a:rPr lang="en-US" altLang="zh-TW" dirty="0"/>
              <a:t> </a:t>
            </a:r>
            <a:r>
              <a:rPr lang="en-US" altLang="zh-TW" dirty="0" err="1"/>
              <a:t>pengajar</a:t>
            </a:r>
            <a:r>
              <a:rPr lang="en-US" altLang="zh-TW" dirty="0"/>
              <a:t> </a:t>
            </a:r>
            <a:r>
              <a:rPr lang="en-US" altLang="zh-TW" dirty="0" err="1"/>
              <a:t>harus</a:t>
            </a:r>
            <a:r>
              <a:rPr lang="en-US" altLang="zh-TW" dirty="0"/>
              <a:t> </a:t>
            </a:r>
            <a:r>
              <a:rPr lang="en-US" altLang="zh-TW" dirty="0" err="1"/>
              <a:t>memanfaatkan</a:t>
            </a:r>
            <a:r>
              <a:rPr lang="en-US" altLang="zh-TW" dirty="0"/>
              <a:t> </a:t>
            </a:r>
            <a:r>
              <a:rPr lang="en-US" altLang="zh-TW" dirty="0" err="1"/>
              <a:t>kedua</a:t>
            </a:r>
            <a:r>
              <a:rPr lang="en-US" altLang="zh-TW" dirty="0"/>
              <a:t> </a:t>
            </a:r>
            <a:r>
              <a:rPr lang="en-US" altLang="zh-TW" dirty="0" err="1"/>
              <a:t>fasilitas</a:t>
            </a:r>
            <a:r>
              <a:rPr lang="en-US" altLang="zh-TW" dirty="0"/>
              <a:t> </a:t>
            </a:r>
            <a:r>
              <a:rPr lang="en-US" altLang="zh-TW" dirty="0" err="1"/>
              <a:t>tersebut</a:t>
            </a:r>
            <a:endParaRPr lang="zh-TW" altLang="zh-TW" dirty="0"/>
          </a:p>
          <a:p>
            <a:pPr lvl="0"/>
            <a:endParaRPr lang="en-US" altLang="zh-TW" dirty="0" smtClean="0"/>
          </a:p>
          <a:p>
            <a:pPr lvl="0"/>
            <a:r>
              <a:rPr lang="en-US" altLang="zh-TW" dirty="0" err="1" smtClean="0"/>
              <a:t>pengelompokan</a:t>
            </a:r>
            <a:r>
              <a:rPr lang="en-US" altLang="zh-TW" dirty="0" smtClean="0"/>
              <a:t> </a:t>
            </a:r>
            <a:r>
              <a:rPr lang="en-US" altLang="zh-TW" dirty="0" err="1"/>
              <a:t>pembelajar</a:t>
            </a:r>
            <a:r>
              <a:rPr lang="en-US" altLang="zh-TW" dirty="0"/>
              <a:t> </a:t>
            </a:r>
            <a:r>
              <a:rPr lang="en-US" altLang="zh-TW" dirty="0" err="1"/>
              <a:t>harus</a:t>
            </a:r>
            <a:r>
              <a:rPr lang="en-US" altLang="zh-TW" dirty="0"/>
              <a:t> </a:t>
            </a:r>
            <a:r>
              <a:rPr lang="en-US" altLang="zh-TW" dirty="0" err="1"/>
              <a:t>heterogen</a:t>
            </a:r>
            <a:r>
              <a:rPr lang="en-US" altLang="zh-TW" dirty="0"/>
              <a:t>,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0765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229600" cy="1143000"/>
          </a:xfrm>
        </p:spPr>
        <p:txBody>
          <a:bodyPr/>
          <a:lstStyle/>
          <a:p>
            <a:r>
              <a:rPr lang="en-US" altLang="zh-TW" dirty="0" err="1" smtClean="0"/>
              <a:t>Kompromi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dengan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Lembaga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115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41</TotalTime>
  <Words>948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BlackTie</vt:lpstr>
      <vt:lpstr>Pengajaran yang takterencana</vt:lpstr>
      <vt:lpstr>PowerPoint Presentation</vt:lpstr>
      <vt:lpstr>Mengajar dalam Berbagai Situasi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Kompromi dengan Lembaga</vt:lpstr>
      <vt:lpstr>PowerPoint Presentation</vt:lpstr>
      <vt:lpstr>Disiplin dan Tata Tertib </vt:lpstr>
      <vt:lpstr>PowerPoint Presentation</vt:lpstr>
      <vt:lpstr>Gaya Pengajar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Pengajaran yang takterencana</dc:title>
  <dc:creator>VIP</dc:creator>
  <cp:lastModifiedBy>VIP</cp:lastModifiedBy>
  <cp:revision>4</cp:revision>
  <dcterms:created xsi:type="dcterms:W3CDTF">2012-03-01T03:58:08Z</dcterms:created>
  <dcterms:modified xsi:type="dcterms:W3CDTF">2012-03-01T04:39:13Z</dcterms:modified>
</cp:coreProperties>
</file>