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5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1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0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21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77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00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4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6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59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3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3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A71-8F90-44C4-A3AD-2E299BF43705}" type="datetimeFigureOut">
              <a:rPr lang="zh-TW" altLang="en-US" smtClean="0"/>
              <a:t>2012/2/21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65E4-6016-45E6-91A5-2ED61B928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"/>
            <a:ext cx="42862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1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95350"/>
            <a:ext cx="37147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7825"/>
            <a:ext cx="28575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8825"/>
            <a:ext cx="2714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4518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35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1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en-US" altLang="zh-TW" dirty="0" err="1" smtClean="0">
                <a:latin typeface="Microsoft New Tai Lue" pitchFamily="34" charset="0"/>
                <a:cs typeface="Microsoft New Tai Lue" pitchFamily="34" charset="0"/>
              </a:rPr>
              <a:t>L’invitation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3721968"/>
          </a:xfrm>
        </p:spPr>
        <p:txBody>
          <a:bodyPr/>
          <a:lstStyle/>
          <a:p>
            <a:r>
              <a:rPr lang="en-US" altLang="zh-TW" dirty="0" smtClean="0"/>
              <a:t>La fete </a:t>
            </a:r>
            <a:r>
              <a:rPr lang="en-US" altLang="zh-TW" dirty="0" err="1" smtClean="0"/>
              <a:t>d’anniversaire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Nico</a:t>
            </a:r>
            <a:endParaRPr lang="en-US" altLang="zh-TW" dirty="0" smtClean="0"/>
          </a:p>
          <a:p>
            <a:r>
              <a:rPr lang="en-US" altLang="zh-TW" dirty="0" err="1" smtClean="0"/>
              <a:t>Samedi</a:t>
            </a:r>
            <a:r>
              <a:rPr lang="en-US" altLang="zh-TW" dirty="0" smtClean="0"/>
              <a:t>, le 25 </a:t>
            </a:r>
            <a:r>
              <a:rPr lang="en-US" altLang="zh-TW" dirty="0" err="1" smtClean="0"/>
              <a:t>fevrier</a:t>
            </a:r>
            <a:endParaRPr lang="en-US" altLang="zh-TW" dirty="0" smtClean="0"/>
          </a:p>
          <a:p>
            <a:r>
              <a:rPr lang="en-US" altLang="zh-TW" dirty="0" smtClean="0"/>
              <a:t>A 7 h du </a:t>
            </a:r>
            <a:r>
              <a:rPr lang="en-US" altLang="zh-TW" dirty="0" err="1" smtClean="0"/>
              <a:t>soir</a:t>
            </a:r>
            <a:endParaRPr lang="en-US" altLang="zh-TW" dirty="0" smtClean="0"/>
          </a:p>
          <a:p>
            <a:r>
              <a:rPr lang="en-US" altLang="zh-TW" dirty="0" smtClean="0"/>
              <a:t>Au Food Court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L’invitation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</dc:creator>
  <cp:lastModifiedBy>VIP</cp:lastModifiedBy>
  <cp:revision>3</cp:revision>
  <dcterms:created xsi:type="dcterms:W3CDTF">2012-02-21T01:01:04Z</dcterms:created>
  <dcterms:modified xsi:type="dcterms:W3CDTF">2012-02-21T01:16:24Z</dcterms:modified>
</cp:coreProperties>
</file>