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TW" smtClean="0"/>
              <a:t>Click to edit Master subtitle style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6E498-D035-4234-853B-77F85616F1C2}" type="datetimeFigureOut">
              <a:rPr lang="zh-TW" altLang="en-US" smtClean="0"/>
              <a:t>2012/2/20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ED9E-328D-4638-89E8-1E8C7498358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3580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6E498-D035-4234-853B-77F85616F1C2}" type="datetimeFigureOut">
              <a:rPr lang="zh-TW" altLang="en-US" smtClean="0"/>
              <a:t>2012/2/20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ED9E-328D-4638-89E8-1E8C7498358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8237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6E498-D035-4234-853B-77F85616F1C2}" type="datetimeFigureOut">
              <a:rPr lang="zh-TW" altLang="en-US" smtClean="0"/>
              <a:t>2012/2/20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ED9E-328D-4638-89E8-1E8C7498358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3520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6E498-D035-4234-853B-77F85616F1C2}" type="datetimeFigureOut">
              <a:rPr lang="zh-TW" altLang="en-US" smtClean="0"/>
              <a:t>2012/2/20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ED9E-328D-4638-89E8-1E8C7498358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0657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6E498-D035-4234-853B-77F85616F1C2}" type="datetimeFigureOut">
              <a:rPr lang="zh-TW" altLang="en-US" smtClean="0"/>
              <a:t>2012/2/20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ED9E-328D-4638-89E8-1E8C7498358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1922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6E498-D035-4234-853B-77F85616F1C2}" type="datetimeFigureOut">
              <a:rPr lang="zh-TW" altLang="en-US" smtClean="0"/>
              <a:t>2012/2/20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ED9E-328D-4638-89E8-1E8C7498358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1399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6E498-D035-4234-853B-77F85616F1C2}" type="datetimeFigureOut">
              <a:rPr lang="zh-TW" altLang="en-US" smtClean="0"/>
              <a:t>2012/2/20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ED9E-328D-4638-89E8-1E8C7498358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348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6E498-D035-4234-853B-77F85616F1C2}" type="datetimeFigureOut">
              <a:rPr lang="zh-TW" altLang="en-US" smtClean="0"/>
              <a:t>2012/2/20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ED9E-328D-4638-89E8-1E8C7498358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8086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6E498-D035-4234-853B-77F85616F1C2}" type="datetimeFigureOut">
              <a:rPr lang="zh-TW" altLang="en-US" smtClean="0"/>
              <a:t>2012/2/20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ED9E-328D-4638-89E8-1E8C7498358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3070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6E498-D035-4234-853B-77F85616F1C2}" type="datetimeFigureOut">
              <a:rPr lang="zh-TW" altLang="en-US" smtClean="0"/>
              <a:t>2012/2/20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ED9E-328D-4638-89E8-1E8C7498358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7022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6E498-D035-4234-853B-77F85616F1C2}" type="datetimeFigureOut">
              <a:rPr lang="zh-TW" altLang="en-US" smtClean="0"/>
              <a:t>2012/2/20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ED9E-328D-4638-89E8-1E8C7498358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3444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6E498-D035-4234-853B-77F85616F1C2}" type="datetimeFigureOut">
              <a:rPr lang="zh-TW" altLang="en-US" smtClean="0"/>
              <a:t>2012/2/20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8ED9E-328D-4638-89E8-1E8C7498358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5920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4196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16200000">
            <a:off x="3923932" y="1340765"/>
            <a:ext cx="5760639" cy="3888433"/>
          </a:xfrm>
        </p:spPr>
        <p:txBody>
          <a:bodyPr>
            <a:normAutofit/>
          </a:bodyPr>
          <a:lstStyle/>
          <a:p>
            <a:pPr algn="l"/>
            <a:r>
              <a:rPr lang="en-US" altLang="zh-TW" sz="3200" dirty="0" smtClean="0"/>
              <a:t>11.Play</a:t>
            </a:r>
            <a:br>
              <a:rPr lang="en-US" altLang="zh-TW" sz="3200" dirty="0" smtClean="0"/>
            </a:br>
            <a:r>
              <a:rPr lang="en-US" altLang="zh-TW" sz="3200" dirty="0" smtClean="0"/>
              <a:t>12. for</a:t>
            </a:r>
            <a:br>
              <a:rPr lang="en-US" altLang="zh-TW" sz="3200" dirty="0" smtClean="0"/>
            </a:br>
            <a:r>
              <a:rPr lang="en-US" altLang="zh-TW" sz="3200" dirty="0" smtClean="0"/>
              <a:t>13. water</a:t>
            </a:r>
            <a:br>
              <a:rPr lang="en-US" altLang="zh-TW" sz="3200" dirty="0" smtClean="0"/>
            </a:br>
            <a:r>
              <a:rPr lang="en-US" altLang="zh-TW" sz="3200" dirty="0" smtClean="0"/>
              <a:t>14. book</a:t>
            </a:r>
            <a:br>
              <a:rPr lang="en-US" altLang="zh-TW" sz="3200" dirty="0" smtClean="0"/>
            </a:br>
            <a:r>
              <a:rPr lang="en-US" altLang="zh-TW" sz="3200" dirty="0" smtClean="0"/>
              <a:t>15. as</a:t>
            </a:r>
            <a:br>
              <a:rPr lang="en-US" altLang="zh-TW" sz="3200" dirty="0" smtClean="0"/>
            </a:br>
            <a:r>
              <a:rPr lang="en-US" altLang="zh-TW" sz="3200" dirty="0" smtClean="0"/>
              <a:t>16. kind</a:t>
            </a:r>
            <a:br>
              <a:rPr lang="en-US" altLang="zh-TW" sz="3200" dirty="0" smtClean="0"/>
            </a:br>
            <a:r>
              <a:rPr lang="en-US" altLang="zh-TW" sz="3200" dirty="0" smtClean="0"/>
              <a:t>17. mother</a:t>
            </a:r>
            <a:br>
              <a:rPr lang="en-US" altLang="zh-TW" sz="3200" dirty="0" smtClean="0"/>
            </a:br>
            <a:r>
              <a:rPr lang="en-US" altLang="zh-TW" sz="3200" dirty="0" smtClean="0"/>
              <a:t>18.die</a:t>
            </a:r>
            <a:br>
              <a:rPr lang="en-US" altLang="zh-TW" sz="3200" dirty="0" smtClean="0"/>
            </a:br>
            <a:r>
              <a:rPr lang="en-US" altLang="zh-TW" sz="3200" dirty="0" smtClean="0"/>
              <a:t>19. merely</a:t>
            </a:r>
            <a:br>
              <a:rPr lang="en-US" altLang="zh-TW" sz="3200" dirty="0" smtClean="0"/>
            </a:br>
            <a:r>
              <a:rPr lang="en-US" altLang="zh-TW" sz="3200" dirty="0" smtClean="0"/>
              <a:t>20. cute</a:t>
            </a:r>
            <a:endParaRPr lang="zh-TW" altLang="en-US" sz="3200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-454159" y="1400162"/>
            <a:ext cx="5805636" cy="3814640"/>
          </a:xfrm>
        </p:spPr>
        <p:txBody>
          <a:bodyPr>
            <a:noAutofit/>
          </a:bodyPr>
          <a:lstStyle/>
          <a:p>
            <a:pPr marL="0" indent="-514350">
              <a:spcBef>
                <a:spcPts val="0"/>
              </a:spcBef>
              <a:buAutoNum type="arabicPeriod"/>
            </a:pPr>
            <a:endParaRPr lang="en-US" altLang="zh-TW" dirty="0" smtClean="0"/>
          </a:p>
          <a:p>
            <a:pPr marL="0" indent="-514350">
              <a:spcBef>
                <a:spcPts val="0"/>
              </a:spcBef>
              <a:buAutoNum type="arabicPeriod"/>
            </a:pPr>
            <a:r>
              <a:rPr lang="en-US" altLang="zh-TW" dirty="0" smtClean="0"/>
              <a:t>Work</a:t>
            </a:r>
          </a:p>
          <a:p>
            <a:pPr marL="0" indent="-514350">
              <a:spcBef>
                <a:spcPts val="0"/>
              </a:spcBef>
              <a:buAutoNum type="arabicPeriod"/>
            </a:pPr>
            <a:r>
              <a:rPr lang="en-US" altLang="zh-TW" dirty="0" smtClean="0"/>
              <a:t>That</a:t>
            </a:r>
          </a:p>
          <a:p>
            <a:pPr marL="0" indent="-514350">
              <a:spcBef>
                <a:spcPts val="0"/>
              </a:spcBef>
              <a:buAutoNum type="arabicPeriod"/>
            </a:pPr>
            <a:r>
              <a:rPr lang="en-US" altLang="zh-TW" dirty="0" smtClean="0"/>
              <a:t>Dream</a:t>
            </a:r>
          </a:p>
          <a:p>
            <a:pPr marL="0" indent="-514350">
              <a:spcBef>
                <a:spcPts val="0"/>
              </a:spcBef>
              <a:buAutoNum type="arabicPeriod"/>
            </a:pPr>
            <a:r>
              <a:rPr lang="en-US" altLang="zh-TW" dirty="0" smtClean="0"/>
              <a:t>Game</a:t>
            </a:r>
          </a:p>
          <a:p>
            <a:pPr marL="0" indent="-514350">
              <a:spcBef>
                <a:spcPts val="0"/>
              </a:spcBef>
              <a:buAutoNum type="arabicPeriod"/>
            </a:pPr>
            <a:r>
              <a:rPr lang="en-US" altLang="zh-TW" dirty="0" smtClean="0"/>
              <a:t>Course</a:t>
            </a:r>
          </a:p>
          <a:p>
            <a:pPr marL="0" indent="-514350">
              <a:spcBef>
                <a:spcPts val="0"/>
              </a:spcBef>
              <a:buAutoNum type="arabicPeriod"/>
            </a:pPr>
            <a:r>
              <a:rPr lang="en-US" altLang="zh-TW" dirty="0" smtClean="0"/>
              <a:t>Even</a:t>
            </a:r>
          </a:p>
          <a:p>
            <a:pPr marL="0" indent="-514350">
              <a:spcBef>
                <a:spcPts val="0"/>
              </a:spcBef>
              <a:buAutoNum type="arabicPeriod"/>
            </a:pPr>
            <a:r>
              <a:rPr lang="en-US" altLang="zh-TW" dirty="0" smtClean="0"/>
              <a:t>Can</a:t>
            </a:r>
          </a:p>
          <a:p>
            <a:pPr marL="0" indent="-514350">
              <a:spcBef>
                <a:spcPts val="0"/>
              </a:spcBef>
              <a:buAutoNum type="arabicPeriod"/>
            </a:pPr>
            <a:r>
              <a:rPr lang="en-US" altLang="zh-TW" dirty="0" smtClean="0"/>
              <a:t>Mean</a:t>
            </a:r>
          </a:p>
          <a:p>
            <a:pPr marL="0" indent="-514350">
              <a:spcBef>
                <a:spcPts val="0"/>
              </a:spcBef>
              <a:buAutoNum type="arabicPeriod"/>
            </a:pPr>
            <a:r>
              <a:rPr lang="en-US" altLang="zh-TW" dirty="0" smtClean="0"/>
              <a:t>Close</a:t>
            </a:r>
          </a:p>
          <a:p>
            <a:pPr marL="0" indent="-514350">
              <a:spcBef>
                <a:spcPts val="0"/>
              </a:spcBef>
              <a:buAutoNum type="arabicPeriod"/>
            </a:pPr>
            <a:r>
              <a:rPr lang="en-US" altLang="zh-TW" dirty="0" smtClean="0"/>
              <a:t>Watch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5317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11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11.Play 12. for 13. water 14. book 15. as 16. kind 17. mother 18.die 19. merely 20. cute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VIP</dc:creator>
  <cp:lastModifiedBy>VIP</cp:lastModifiedBy>
  <cp:revision>1</cp:revision>
  <dcterms:created xsi:type="dcterms:W3CDTF">2012-02-20T00:41:47Z</dcterms:created>
  <dcterms:modified xsi:type="dcterms:W3CDTF">2012-02-20T00:47:04Z</dcterms:modified>
</cp:coreProperties>
</file>