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3D6126-44D7-4DED-929A-F3E3E5BA01AD}" type="datetimeFigureOut">
              <a:rPr lang="zh-TW" altLang="en-US" smtClean="0"/>
              <a:t>2012/2/22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360B8E-6851-4519-86AF-34575F7E61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94935"/>
            <a:ext cx="6408712" cy="1828090"/>
          </a:xfrm>
        </p:spPr>
        <p:txBody>
          <a:bodyPr>
            <a:normAutofit/>
          </a:bodyPr>
          <a:lstStyle/>
          <a:p>
            <a:r>
              <a:rPr lang="en-US" altLang="zh-TW" sz="3600" dirty="0" err="1" smtClean="0">
                <a:latin typeface="Goudy Stout" pitchFamily="18" charset="0"/>
              </a:rPr>
              <a:t>Ruang</a:t>
            </a:r>
            <a:r>
              <a:rPr lang="en-US" altLang="zh-TW" sz="3600" dirty="0" smtClean="0">
                <a:latin typeface="Goudy Stout" pitchFamily="18" charset="0"/>
              </a:rPr>
              <a:t> </a:t>
            </a:r>
            <a:r>
              <a:rPr lang="en-US" altLang="zh-TW" sz="3600" dirty="0" err="1" smtClean="0">
                <a:latin typeface="Goudy Stout" pitchFamily="18" charset="0"/>
              </a:rPr>
              <a:t>Kelas</a:t>
            </a:r>
            <a:endParaRPr lang="zh-TW" altLang="en-US" sz="3600" dirty="0"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046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4005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5446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256583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16623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5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0" cy="38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5"/>
            <a:ext cx="504056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9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2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Ruang Kelas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Kelas</dc:title>
  <dc:creator>VIP</dc:creator>
  <cp:lastModifiedBy>VIP</cp:lastModifiedBy>
  <cp:revision>5</cp:revision>
  <dcterms:created xsi:type="dcterms:W3CDTF">2012-02-22T06:35:22Z</dcterms:created>
  <dcterms:modified xsi:type="dcterms:W3CDTF">2012-02-22T07:58:22Z</dcterms:modified>
</cp:coreProperties>
</file>