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8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1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7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35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70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97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6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99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89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6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20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97D2-4C16-4AA9-9A34-5FB224BB886C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602DF-E06A-458C-80D5-2490127F3E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7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en-US" altLang="zh-TW" dirty="0" smtClean="0"/>
              <a:t>Aspects on Teaching and Learning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692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5. Project, Literature review, Research Task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11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teaching for learning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34481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90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good teacher should: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subject knowledge and enthusiasm to share it</a:t>
            </a:r>
          </a:p>
          <a:p>
            <a:r>
              <a:rPr lang="en-US" altLang="zh-TW" dirty="0" smtClean="0"/>
              <a:t>ability to structure the topic and relate it to students' background and experience</a:t>
            </a:r>
          </a:p>
          <a:p>
            <a:r>
              <a:rPr lang="en-US" altLang="zh-TW" dirty="0" smtClean="0"/>
              <a:t>commitment and ability to stimulate student learning and development of skills</a:t>
            </a:r>
          </a:p>
          <a:p>
            <a:r>
              <a:rPr lang="en-US" altLang="zh-TW" dirty="0" smtClean="0"/>
              <a:t>social competence and good contact with students, and</a:t>
            </a:r>
          </a:p>
          <a:p>
            <a:r>
              <a:rPr lang="en-US" altLang="zh-TW" dirty="0" smtClean="0"/>
              <a:t>a personal philosophy on learning and teaching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37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Teaching Methods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352927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18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1. Lecture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768751" cy="450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38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2. Group Work and Discussion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26469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70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solidFill>
                  <a:srgbClr val="FF0000"/>
                </a:solidFill>
              </a:rPr>
              <a:t>Why discussion?</a:t>
            </a:r>
          </a:p>
          <a:p>
            <a:r>
              <a:rPr lang="en-US" altLang="zh-TW" dirty="0" smtClean="0"/>
              <a:t>communication and discussion skills</a:t>
            </a:r>
          </a:p>
          <a:p>
            <a:r>
              <a:rPr lang="en-US" altLang="zh-TW" dirty="0" smtClean="0"/>
              <a:t>co-operative ability</a:t>
            </a:r>
          </a:p>
          <a:p>
            <a:r>
              <a:rPr lang="en-US" altLang="zh-TW" dirty="0" smtClean="0"/>
              <a:t>self-confidence</a:t>
            </a:r>
          </a:p>
          <a:p>
            <a:r>
              <a:rPr lang="en-US" altLang="zh-TW" dirty="0" smtClean="0"/>
              <a:t>responsibility for learning.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92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3. Exercises &amp; assignment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633670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54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4. Field work, Internship, Field Visits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42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110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Aspects on Teaching and Learning</vt:lpstr>
      <vt:lpstr>Basic teaching for learning</vt:lpstr>
      <vt:lpstr>A good teacher should:</vt:lpstr>
      <vt:lpstr>Teaching Methods</vt:lpstr>
      <vt:lpstr>1. Lecture</vt:lpstr>
      <vt:lpstr>2. Group Work and Discussion</vt:lpstr>
      <vt:lpstr>PowerPoint Presentation</vt:lpstr>
      <vt:lpstr>3. Exercises &amp; assignment</vt:lpstr>
      <vt:lpstr>4. Field work, Internship, Field Visits</vt:lpstr>
      <vt:lpstr>5. Project, Literature review, Research Task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on Teaching and Learning</dc:title>
  <dc:creator>VIP</dc:creator>
  <cp:lastModifiedBy>VIP</cp:lastModifiedBy>
  <cp:revision>4</cp:revision>
  <dcterms:created xsi:type="dcterms:W3CDTF">2014-09-15T04:35:27Z</dcterms:created>
  <dcterms:modified xsi:type="dcterms:W3CDTF">2014-09-15T06:22:10Z</dcterms:modified>
</cp:coreProperties>
</file>