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6A60-7C96-4D64-A459-C2416DBCA8F4}" type="datetimeFigureOut">
              <a:rPr lang="zh-TW" altLang="en-US" smtClean="0"/>
              <a:t>2014/9/8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FCC-F20F-4858-8742-6EE240A8F7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96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6A60-7C96-4D64-A459-C2416DBCA8F4}" type="datetimeFigureOut">
              <a:rPr lang="zh-TW" altLang="en-US" smtClean="0"/>
              <a:t>2014/9/8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FCC-F20F-4858-8742-6EE240A8F7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103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6A60-7C96-4D64-A459-C2416DBCA8F4}" type="datetimeFigureOut">
              <a:rPr lang="zh-TW" altLang="en-US" smtClean="0"/>
              <a:t>2014/9/8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FCC-F20F-4858-8742-6EE240A8F7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972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6A60-7C96-4D64-A459-C2416DBCA8F4}" type="datetimeFigureOut">
              <a:rPr lang="zh-TW" altLang="en-US" smtClean="0"/>
              <a:t>2014/9/8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FCC-F20F-4858-8742-6EE240A8F7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0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6A60-7C96-4D64-A459-C2416DBCA8F4}" type="datetimeFigureOut">
              <a:rPr lang="zh-TW" altLang="en-US" smtClean="0"/>
              <a:t>2014/9/8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FCC-F20F-4858-8742-6EE240A8F7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82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6A60-7C96-4D64-A459-C2416DBCA8F4}" type="datetimeFigureOut">
              <a:rPr lang="zh-TW" altLang="en-US" smtClean="0"/>
              <a:t>2014/9/8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FCC-F20F-4858-8742-6EE240A8F7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601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6A60-7C96-4D64-A459-C2416DBCA8F4}" type="datetimeFigureOut">
              <a:rPr lang="zh-TW" altLang="en-US" smtClean="0"/>
              <a:t>2014/9/8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FCC-F20F-4858-8742-6EE240A8F7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669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6A60-7C96-4D64-A459-C2416DBCA8F4}" type="datetimeFigureOut">
              <a:rPr lang="zh-TW" altLang="en-US" smtClean="0"/>
              <a:t>2014/9/8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FCC-F20F-4858-8742-6EE240A8F7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99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6A60-7C96-4D64-A459-C2416DBCA8F4}" type="datetimeFigureOut">
              <a:rPr lang="zh-TW" altLang="en-US" smtClean="0"/>
              <a:t>2014/9/8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FCC-F20F-4858-8742-6EE240A8F7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641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6A60-7C96-4D64-A459-C2416DBCA8F4}" type="datetimeFigureOut">
              <a:rPr lang="zh-TW" altLang="en-US" smtClean="0"/>
              <a:t>2014/9/8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FCC-F20F-4858-8742-6EE240A8F7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851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6A60-7C96-4D64-A459-C2416DBCA8F4}" type="datetimeFigureOut">
              <a:rPr lang="zh-TW" altLang="en-US" smtClean="0"/>
              <a:t>2014/9/8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FCC-F20F-4858-8742-6EE240A8F7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6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56A60-7C96-4D64-A459-C2416DBCA8F4}" type="datetimeFigureOut">
              <a:rPr lang="zh-TW" altLang="en-US" smtClean="0"/>
              <a:t>2014/9/8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64FCC-F20F-4858-8742-6EE240A8F7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054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err="1" smtClean="0"/>
              <a:t>Compréhension</a:t>
            </a:r>
            <a:r>
              <a:rPr lang="en-US" altLang="zh-TW" dirty="0" smtClean="0"/>
              <a:t> des </a:t>
            </a:r>
            <a:r>
              <a:rPr lang="en-US" altLang="zh-TW" dirty="0" err="1" smtClean="0"/>
              <a:t>lettres</a:t>
            </a:r>
            <a:endParaRPr lang="zh-TW" alt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697267"/>
              </p:ext>
            </p:extLst>
          </p:nvPr>
        </p:nvGraphicFramePr>
        <p:xfrm>
          <a:off x="457200" y="1600200"/>
          <a:ext cx="8229600" cy="4799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/>
                <a:gridCol w="5266928"/>
              </a:tblGrid>
              <a:tr h="1051266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3200" dirty="0" err="1" smtClean="0"/>
                        <a:t>Lettre</a:t>
                      </a:r>
                      <a:r>
                        <a:rPr lang="en-US" altLang="zh-TW" sz="3200" dirty="0" smtClean="0"/>
                        <a:t> 1</a:t>
                      </a:r>
                      <a:endParaRPr lang="zh-TW" alt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051266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Information </a:t>
                      </a:r>
                      <a:r>
                        <a:rPr lang="en-US" altLang="zh-TW" sz="2800" dirty="0" err="1" smtClean="0"/>
                        <a:t>sur</a:t>
                      </a:r>
                      <a:r>
                        <a:rPr lang="en-US" altLang="zh-TW" sz="2800" dirty="0" smtClean="0"/>
                        <a:t> la </a:t>
                      </a:r>
                      <a:r>
                        <a:rPr lang="en-US" altLang="zh-TW" sz="2800" dirty="0" err="1" smtClean="0"/>
                        <a:t>personne</a:t>
                      </a:r>
                      <a:r>
                        <a:rPr lang="en-US" altLang="zh-TW" sz="2800" baseline="0" dirty="0" smtClean="0"/>
                        <a:t> qui </a:t>
                      </a:r>
                      <a:r>
                        <a:rPr lang="en-US" altLang="zh-TW" sz="2800" baseline="0" dirty="0" err="1" smtClean="0"/>
                        <a:t>écrit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51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Information </a:t>
                      </a:r>
                      <a:r>
                        <a:rPr lang="en-US" altLang="zh-TW" sz="2800" dirty="0" err="1" smtClean="0"/>
                        <a:t>sur</a:t>
                      </a:r>
                      <a:r>
                        <a:rPr lang="en-US" altLang="zh-TW" sz="2800" dirty="0" smtClean="0"/>
                        <a:t> la </a:t>
                      </a:r>
                      <a:r>
                        <a:rPr lang="en-US" altLang="zh-TW" sz="2800" dirty="0" err="1" smtClean="0"/>
                        <a:t>personne</a:t>
                      </a:r>
                      <a:r>
                        <a:rPr lang="en-US" altLang="zh-TW" sz="2800" baseline="0" dirty="0" smtClean="0"/>
                        <a:t> à qui </a:t>
                      </a:r>
                      <a:r>
                        <a:rPr lang="en-US" altLang="zh-TW" sz="2800" baseline="0" dirty="0" err="1" smtClean="0"/>
                        <a:t>l’on</a:t>
                      </a:r>
                      <a:r>
                        <a:rPr lang="en-US" altLang="zh-TW" sz="2800" baseline="0" dirty="0" smtClean="0"/>
                        <a:t> </a:t>
                      </a:r>
                      <a:r>
                        <a:rPr lang="en-US" altLang="zh-TW" sz="2800" baseline="0" dirty="0" err="1" smtClean="0"/>
                        <a:t>écrit</a:t>
                      </a:r>
                      <a:endParaRPr lang="zh-TW" altLang="en-US" sz="2800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51266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Motif</a:t>
                      </a:r>
                      <a:r>
                        <a:rPr lang="en-US" altLang="zh-TW" sz="2800" baseline="0" dirty="0" smtClean="0"/>
                        <a:t> de la </a:t>
                      </a:r>
                      <a:r>
                        <a:rPr lang="en-US" altLang="zh-TW" sz="2800" baseline="0" dirty="0" err="1" smtClean="0"/>
                        <a:t>lettre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3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err="1" smtClean="0"/>
              <a:t>Compréhension</a:t>
            </a:r>
            <a:r>
              <a:rPr lang="en-US" altLang="zh-TW" dirty="0" smtClean="0"/>
              <a:t> des </a:t>
            </a:r>
            <a:r>
              <a:rPr lang="en-US" altLang="zh-TW" dirty="0" err="1" smtClean="0"/>
              <a:t>lettres</a:t>
            </a:r>
            <a:endParaRPr lang="zh-TW" alt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831426"/>
              </p:ext>
            </p:extLst>
          </p:nvPr>
        </p:nvGraphicFramePr>
        <p:xfrm>
          <a:off x="457200" y="1600200"/>
          <a:ext cx="8229600" cy="4799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/>
                <a:gridCol w="5266928"/>
              </a:tblGrid>
              <a:tr h="1051266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3200" dirty="0" err="1" smtClean="0"/>
                        <a:t>Lettre</a:t>
                      </a:r>
                      <a:r>
                        <a:rPr lang="en-US" altLang="zh-TW" sz="3200" dirty="0" smtClean="0"/>
                        <a:t> 1</a:t>
                      </a:r>
                      <a:endParaRPr lang="zh-TW" alt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051266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Information </a:t>
                      </a:r>
                      <a:r>
                        <a:rPr lang="en-US" altLang="zh-TW" sz="2800" dirty="0" err="1" smtClean="0"/>
                        <a:t>sur</a:t>
                      </a:r>
                      <a:r>
                        <a:rPr lang="en-US" altLang="zh-TW" sz="2800" dirty="0" smtClean="0"/>
                        <a:t> la </a:t>
                      </a:r>
                      <a:r>
                        <a:rPr lang="en-US" altLang="zh-TW" sz="2800" dirty="0" err="1" smtClean="0"/>
                        <a:t>personne</a:t>
                      </a:r>
                      <a:r>
                        <a:rPr lang="en-US" altLang="zh-TW" sz="2800" baseline="0" dirty="0" smtClean="0"/>
                        <a:t> qui </a:t>
                      </a:r>
                      <a:r>
                        <a:rPr lang="en-US" altLang="zh-TW" sz="2800" baseline="0" dirty="0" err="1" smtClean="0"/>
                        <a:t>écrit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Une</a:t>
                      </a:r>
                      <a:r>
                        <a:rPr lang="en-US" altLang="zh-TW" dirty="0" smtClean="0"/>
                        <a:t> </a:t>
                      </a:r>
                      <a:r>
                        <a:rPr lang="en-US" altLang="zh-TW" dirty="0" err="1" smtClean="0"/>
                        <a:t>étudiante</a:t>
                      </a:r>
                      <a:r>
                        <a:rPr lang="en-US" altLang="zh-TW" dirty="0" smtClean="0"/>
                        <a:t> </a:t>
                      </a:r>
                      <a:r>
                        <a:rPr lang="en-US" altLang="zh-TW" dirty="0" err="1" smtClean="0"/>
                        <a:t>en</a:t>
                      </a:r>
                      <a:r>
                        <a:rPr lang="en-US" altLang="zh-TW" dirty="0" smtClean="0"/>
                        <a:t> histoire de </a:t>
                      </a:r>
                      <a:r>
                        <a:rPr lang="en-US" altLang="zh-TW" dirty="0" err="1" smtClean="0"/>
                        <a:t>l’université</a:t>
                      </a:r>
                      <a:r>
                        <a:rPr lang="en-US" altLang="zh-TW" dirty="0" smtClean="0"/>
                        <a:t> de Buenos Aires. Elle</a:t>
                      </a:r>
                      <a:r>
                        <a:rPr lang="en-US" altLang="zh-TW" baseline="0" dirty="0" smtClean="0"/>
                        <a:t> fait </a:t>
                      </a:r>
                      <a:r>
                        <a:rPr lang="en-US" altLang="zh-TW" baseline="0" dirty="0" err="1" smtClean="0"/>
                        <a:t>une</a:t>
                      </a:r>
                      <a:r>
                        <a:rPr lang="en-US" altLang="zh-TW" baseline="0" dirty="0" smtClean="0"/>
                        <a:t> </a:t>
                      </a:r>
                      <a:r>
                        <a:rPr lang="en-US" altLang="zh-TW" baseline="0" dirty="0" err="1" smtClean="0"/>
                        <a:t>thèse</a:t>
                      </a:r>
                      <a:r>
                        <a:rPr lang="en-US" altLang="zh-TW" baseline="0" dirty="0" smtClean="0"/>
                        <a:t> </a:t>
                      </a:r>
                      <a:r>
                        <a:rPr lang="en-US" altLang="zh-TW" baseline="0" dirty="0" err="1" smtClean="0"/>
                        <a:t>sur</a:t>
                      </a:r>
                      <a:r>
                        <a:rPr lang="en-US" altLang="zh-TW" baseline="0" dirty="0" smtClean="0"/>
                        <a:t> </a:t>
                      </a:r>
                      <a:r>
                        <a:rPr lang="en-US" altLang="zh-TW" baseline="0" dirty="0" err="1" smtClean="0"/>
                        <a:t>l’immigration</a:t>
                      </a:r>
                      <a:r>
                        <a:rPr lang="en-US" altLang="zh-TW" baseline="0" dirty="0" smtClean="0"/>
                        <a:t> des Fran</a:t>
                      </a:r>
                      <a:r>
                        <a:rPr lang="el-GR" altLang="zh-TW" baseline="0" dirty="0" smtClean="0"/>
                        <a:t>ς</a:t>
                      </a:r>
                      <a:r>
                        <a:rPr lang="en-US" altLang="zh-TW" baseline="0" dirty="0" err="1" smtClean="0"/>
                        <a:t>ais</a:t>
                      </a:r>
                      <a:r>
                        <a:rPr lang="en-US" altLang="zh-TW" baseline="0" dirty="0" smtClean="0"/>
                        <a:t> </a:t>
                      </a:r>
                      <a:r>
                        <a:rPr lang="en-US" altLang="zh-TW" baseline="0" dirty="0" err="1" smtClean="0"/>
                        <a:t>en</a:t>
                      </a:r>
                      <a:r>
                        <a:rPr lang="en-US" altLang="zh-TW" baseline="0" dirty="0" smtClean="0"/>
                        <a:t> Argentine à la fin du XIXͤ siècle.</a:t>
                      </a:r>
                      <a:endParaRPr lang="zh-TW" altLang="en-US" dirty="0"/>
                    </a:p>
                  </a:txBody>
                  <a:tcPr/>
                </a:tc>
              </a:tr>
              <a:tr h="1051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Information </a:t>
                      </a:r>
                      <a:r>
                        <a:rPr lang="en-US" altLang="zh-TW" sz="2800" dirty="0" err="1" smtClean="0"/>
                        <a:t>sur</a:t>
                      </a:r>
                      <a:r>
                        <a:rPr lang="en-US" altLang="zh-TW" sz="2800" dirty="0" smtClean="0"/>
                        <a:t> la </a:t>
                      </a:r>
                      <a:r>
                        <a:rPr lang="en-US" altLang="zh-TW" sz="2800" dirty="0" err="1" smtClean="0"/>
                        <a:t>personne</a:t>
                      </a:r>
                      <a:r>
                        <a:rPr lang="en-US" altLang="zh-TW" sz="2800" baseline="0" dirty="0" smtClean="0"/>
                        <a:t> à qui </a:t>
                      </a:r>
                      <a:r>
                        <a:rPr lang="en-US" altLang="zh-TW" sz="2800" baseline="0" dirty="0" err="1" smtClean="0"/>
                        <a:t>l’on</a:t>
                      </a:r>
                      <a:r>
                        <a:rPr lang="en-US" altLang="zh-TW" sz="2800" baseline="0" dirty="0" smtClean="0"/>
                        <a:t> </a:t>
                      </a:r>
                      <a:r>
                        <a:rPr lang="en-US" altLang="zh-TW" sz="2800" baseline="0" dirty="0" err="1" smtClean="0"/>
                        <a:t>écrit</a:t>
                      </a:r>
                      <a:endParaRPr lang="zh-TW" altLang="en-US" sz="2800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Une</a:t>
                      </a:r>
                      <a:r>
                        <a:rPr lang="en-US" altLang="zh-TW" dirty="0" smtClean="0"/>
                        <a:t> femme qui a </a:t>
                      </a:r>
                      <a:r>
                        <a:rPr lang="en-US" altLang="zh-TW" dirty="0" err="1" smtClean="0"/>
                        <a:t>écrit</a:t>
                      </a:r>
                      <a:r>
                        <a:rPr lang="en-US" altLang="zh-TW" dirty="0" smtClean="0"/>
                        <a:t> des articles et un livre </a:t>
                      </a:r>
                      <a:r>
                        <a:rPr lang="en-US" altLang="zh-TW" dirty="0" err="1" smtClean="0"/>
                        <a:t>sur</a:t>
                      </a:r>
                      <a:r>
                        <a:rPr lang="en-US" altLang="zh-TW" dirty="0" smtClean="0"/>
                        <a:t> </a:t>
                      </a:r>
                      <a:r>
                        <a:rPr lang="en-US" altLang="zh-TW" dirty="0" err="1" smtClean="0"/>
                        <a:t>ce</a:t>
                      </a:r>
                      <a:r>
                        <a:rPr lang="en-US" altLang="zh-TW" dirty="0" smtClean="0"/>
                        <a:t> </a:t>
                      </a:r>
                      <a:r>
                        <a:rPr lang="en-US" altLang="zh-TW" dirty="0" err="1" smtClean="0"/>
                        <a:t>sujet</a:t>
                      </a:r>
                      <a:endParaRPr lang="zh-TW" altLang="en-US" dirty="0"/>
                    </a:p>
                  </a:txBody>
                  <a:tcPr/>
                </a:tc>
              </a:tr>
              <a:tr h="1051266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Motif</a:t>
                      </a:r>
                      <a:r>
                        <a:rPr lang="en-US" altLang="zh-TW" sz="2800" baseline="0" dirty="0" smtClean="0"/>
                        <a:t> de la </a:t>
                      </a:r>
                      <a:r>
                        <a:rPr lang="en-US" altLang="zh-TW" sz="2800" baseline="0" dirty="0" err="1" smtClean="0"/>
                        <a:t>lettre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Demande</a:t>
                      </a:r>
                      <a:r>
                        <a:rPr lang="en-US" altLang="zh-TW" dirty="0" smtClean="0"/>
                        <a:t> de </a:t>
                      </a:r>
                      <a:r>
                        <a:rPr lang="en-US" altLang="zh-TW" dirty="0" err="1" smtClean="0"/>
                        <a:t>rendez-vous</a:t>
                      </a:r>
                      <a:r>
                        <a:rPr lang="en-US" altLang="zh-TW" dirty="0" smtClean="0"/>
                        <a:t> pour un </a:t>
                      </a:r>
                      <a:r>
                        <a:rPr lang="en-US" altLang="zh-TW" dirty="0" err="1" smtClean="0"/>
                        <a:t>entretien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5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279520"/>
              </p:ext>
            </p:extLst>
          </p:nvPr>
        </p:nvGraphicFramePr>
        <p:xfrm>
          <a:off x="457200" y="1586096"/>
          <a:ext cx="8229600" cy="4881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/>
                <a:gridCol w="5266928"/>
              </a:tblGrid>
              <a:tr h="1051266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3200" dirty="0" err="1" smtClean="0"/>
                        <a:t>Lettre</a:t>
                      </a:r>
                      <a:r>
                        <a:rPr lang="en-US" altLang="zh-TW" sz="3200" dirty="0" smtClean="0"/>
                        <a:t> 2</a:t>
                      </a:r>
                      <a:endParaRPr lang="zh-TW" alt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569622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Information </a:t>
                      </a:r>
                      <a:r>
                        <a:rPr lang="en-US" altLang="zh-TW" sz="2800" dirty="0" err="1" smtClean="0"/>
                        <a:t>sur</a:t>
                      </a:r>
                      <a:r>
                        <a:rPr lang="en-US" altLang="zh-TW" sz="2800" dirty="0" smtClean="0"/>
                        <a:t> la </a:t>
                      </a:r>
                      <a:r>
                        <a:rPr lang="en-US" altLang="zh-TW" sz="2800" dirty="0" err="1" smtClean="0"/>
                        <a:t>personne</a:t>
                      </a:r>
                      <a:r>
                        <a:rPr lang="en-US" altLang="zh-TW" sz="2800" baseline="0" dirty="0" smtClean="0"/>
                        <a:t> qui </a:t>
                      </a:r>
                      <a:r>
                        <a:rPr lang="en-US" altLang="zh-TW" sz="2800" baseline="0" dirty="0" err="1" smtClean="0"/>
                        <a:t>écrit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err="1" smtClean="0"/>
                        <a:t>Une</a:t>
                      </a:r>
                      <a:r>
                        <a:rPr lang="en-US" altLang="zh-TW" sz="2400" dirty="0" smtClean="0"/>
                        <a:t> femme qui </a:t>
                      </a:r>
                      <a:r>
                        <a:rPr lang="en-US" altLang="zh-TW" sz="2400" dirty="0" err="1" smtClean="0"/>
                        <a:t>doit</a:t>
                      </a:r>
                      <a:r>
                        <a:rPr lang="en-US" altLang="zh-TW" sz="2400" dirty="0" smtClean="0"/>
                        <a:t> faire un stage à Paris pendant </a:t>
                      </a:r>
                      <a:r>
                        <a:rPr lang="en-US" altLang="zh-TW" sz="2400" dirty="0" err="1" smtClean="0"/>
                        <a:t>trois</a:t>
                      </a:r>
                      <a:r>
                        <a:rPr lang="en-US" altLang="zh-TW" sz="2400" dirty="0" smtClean="0"/>
                        <a:t> </a:t>
                      </a:r>
                      <a:r>
                        <a:rPr lang="en-US" altLang="zh-TW" sz="2400" dirty="0" err="1" smtClean="0"/>
                        <a:t>mois</a:t>
                      </a:r>
                      <a:r>
                        <a:rPr lang="en-US" altLang="zh-TW" sz="2400" baseline="0" dirty="0" smtClean="0"/>
                        <a:t> et qui </a:t>
                      </a:r>
                      <a:r>
                        <a:rPr lang="en-US" altLang="zh-TW" sz="2400" baseline="0" dirty="0" err="1" smtClean="0"/>
                        <a:t>cherche</a:t>
                      </a:r>
                      <a:r>
                        <a:rPr lang="en-US" altLang="zh-TW" sz="2400" baseline="0" dirty="0" smtClean="0"/>
                        <a:t> un </a:t>
                      </a:r>
                      <a:r>
                        <a:rPr lang="en-US" altLang="zh-TW" sz="2400" baseline="0" dirty="0" err="1" smtClean="0"/>
                        <a:t>logement</a:t>
                      </a:r>
                      <a:r>
                        <a:rPr lang="en-US" altLang="zh-TW" sz="2400" baseline="0" dirty="0" smtClean="0"/>
                        <a:t> . </a:t>
                      </a:r>
                      <a:r>
                        <a:rPr lang="en-US" altLang="zh-TW" sz="2400" baseline="0" dirty="0" err="1" smtClean="0"/>
                        <a:t>Personne</a:t>
                      </a:r>
                      <a:r>
                        <a:rPr lang="en-US" altLang="zh-TW" sz="2400" baseline="0" dirty="0" smtClean="0"/>
                        <a:t> </a:t>
                      </a:r>
                      <a:r>
                        <a:rPr lang="en-US" altLang="zh-TW" sz="2400" baseline="0" dirty="0" err="1" smtClean="0"/>
                        <a:t>calme</a:t>
                      </a:r>
                      <a:r>
                        <a:rPr lang="en-US" altLang="zh-TW" sz="2400" baseline="0" dirty="0" smtClean="0"/>
                        <a:t>, non </a:t>
                      </a:r>
                      <a:r>
                        <a:rPr lang="en-US" altLang="zh-TW" sz="2400" baseline="0" dirty="0" err="1" smtClean="0"/>
                        <a:t>femeuse</a:t>
                      </a:r>
                      <a:r>
                        <a:rPr lang="en-US" altLang="zh-TW" sz="2400" baseline="0" dirty="0" smtClean="0"/>
                        <a:t>, </a:t>
                      </a:r>
                      <a:r>
                        <a:rPr lang="en-US" altLang="zh-TW" sz="2400" baseline="0" dirty="0" err="1" smtClean="0"/>
                        <a:t>ayant</a:t>
                      </a:r>
                      <a:r>
                        <a:rPr lang="en-US" altLang="zh-TW" sz="2400" baseline="0" dirty="0" smtClean="0"/>
                        <a:t> beaucoup de travails</a:t>
                      </a:r>
                      <a:endParaRPr lang="zh-TW" altLang="en-US" sz="2400" dirty="0"/>
                    </a:p>
                  </a:txBody>
                  <a:tcPr/>
                </a:tc>
              </a:tr>
              <a:tr h="17422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Information </a:t>
                      </a:r>
                      <a:r>
                        <a:rPr lang="en-US" altLang="zh-TW" sz="2800" dirty="0" err="1" smtClean="0"/>
                        <a:t>sur</a:t>
                      </a:r>
                      <a:r>
                        <a:rPr lang="en-US" altLang="zh-TW" sz="2800" dirty="0" smtClean="0"/>
                        <a:t> la </a:t>
                      </a:r>
                      <a:r>
                        <a:rPr lang="en-US" altLang="zh-TW" sz="2800" dirty="0" err="1" smtClean="0"/>
                        <a:t>personne</a:t>
                      </a:r>
                      <a:r>
                        <a:rPr lang="en-US" altLang="zh-TW" sz="2800" baseline="0" dirty="0" smtClean="0"/>
                        <a:t> à qui </a:t>
                      </a:r>
                      <a:r>
                        <a:rPr lang="en-US" altLang="zh-TW" sz="2800" baseline="0" dirty="0" err="1" smtClean="0"/>
                        <a:t>l’on</a:t>
                      </a:r>
                      <a:r>
                        <a:rPr lang="en-US" altLang="zh-TW" sz="2800" baseline="0" dirty="0" smtClean="0"/>
                        <a:t> </a:t>
                      </a:r>
                      <a:r>
                        <a:rPr lang="en-US" altLang="zh-TW" sz="2800" baseline="0" dirty="0" err="1" smtClean="0"/>
                        <a:t>écrit</a:t>
                      </a:r>
                      <a:endParaRPr lang="zh-TW" altLang="en-US" sz="2800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Couple de </a:t>
                      </a:r>
                      <a:r>
                        <a:rPr lang="en-US" altLang="zh-TW" sz="2400" dirty="0" err="1" smtClean="0"/>
                        <a:t>propriétaires</a:t>
                      </a:r>
                      <a:r>
                        <a:rPr lang="en-US" altLang="zh-TW" sz="2400" baseline="0" dirty="0" smtClean="0"/>
                        <a:t> </a:t>
                      </a:r>
                      <a:r>
                        <a:rPr lang="en-US" altLang="zh-TW" sz="2400" baseline="0" dirty="0" err="1" smtClean="0"/>
                        <a:t>ayant</a:t>
                      </a:r>
                      <a:r>
                        <a:rPr lang="en-US" altLang="zh-TW" sz="2400" baseline="0" dirty="0" smtClean="0"/>
                        <a:t> </a:t>
                      </a:r>
                      <a:r>
                        <a:rPr lang="en-US" altLang="zh-TW" sz="2400" baseline="0" dirty="0" err="1" smtClean="0"/>
                        <a:t>loué</a:t>
                      </a:r>
                      <a:r>
                        <a:rPr lang="en-US" altLang="zh-TW" sz="2400" baseline="0" dirty="0" smtClean="0"/>
                        <a:t> </a:t>
                      </a:r>
                      <a:r>
                        <a:rPr lang="en-US" altLang="zh-TW" sz="2400" baseline="0" dirty="0" err="1" smtClean="0"/>
                        <a:t>une</a:t>
                      </a:r>
                      <a:r>
                        <a:rPr lang="en-US" altLang="zh-TW" sz="2400" baseline="0" dirty="0" smtClean="0"/>
                        <a:t> </a:t>
                      </a:r>
                      <a:r>
                        <a:rPr lang="en-US" altLang="zh-TW" sz="2400" baseline="0" dirty="0" err="1" smtClean="0"/>
                        <a:t>chambre</a:t>
                      </a:r>
                      <a:r>
                        <a:rPr lang="en-US" altLang="zh-TW" sz="2400" baseline="0" dirty="0" smtClean="0"/>
                        <a:t> à </a:t>
                      </a:r>
                      <a:r>
                        <a:rPr lang="en-US" altLang="zh-TW" sz="2400" baseline="0" dirty="0" err="1" smtClean="0"/>
                        <a:t>l’amie</a:t>
                      </a:r>
                      <a:r>
                        <a:rPr lang="en-US" altLang="zh-TW" sz="2400" baseline="0" dirty="0" smtClean="0"/>
                        <a:t> de la </a:t>
                      </a:r>
                      <a:r>
                        <a:rPr lang="en-US" altLang="zh-TW" sz="2400" baseline="0" dirty="0" err="1" smtClean="0"/>
                        <a:t>personne</a:t>
                      </a:r>
                      <a:r>
                        <a:rPr lang="en-US" altLang="zh-TW" sz="2400" baseline="0" dirty="0" smtClean="0"/>
                        <a:t> qui </a:t>
                      </a:r>
                      <a:r>
                        <a:rPr lang="en-US" altLang="zh-TW" sz="2400" baseline="0" dirty="0" err="1" smtClean="0"/>
                        <a:t>écrit</a:t>
                      </a:r>
                      <a:endParaRPr lang="zh-TW" altLang="en-US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Motif</a:t>
                      </a:r>
                      <a:r>
                        <a:rPr lang="en-US" altLang="zh-TW" sz="2800" baseline="0" dirty="0" smtClean="0"/>
                        <a:t> de la </a:t>
                      </a:r>
                      <a:r>
                        <a:rPr lang="en-US" altLang="zh-TW" sz="2800" baseline="0" dirty="0" err="1" smtClean="0"/>
                        <a:t>lettre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err="1" smtClean="0"/>
                        <a:t>Demande</a:t>
                      </a:r>
                      <a:r>
                        <a:rPr lang="en-US" altLang="zh-TW" sz="2400" dirty="0" smtClean="0"/>
                        <a:t> de location de </a:t>
                      </a:r>
                      <a:r>
                        <a:rPr lang="en-US" altLang="zh-TW" sz="2400" dirty="0" err="1" smtClean="0"/>
                        <a:t>chambre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23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921310"/>
              </p:ext>
            </p:extLst>
          </p:nvPr>
        </p:nvGraphicFramePr>
        <p:xfrm>
          <a:off x="457200" y="1586096"/>
          <a:ext cx="8229600" cy="5135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/>
                <a:gridCol w="5266928"/>
              </a:tblGrid>
              <a:tr h="1051266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3200" dirty="0" err="1" smtClean="0"/>
                        <a:t>Lettre</a:t>
                      </a:r>
                      <a:r>
                        <a:rPr lang="en-US" altLang="zh-TW" sz="3200" dirty="0" smtClean="0"/>
                        <a:t> 3</a:t>
                      </a:r>
                      <a:endParaRPr lang="zh-TW" alt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569622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Information </a:t>
                      </a:r>
                      <a:r>
                        <a:rPr lang="en-US" altLang="zh-TW" sz="2800" dirty="0" err="1" smtClean="0"/>
                        <a:t>sur</a:t>
                      </a:r>
                      <a:r>
                        <a:rPr lang="en-US" altLang="zh-TW" sz="2800" dirty="0" smtClean="0"/>
                        <a:t> la </a:t>
                      </a:r>
                      <a:r>
                        <a:rPr lang="en-US" altLang="zh-TW" sz="2800" dirty="0" err="1" smtClean="0"/>
                        <a:t>personne</a:t>
                      </a:r>
                      <a:r>
                        <a:rPr lang="en-US" altLang="zh-TW" sz="2800" baseline="0" dirty="0" smtClean="0"/>
                        <a:t> qui </a:t>
                      </a:r>
                      <a:r>
                        <a:rPr lang="en-US" altLang="zh-TW" sz="2800" baseline="0" dirty="0" err="1" smtClean="0"/>
                        <a:t>écrit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Damien</a:t>
                      </a:r>
                      <a:r>
                        <a:rPr lang="en-US" altLang="zh-TW" sz="2400" smtClean="0"/>
                        <a:t>, </a:t>
                      </a:r>
                      <a:r>
                        <a:rPr lang="en-US" altLang="zh-TW" sz="2400" smtClean="0"/>
                        <a:t>35 </a:t>
                      </a:r>
                      <a:r>
                        <a:rPr lang="en-US" altLang="zh-TW" sz="2400" dirty="0" err="1" smtClean="0"/>
                        <a:t>ans</a:t>
                      </a:r>
                      <a:r>
                        <a:rPr lang="en-US" altLang="zh-TW" sz="2400" dirty="0" smtClean="0"/>
                        <a:t>, </a:t>
                      </a:r>
                      <a:r>
                        <a:rPr lang="en-US" altLang="zh-TW" sz="2400" dirty="0" err="1" smtClean="0"/>
                        <a:t>nouvellement</a:t>
                      </a:r>
                      <a:r>
                        <a:rPr lang="en-US" altLang="zh-TW" sz="2400" dirty="0" smtClean="0"/>
                        <a:t> </a:t>
                      </a:r>
                      <a:r>
                        <a:rPr lang="en-US" altLang="zh-TW" sz="2400" dirty="0" err="1" smtClean="0"/>
                        <a:t>installé</a:t>
                      </a:r>
                      <a:r>
                        <a:rPr lang="en-US" altLang="zh-TW" sz="2400" dirty="0" smtClean="0"/>
                        <a:t> à Paris, </a:t>
                      </a:r>
                      <a:r>
                        <a:rPr lang="en-US" altLang="zh-TW" sz="2400" dirty="0" err="1" smtClean="0"/>
                        <a:t>père</a:t>
                      </a:r>
                      <a:r>
                        <a:rPr lang="en-US" altLang="zh-TW" sz="2400" dirty="0" smtClean="0"/>
                        <a:t> d’un gar</a:t>
                      </a:r>
                      <a:r>
                        <a:rPr lang="el-GR" altLang="zh-TW" sz="2400" dirty="0" smtClean="0"/>
                        <a:t>ς</a:t>
                      </a:r>
                      <a:r>
                        <a:rPr lang="en-US" altLang="zh-TW" sz="2400" dirty="0" smtClean="0"/>
                        <a:t>on de 8 </a:t>
                      </a:r>
                      <a:r>
                        <a:rPr lang="en-US" altLang="zh-TW" sz="2400" dirty="0" err="1" smtClean="0"/>
                        <a:t>ans</a:t>
                      </a:r>
                      <a:r>
                        <a:rPr lang="en-US" altLang="zh-TW" sz="2400" dirty="0" smtClean="0"/>
                        <a:t> don’t </a:t>
                      </a:r>
                      <a:r>
                        <a:rPr lang="en-US" altLang="zh-TW" sz="2400" dirty="0" err="1" smtClean="0"/>
                        <a:t>il</a:t>
                      </a:r>
                      <a:r>
                        <a:rPr lang="en-US" altLang="zh-TW" sz="2400" dirty="0" smtClean="0"/>
                        <a:t> </a:t>
                      </a:r>
                      <a:r>
                        <a:rPr lang="en-US" altLang="zh-TW" sz="2400" dirty="0" err="1" smtClean="0"/>
                        <a:t>s’occupe</a:t>
                      </a:r>
                      <a:r>
                        <a:rPr lang="en-US" altLang="zh-TW" sz="2400" dirty="0" smtClean="0"/>
                        <a:t> un week-end </a:t>
                      </a:r>
                      <a:r>
                        <a:rPr lang="en-US" altLang="zh-TW" sz="2400" dirty="0" err="1" smtClean="0"/>
                        <a:t>sur</a:t>
                      </a:r>
                      <a:r>
                        <a:rPr lang="en-US" altLang="zh-TW" sz="2400" dirty="0" smtClean="0"/>
                        <a:t> </a:t>
                      </a:r>
                      <a:r>
                        <a:rPr lang="en-US" altLang="zh-TW" sz="2400" dirty="0" err="1" smtClean="0"/>
                        <a:t>deux</a:t>
                      </a:r>
                      <a:r>
                        <a:rPr lang="en-US" altLang="zh-TW" sz="2400" dirty="0" smtClean="0"/>
                        <a:t>. </a:t>
                      </a:r>
                      <a:r>
                        <a:rPr lang="en-US" altLang="zh-TW" sz="2400" dirty="0" err="1" smtClean="0"/>
                        <a:t>Probablement</a:t>
                      </a:r>
                      <a:r>
                        <a:rPr lang="en-US" altLang="zh-TW" sz="2400" dirty="0" smtClean="0"/>
                        <a:t> </a:t>
                      </a:r>
                      <a:r>
                        <a:rPr lang="en-US" altLang="zh-TW" sz="2400" dirty="0" err="1" smtClean="0"/>
                        <a:t>séparé</a:t>
                      </a:r>
                      <a:r>
                        <a:rPr lang="en-US" altLang="zh-TW" sz="2400" dirty="0" smtClean="0"/>
                        <a:t>. </a:t>
                      </a:r>
                      <a:r>
                        <a:rPr lang="en-US" altLang="zh-TW" sz="2400" dirty="0" err="1" smtClean="0"/>
                        <a:t>Aime</a:t>
                      </a:r>
                      <a:r>
                        <a:rPr lang="en-US" altLang="zh-TW" sz="2400" dirty="0" smtClean="0"/>
                        <a:t> le jogging, les </a:t>
                      </a:r>
                      <a:r>
                        <a:rPr lang="en-US" altLang="zh-TW" sz="2400" dirty="0" err="1" smtClean="0"/>
                        <a:t>visites</a:t>
                      </a:r>
                      <a:r>
                        <a:rPr lang="en-US" altLang="zh-TW" sz="2400" dirty="0" smtClean="0"/>
                        <a:t> de Paris, le </a:t>
                      </a:r>
                      <a:r>
                        <a:rPr lang="en-US" altLang="zh-TW" sz="2400" dirty="0" err="1" smtClean="0"/>
                        <a:t>théâtre</a:t>
                      </a:r>
                      <a:r>
                        <a:rPr lang="en-US" altLang="zh-TW" sz="2400" dirty="0" smtClean="0"/>
                        <a:t>, les expos.</a:t>
                      </a:r>
                      <a:endParaRPr lang="zh-TW" altLang="en-US" sz="2400" dirty="0"/>
                    </a:p>
                  </a:txBody>
                  <a:tcPr/>
                </a:tc>
              </a:tr>
              <a:tr h="1463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Information </a:t>
                      </a:r>
                      <a:r>
                        <a:rPr lang="en-US" altLang="zh-TW" sz="2800" dirty="0" err="1" smtClean="0"/>
                        <a:t>sur</a:t>
                      </a:r>
                      <a:r>
                        <a:rPr lang="en-US" altLang="zh-TW" sz="2800" dirty="0" smtClean="0"/>
                        <a:t> la </a:t>
                      </a:r>
                      <a:r>
                        <a:rPr lang="en-US" altLang="zh-TW" sz="2800" dirty="0" err="1" smtClean="0"/>
                        <a:t>personne</a:t>
                      </a:r>
                      <a:r>
                        <a:rPr lang="en-US" altLang="zh-TW" sz="2800" baseline="0" dirty="0" smtClean="0"/>
                        <a:t> à qui </a:t>
                      </a:r>
                      <a:r>
                        <a:rPr lang="en-US" altLang="zh-TW" sz="2800" baseline="0" dirty="0" err="1" smtClean="0"/>
                        <a:t>l’on</a:t>
                      </a:r>
                      <a:r>
                        <a:rPr lang="en-US" altLang="zh-TW" sz="2800" baseline="0" dirty="0" smtClean="0"/>
                        <a:t> </a:t>
                      </a:r>
                      <a:r>
                        <a:rPr lang="en-US" altLang="zh-TW" sz="2800" baseline="0" dirty="0" err="1" smtClean="0"/>
                        <a:t>écrit</a:t>
                      </a:r>
                      <a:endParaRPr lang="zh-TW" altLang="en-US" sz="2800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Inconnu(e)</a:t>
                      </a:r>
                      <a:r>
                        <a:rPr lang="en-US" altLang="zh-TW" sz="2400" baseline="0" dirty="0" smtClean="0"/>
                        <a:t> qui </a:t>
                      </a:r>
                      <a:r>
                        <a:rPr lang="en-US" altLang="zh-TW" sz="2400" baseline="0" dirty="0" err="1" smtClean="0"/>
                        <a:t>souhaiterait</a:t>
                      </a:r>
                      <a:r>
                        <a:rPr lang="en-US" altLang="zh-TW" sz="2400" baseline="0" dirty="0" smtClean="0"/>
                        <a:t> </a:t>
                      </a:r>
                      <a:r>
                        <a:rPr lang="en-US" altLang="zh-TW" sz="2400" baseline="0" dirty="0" err="1" smtClean="0"/>
                        <a:t>rencontrer</a:t>
                      </a:r>
                      <a:r>
                        <a:rPr lang="en-US" altLang="zh-TW" sz="2400" baseline="0" dirty="0" smtClean="0"/>
                        <a:t> Damien et </a:t>
                      </a:r>
                      <a:r>
                        <a:rPr lang="en-US" altLang="zh-TW" sz="2400" baseline="0" dirty="0" err="1" smtClean="0"/>
                        <a:t>partager</a:t>
                      </a:r>
                      <a:r>
                        <a:rPr lang="en-US" altLang="zh-TW" sz="2400" baseline="0" dirty="0" smtClean="0"/>
                        <a:t> </a:t>
                      </a:r>
                      <a:r>
                        <a:rPr lang="en-US" altLang="zh-TW" sz="2400" baseline="0" dirty="0" err="1" smtClean="0"/>
                        <a:t>ses</a:t>
                      </a:r>
                      <a:r>
                        <a:rPr lang="en-US" altLang="zh-TW" sz="2400" baseline="0" dirty="0" smtClean="0"/>
                        <a:t> </a:t>
                      </a:r>
                      <a:r>
                        <a:rPr lang="en-US" altLang="zh-TW" sz="2400" baseline="0" dirty="0" err="1" smtClean="0"/>
                        <a:t>activites</a:t>
                      </a:r>
                      <a:endParaRPr lang="zh-TW" altLang="en-US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Motif</a:t>
                      </a:r>
                      <a:r>
                        <a:rPr lang="en-US" altLang="zh-TW" sz="2800" baseline="0" dirty="0" smtClean="0"/>
                        <a:t> de la </a:t>
                      </a:r>
                      <a:r>
                        <a:rPr lang="en-US" altLang="zh-TW" sz="2800" baseline="0" dirty="0" err="1" smtClean="0"/>
                        <a:t>lettre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err="1" smtClean="0"/>
                        <a:t>Recherche</a:t>
                      </a:r>
                      <a:r>
                        <a:rPr lang="en-US" altLang="zh-TW" sz="2400" dirty="0" smtClean="0"/>
                        <a:t> </a:t>
                      </a:r>
                      <a:r>
                        <a:rPr lang="en-US" altLang="zh-TW" sz="2400" dirty="0" err="1" smtClean="0"/>
                        <a:t>d’ami</a:t>
                      </a:r>
                      <a:r>
                        <a:rPr lang="en-US" altLang="zh-TW" sz="2400" smtClean="0"/>
                        <a:t>(e)s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23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238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Compréhension des lettres</vt:lpstr>
      <vt:lpstr>Compréhension des lettres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Compréhension des lettres</dc:title>
  <dc:creator>VIP</dc:creator>
  <cp:lastModifiedBy>VIP</cp:lastModifiedBy>
  <cp:revision>7</cp:revision>
  <dcterms:created xsi:type="dcterms:W3CDTF">2014-09-07T14:00:01Z</dcterms:created>
  <dcterms:modified xsi:type="dcterms:W3CDTF">2014-09-08T01:40:28Z</dcterms:modified>
</cp:coreProperties>
</file>