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EE9740-ADB8-434D-A9D2-E2C4C970BEA1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6955B3-51C4-4ED9-986A-90173DA5B8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429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DISIPLIN BISNIS</a:t>
            </a:r>
            <a:endParaRPr lang="en-US" sz="4800" b="1" dirty="0">
              <a:solidFill>
                <a:schemeClr val="bg2">
                  <a:lumMod val="1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err="1" smtClean="0">
                <a:solidFill>
                  <a:schemeClr val="bg2">
                    <a:lumMod val="10000"/>
                  </a:schemeClr>
                </a:solidFill>
              </a:rPr>
              <a:t>Menguasai</a:t>
            </a:r>
            <a:r>
              <a:rPr lang="en-US" sz="35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bg2">
                    <a:lumMod val="10000"/>
                  </a:schemeClr>
                </a:solidFill>
              </a:rPr>
              <a:t>Pemasaran</a:t>
            </a:r>
            <a:endParaRPr lang="en-US" sz="35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/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Dalam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bisnis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pemasaran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adalah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kehidupan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/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menguasai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pemasaran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kita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akan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mendapatkan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RUH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dari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bisnis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yang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kita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jalani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514350" indent="-514350"/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menguasai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pemasaran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kita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akan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mendapatkan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energi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yang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akan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habis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/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mengusai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pemasaran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maka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bisnis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kita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akan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berkesenambungan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514350" indent="-514350"/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Temui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castemer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bicaralah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mereka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pahami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kopetisi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pikirkan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nilai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tambah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yang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akan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menjadi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nilai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pembeda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antara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bisnis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kita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yang lain.</a:t>
            </a:r>
          </a:p>
          <a:p>
            <a:pPr marL="514350" indent="-514350"/>
            <a:endParaRPr lang="en-US" dirty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/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dirty="0" err="1" smtClean="0"/>
              <a:t>Kenalilah</a:t>
            </a:r>
            <a:r>
              <a:rPr lang="en-US" sz="3200" dirty="0" smtClean="0"/>
              <a:t> </a:t>
            </a:r>
            <a:r>
              <a:rPr lang="en-US" sz="3200" dirty="0" err="1" smtClean="0"/>
              <a:t>custumer</a:t>
            </a:r>
            <a:r>
              <a:rPr lang="en-US" sz="3200" dirty="0" smtClean="0"/>
              <a:t> </a:t>
            </a:r>
            <a:r>
              <a:rPr lang="en-US" sz="3200" dirty="0" err="1" smtClean="0"/>
              <a:t>inti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,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membeli</a:t>
            </a:r>
            <a:r>
              <a:rPr lang="en-US" sz="3200" dirty="0" smtClean="0"/>
              <a:t>,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membeli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kalian.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</a:t>
            </a:r>
            <a:r>
              <a:rPr lang="en-US" sz="3200" dirty="0" smtClean="0"/>
              <a:t> </a:t>
            </a:r>
            <a:r>
              <a:rPr lang="en-US" sz="3200" dirty="0" err="1" smtClean="0"/>
              <a:t>Menguasai</a:t>
            </a:r>
            <a:r>
              <a:rPr lang="en-US" sz="3200" dirty="0" smtClean="0"/>
              <a:t> </a:t>
            </a:r>
            <a:r>
              <a:rPr lang="en-US" sz="3200" dirty="0" err="1" smtClean="0"/>
              <a:t>cashflow</a:t>
            </a:r>
            <a:endParaRPr lang="en-US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pemasaran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cashflow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, yang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HIDUP SEHAT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, </a:t>
            </a:r>
            <a:r>
              <a:rPr lang="en-US" sz="3200" dirty="0" err="1" smtClean="0"/>
              <a:t>tp</a:t>
            </a:r>
            <a:r>
              <a:rPr lang="en-US" sz="3200" dirty="0" smtClean="0"/>
              <a:t> </a:t>
            </a:r>
            <a:r>
              <a:rPr lang="en-US" sz="3200" dirty="0" err="1" smtClean="0"/>
              <a:t>sebenernya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sakit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satu-satunya</a:t>
            </a:r>
            <a:r>
              <a:rPr lang="en-US" sz="3200" dirty="0" smtClean="0"/>
              <a:t> </a:t>
            </a:r>
            <a:r>
              <a:rPr lang="en-US" sz="3200" dirty="0" err="1" smtClean="0"/>
              <a:t>alasan</a:t>
            </a:r>
            <a:r>
              <a:rPr lang="en-US" sz="3200" dirty="0" smtClean="0"/>
              <a:t> </a:t>
            </a:r>
            <a:r>
              <a:rPr lang="en-US" sz="3200" dirty="0" err="1" smtClean="0"/>
              <a:t>kenapa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bertahan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hutang</a:t>
            </a:r>
            <a:endParaRPr lang="en-US" sz="3200" dirty="0" smtClean="0"/>
          </a:p>
          <a:p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permainan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CASH                                                 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82136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pemasaran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/>
              <a:t> </a:t>
            </a:r>
            <a:r>
              <a:rPr lang="en-US" sz="3200" dirty="0" smtClean="0"/>
              <a:t>TOP LINE </a:t>
            </a:r>
            <a:r>
              <a:rPr lang="en-US" sz="3200" dirty="0" err="1" smtClean="0"/>
              <a:t>maka</a:t>
            </a:r>
            <a:r>
              <a:rPr lang="en-US" sz="3200" dirty="0" smtClean="0"/>
              <a:t> cash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bottom line</a:t>
            </a:r>
          </a:p>
          <a:p>
            <a:r>
              <a:rPr lang="en-US" sz="3200" dirty="0" smtClean="0"/>
              <a:t>profit BUKAN bottom line, CASH ITULAH BOTTOM LINE</a:t>
            </a:r>
          </a:p>
          <a:p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menguasai</a:t>
            </a:r>
            <a:r>
              <a:rPr lang="en-US" sz="3200" dirty="0" smtClean="0"/>
              <a:t> </a:t>
            </a:r>
            <a:r>
              <a:rPr lang="en-US" sz="3200" dirty="0" err="1" smtClean="0"/>
              <a:t>cashflow,kita</a:t>
            </a:r>
            <a:r>
              <a:rPr lang="en-US" sz="3200" dirty="0" smtClean="0"/>
              <a:t> </a:t>
            </a:r>
            <a:r>
              <a:rPr lang="en-US" sz="3200" dirty="0" err="1" smtClean="0"/>
              <a:t>paham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dijaga</a:t>
            </a:r>
            <a:r>
              <a:rPr lang="en-US" sz="3200" dirty="0" smtClean="0"/>
              <a:t>,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paham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dikendalikan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paham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uang-uang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diluar</a:t>
            </a:r>
            <a:r>
              <a:rPr lang="en-US" sz="3200" dirty="0" smtClean="0"/>
              <a:t> </a:t>
            </a:r>
            <a:r>
              <a:rPr lang="en-US" sz="3200" dirty="0" err="1" smtClean="0"/>
              <a:t>sana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mengalir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rekening-rekening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INGAT OCF (OPERATING CASH FLOW) HARUS POSITIF!!</a:t>
            </a:r>
          </a:p>
          <a:p>
            <a:r>
              <a:rPr lang="en-US" sz="3200" dirty="0" err="1" smtClean="0"/>
              <a:t>Ocf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negatif</a:t>
            </a:r>
            <a:r>
              <a:rPr lang="en-US" sz="3200" dirty="0" smtClean="0"/>
              <a:t>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bermasalah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248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600" dirty="0" smtClean="0"/>
              <a:t>3.</a:t>
            </a:r>
            <a:r>
              <a:rPr lang="en-US" sz="5800" dirty="0" smtClean="0"/>
              <a:t> </a:t>
            </a:r>
            <a:r>
              <a:rPr lang="en-US" sz="5800" dirty="0" err="1" smtClean="0"/>
              <a:t>Memutuskan</a:t>
            </a:r>
            <a:r>
              <a:rPr lang="en-US" sz="5800" dirty="0" smtClean="0"/>
              <a:t> </a:t>
            </a:r>
            <a:r>
              <a:rPr lang="en-US" sz="5800" dirty="0" err="1" smtClean="0"/>
              <a:t>dengan</a:t>
            </a:r>
            <a:r>
              <a:rPr lang="en-US" sz="5800" dirty="0" smtClean="0"/>
              <a:t> </a:t>
            </a:r>
            <a:r>
              <a:rPr lang="en-US" sz="5800" dirty="0" err="1" smtClean="0"/>
              <a:t>intelektual</a:t>
            </a:r>
            <a:endParaRPr lang="en-US" sz="5800" dirty="0" smtClean="0"/>
          </a:p>
          <a:p>
            <a:r>
              <a:rPr lang="en-US" sz="5800" dirty="0" err="1" smtClean="0"/>
              <a:t>Bisnis</a:t>
            </a:r>
            <a:r>
              <a:rPr lang="en-US" sz="5800" dirty="0" smtClean="0"/>
              <a:t> is intellectual </a:t>
            </a:r>
            <a:r>
              <a:rPr lang="en-US" sz="5800" dirty="0" err="1" smtClean="0"/>
              <a:t>sport,it</a:t>
            </a:r>
            <a:r>
              <a:rPr lang="en-US" sz="5800" dirty="0"/>
              <a:t> </a:t>
            </a:r>
            <a:r>
              <a:rPr lang="en-US" sz="5800" dirty="0" smtClean="0"/>
              <a:t>is not emotional sport</a:t>
            </a:r>
          </a:p>
          <a:p>
            <a:r>
              <a:rPr lang="en-US" sz="5800" dirty="0" smtClean="0"/>
              <a:t>“</a:t>
            </a:r>
            <a:r>
              <a:rPr lang="en-US" sz="5800" dirty="0" err="1" smtClean="0"/>
              <a:t>Hai</a:t>
            </a:r>
            <a:r>
              <a:rPr lang="en-US" sz="5800" dirty="0" smtClean="0"/>
              <a:t> </a:t>
            </a:r>
            <a:r>
              <a:rPr lang="en-US" sz="5800" dirty="0" err="1" smtClean="0"/>
              <a:t>daud,sesungguhnya</a:t>
            </a:r>
            <a:r>
              <a:rPr lang="en-US" sz="5800" dirty="0" smtClean="0"/>
              <a:t> </a:t>
            </a:r>
            <a:r>
              <a:rPr lang="en-US" sz="5800" dirty="0" err="1" smtClean="0"/>
              <a:t>Kami</a:t>
            </a:r>
            <a:r>
              <a:rPr lang="en-US" sz="5800" dirty="0" smtClean="0"/>
              <a:t> </a:t>
            </a:r>
            <a:r>
              <a:rPr lang="en-US" sz="5800" dirty="0" err="1" smtClean="0"/>
              <a:t>menjadikan</a:t>
            </a:r>
            <a:r>
              <a:rPr lang="en-US" sz="5800" dirty="0" smtClean="0"/>
              <a:t> </a:t>
            </a:r>
            <a:r>
              <a:rPr lang="en-US" sz="5800" dirty="0" err="1" smtClean="0"/>
              <a:t>kamu</a:t>
            </a:r>
            <a:r>
              <a:rPr lang="en-US" sz="5800" dirty="0" smtClean="0"/>
              <a:t> </a:t>
            </a:r>
            <a:r>
              <a:rPr lang="en-US" sz="5800" dirty="0" err="1" smtClean="0"/>
              <a:t>sebagai</a:t>
            </a:r>
            <a:r>
              <a:rPr lang="en-US" sz="5800" dirty="0" smtClean="0"/>
              <a:t> </a:t>
            </a:r>
            <a:r>
              <a:rPr lang="en-US" sz="5800" dirty="0" err="1" smtClean="0"/>
              <a:t>khalifah</a:t>
            </a:r>
            <a:r>
              <a:rPr lang="en-US" sz="5800" dirty="0" smtClean="0"/>
              <a:t> </a:t>
            </a:r>
            <a:r>
              <a:rPr lang="en-US" sz="5800" dirty="0" err="1" smtClean="0"/>
              <a:t>di</a:t>
            </a:r>
            <a:r>
              <a:rPr lang="en-US" sz="5800" dirty="0" smtClean="0"/>
              <a:t> </a:t>
            </a:r>
            <a:r>
              <a:rPr lang="en-US" sz="5800" dirty="0" err="1" smtClean="0"/>
              <a:t>bumi</a:t>
            </a:r>
            <a:r>
              <a:rPr lang="en-US" sz="5800" dirty="0" smtClean="0"/>
              <a:t>, </a:t>
            </a:r>
            <a:r>
              <a:rPr lang="en-US" sz="5800" dirty="0" err="1" smtClean="0"/>
              <a:t>maka</a:t>
            </a:r>
            <a:r>
              <a:rPr lang="en-US" sz="5800" dirty="0" smtClean="0"/>
              <a:t> </a:t>
            </a:r>
            <a:r>
              <a:rPr lang="en-US" sz="5800" dirty="0" err="1" smtClean="0"/>
              <a:t>berilah</a:t>
            </a:r>
            <a:r>
              <a:rPr lang="en-US" sz="5800" dirty="0" smtClean="0"/>
              <a:t> </a:t>
            </a:r>
            <a:r>
              <a:rPr lang="en-US" sz="5800" dirty="0" err="1" smtClean="0"/>
              <a:t>keputusan</a:t>
            </a:r>
            <a:r>
              <a:rPr lang="en-US" sz="5800" dirty="0" smtClean="0"/>
              <a:t> (</a:t>
            </a:r>
            <a:r>
              <a:rPr lang="en-US" sz="5800" dirty="0" err="1" smtClean="0"/>
              <a:t>perkara</a:t>
            </a:r>
            <a:r>
              <a:rPr lang="en-US" sz="5800" dirty="0" smtClean="0"/>
              <a:t>) </a:t>
            </a:r>
            <a:r>
              <a:rPr lang="en-US" sz="5800" dirty="0" err="1" smtClean="0"/>
              <a:t>diantara</a:t>
            </a:r>
            <a:r>
              <a:rPr lang="en-US" sz="5800" dirty="0" smtClean="0"/>
              <a:t> </a:t>
            </a:r>
            <a:r>
              <a:rPr lang="en-US" sz="5800" dirty="0" err="1" smtClean="0"/>
              <a:t>manusia</a:t>
            </a:r>
            <a:r>
              <a:rPr lang="en-US" sz="5800" dirty="0" smtClean="0"/>
              <a:t> </a:t>
            </a:r>
            <a:r>
              <a:rPr lang="en-US" sz="5800" dirty="0" err="1" smtClean="0"/>
              <a:t>dengan</a:t>
            </a:r>
            <a:r>
              <a:rPr lang="en-US" sz="5800" dirty="0" smtClean="0"/>
              <a:t> </a:t>
            </a:r>
            <a:r>
              <a:rPr lang="en-US" sz="5800" dirty="0" err="1" smtClean="0"/>
              <a:t>adil</a:t>
            </a:r>
            <a:r>
              <a:rPr lang="en-US" sz="5800" dirty="0" smtClean="0"/>
              <a:t> </a:t>
            </a:r>
            <a:r>
              <a:rPr lang="en-US" sz="5800" dirty="0" err="1" smtClean="0"/>
              <a:t>dan</a:t>
            </a:r>
            <a:r>
              <a:rPr lang="en-US" sz="5800" dirty="0" smtClean="0"/>
              <a:t> </a:t>
            </a:r>
            <a:r>
              <a:rPr lang="en-US" sz="5800" dirty="0" err="1" smtClean="0"/>
              <a:t>janganlah</a:t>
            </a:r>
            <a:r>
              <a:rPr lang="en-US" sz="5800" dirty="0" smtClean="0"/>
              <a:t> </a:t>
            </a:r>
            <a:r>
              <a:rPr lang="en-US" sz="5800" dirty="0" err="1" smtClean="0"/>
              <a:t>kamimengikuti</a:t>
            </a:r>
            <a:r>
              <a:rPr lang="en-US" sz="5800" dirty="0" smtClean="0"/>
              <a:t> </a:t>
            </a:r>
            <a:r>
              <a:rPr lang="en-US" sz="5800" dirty="0" err="1" smtClean="0"/>
              <a:t>hawa</a:t>
            </a:r>
            <a:r>
              <a:rPr lang="en-US" sz="5800" dirty="0" smtClean="0"/>
              <a:t> </a:t>
            </a:r>
            <a:r>
              <a:rPr lang="en-US" sz="5800" dirty="0" err="1" smtClean="0"/>
              <a:t>nafsu</a:t>
            </a:r>
            <a:r>
              <a:rPr lang="en-US" sz="5800" dirty="0" smtClean="0"/>
              <a:t>, </a:t>
            </a:r>
            <a:r>
              <a:rPr lang="en-US" sz="5800" dirty="0" err="1" smtClean="0"/>
              <a:t>karena</a:t>
            </a:r>
            <a:r>
              <a:rPr lang="en-US" sz="5800" dirty="0" smtClean="0"/>
              <a:t> </a:t>
            </a:r>
            <a:r>
              <a:rPr lang="en-US" sz="5800" dirty="0" err="1" smtClean="0"/>
              <a:t>ia</a:t>
            </a:r>
            <a:r>
              <a:rPr lang="en-US" sz="5800" dirty="0" smtClean="0"/>
              <a:t> </a:t>
            </a:r>
            <a:r>
              <a:rPr lang="en-US" sz="5800" dirty="0" err="1" smtClean="0"/>
              <a:t>akan</a:t>
            </a:r>
            <a:r>
              <a:rPr lang="en-US" sz="5800" dirty="0" smtClean="0"/>
              <a:t> </a:t>
            </a:r>
            <a:r>
              <a:rPr lang="en-US" sz="5800" dirty="0" err="1" smtClean="0"/>
              <a:t>menyesatkan</a:t>
            </a:r>
            <a:r>
              <a:rPr lang="en-US" sz="5800" dirty="0" smtClean="0"/>
              <a:t> </a:t>
            </a:r>
            <a:r>
              <a:rPr lang="en-US" sz="5800" dirty="0" err="1" smtClean="0"/>
              <a:t>kamu</a:t>
            </a:r>
            <a:r>
              <a:rPr lang="en-US" sz="5800" dirty="0" smtClean="0"/>
              <a:t> </a:t>
            </a:r>
            <a:r>
              <a:rPr lang="en-US" sz="5800" dirty="0" err="1" smtClean="0"/>
              <a:t>dari</a:t>
            </a:r>
            <a:r>
              <a:rPr lang="en-US" sz="5800" dirty="0" smtClean="0"/>
              <a:t> </a:t>
            </a:r>
            <a:r>
              <a:rPr lang="en-US" sz="5800" dirty="0" err="1" smtClean="0"/>
              <a:t>jalan</a:t>
            </a:r>
            <a:r>
              <a:rPr lang="en-US" sz="5800" dirty="0" smtClean="0"/>
              <a:t> </a:t>
            </a:r>
            <a:r>
              <a:rPr lang="en-US" sz="5800" dirty="0" err="1" smtClean="0"/>
              <a:t>Alloh</a:t>
            </a:r>
            <a:r>
              <a:rPr lang="en-US" sz="5800" dirty="0" smtClean="0"/>
              <a:t> (QS,Shad:26)”</a:t>
            </a:r>
          </a:p>
          <a:p>
            <a:r>
              <a:rPr lang="en-US" sz="5800" dirty="0" smtClean="0"/>
              <a:t>Dan </a:t>
            </a:r>
            <a:r>
              <a:rPr lang="en-US" sz="5800" dirty="0" err="1" smtClean="0"/>
              <a:t>janganlah</a:t>
            </a:r>
            <a:r>
              <a:rPr lang="en-US" sz="5800" dirty="0" smtClean="0"/>
              <a:t> </a:t>
            </a:r>
            <a:r>
              <a:rPr lang="en-US" sz="5800" dirty="0" err="1" smtClean="0"/>
              <a:t>kamu</a:t>
            </a:r>
            <a:r>
              <a:rPr lang="en-US" sz="5800" dirty="0" smtClean="0"/>
              <a:t> </a:t>
            </a:r>
            <a:r>
              <a:rPr lang="en-US" sz="5800" dirty="0" err="1" smtClean="0"/>
              <a:t>mengikuti</a:t>
            </a:r>
            <a:r>
              <a:rPr lang="en-US" sz="5800" dirty="0" smtClean="0"/>
              <a:t> </a:t>
            </a:r>
            <a:r>
              <a:rPr lang="en-US" sz="5800" dirty="0" err="1" smtClean="0"/>
              <a:t>apa</a:t>
            </a:r>
            <a:r>
              <a:rPr lang="en-US" sz="5800" dirty="0" smtClean="0"/>
              <a:t> yang </a:t>
            </a:r>
            <a:r>
              <a:rPr lang="en-US" sz="5800" dirty="0" err="1" smtClean="0"/>
              <a:t>kamu</a:t>
            </a:r>
            <a:r>
              <a:rPr lang="en-US" sz="5800" dirty="0" smtClean="0"/>
              <a:t> </a:t>
            </a:r>
            <a:r>
              <a:rPr lang="en-US" sz="5800" dirty="0" err="1" smtClean="0"/>
              <a:t>tidak</a:t>
            </a:r>
            <a:r>
              <a:rPr lang="en-US" sz="5800" dirty="0" smtClean="0"/>
              <a:t> </a:t>
            </a:r>
            <a:r>
              <a:rPr lang="en-US" sz="5800" dirty="0" err="1" smtClean="0"/>
              <a:t>mempunyai</a:t>
            </a:r>
            <a:r>
              <a:rPr lang="en-US" sz="5800" dirty="0" smtClean="0"/>
              <a:t> </a:t>
            </a:r>
            <a:r>
              <a:rPr lang="en-US" sz="5800" dirty="0" err="1" smtClean="0"/>
              <a:t>pengetahuan</a:t>
            </a:r>
            <a:r>
              <a:rPr lang="en-US" sz="5800" dirty="0" smtClean="0"/>
              <a:t> </a:t>
            </a:r>
            <a:r>
              <a:rPr lang="en-US" sz="5800" dirty="0" err="1" smtClean="0"/>
              <a:t>tentangnya</a:t>
            </a:r>
            <a:r>
              <a:rPr lang="en-US" sz="5800" dirty="0" smtClean="0"/>
              <a:t>, </a:t>
            </a:r>
            <a:r>
              <a:rPr lang="en-US" sz="5800" dirty="0" err="1" smtClean="0"/>
              <a:t>sesungguhnya</a:t>
            </a:r>
            <a:r>
              <a:rPr lang="en-US" sz="5800" dirty="0" smtClean="0"/>
              <a:t> </a:t>
            </a:r>
            <a:r>
              <a:rPr lang="en-US" sz="5800" dirty="0" err="1" smtClean="0"/>
              <a:t>pendengaran</a:t>
            </a:r>
            <a:r>
              <a:rPr lang="en-US" sz="5800" dirty="0" smtClean="0"/>
              <a:t>, </a:t>
            </a:r>
            <a:r>
              <a:rPr lang="en-US" sz="5800" dirty="0" err="1" smtClean="0"/>
              <a:t>penglihatan</a:t>
            </a:r>
            <a:r>
              <a:rPr lang="en-US" sz="5800" dirty="0" smtClean="0"/>
              <a:t> </a:t>
            </a:r>
            <a:r>
              <a:rPr lang="en-US" sz="5800" dirty="0" err="1" smtClean="0"/>
              <a:t>dan</a:t>
            </a:r>
            <a:r>
              <a:rPr lang="en-US" sz="5800" dirty="0" smtClean="0"/>
              <a:t> </a:t>
            </a:r>
            <a:r>
              <a:rPr lang="en-US" sz="5800" dirty="0" err="1" smtClean="0"/>
              <a:t>hati</a:t>
            </a:r>
            <a:r>
              <a:rPr lang="en-US" sz="5800" dirty="0" smtClean="0"/>
              <a:t>, </a:t>
            </a:r>
            <a:r>
              <a:rPr lang="en-US" sz="5800" dirty="0" err="1" smtClean="0"/>
              <a:t>semua</a:t>
            </a:r>
            <a:r>
              <a:rPr lang="en-US" sz="5800" dirty="0" smtClean="0"/>
              <a:t> </a:t>
            </a:r>
            <a:r>
              <a:rPr lang="en-US" sz="5800" dirty="0" err="1" smtClean="0"/>
              <a:t>itu</a:t>
            </a:r>
            <a:r>
              <a:rPr lang="en-US" sz="5800" dirty="0" smtClean="0"/>
              <a:t> </a:t>
            </a:r>
            <a:r>
              <a:rPr lang="en-US" sz="5800" dirty="0" err="1" smtClean="0"/>
              <a:t>akan</a:t>
            </a:r>
            <a:r>
              <a:rPr lang="en-US" sz="5800" dirty="0" smtClean="0"/>
              <a:t> </a:t>
            </a:r>
            <a:r>
              <a:rPr lang="en-US" sz="5800" dirty="0" err="1" smtClean="0"/>
              <a:t>dimintai</a:t>
            </a:r>
            <a:r>
              <a:rPr lang="en-US" sz="5800" dirty="0" smtClean="0"/>
              <a:t> </a:t>
            </a:r>
            <a:r>
              <a:rPr lang="en-US" sz="5800" dirty="0" err="1" smtClean="0"/>
              <a:t>pertanggungjawaban</a:t>
            </a:r>
            <a:r>
              <a:rPr lang="en-US" sz="5800" dirty="0" smtClean="0"/>
              <a:t> (QS al isra:36)</a:t>
            </a:r>
          </a:p>
          <a:p>
            <a:pPr>
              <a:buNone/>
            </a:pPr>
            <a:endParaRPr lang="en-US" sz="5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4.</a:t>
            </a:r>
            <a:r>
              <a:rPr lang="en-US" sz="3200" dirty="0" smtClean="0"/>
              <a:t> </a:t>
            </a:r>
            <a:r>
              <a:rPr lang="en-US" sz="3200" dirty="0" err="1" smtClean="0"/>
              <a:t>Bertanya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ahli</a:t>
            </a:r>
            <a:endParaRPr lang="en-US" sz="3200" dirty="0" smtClean="0"/>
          </a:p>
          <a:p>
            <a:r>
              <a:rPr lang="en-US" sz="3200" dirty="0" err="1" smtClean="0"/>
              <a:t>Jangan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pernah</a:t>
            </a:r>
            <a:r>
              <a:rPr lang="en-US" sz="3200" dirty="0" smtClean="0"/>
              <a:t> </a:t>
            </a:r>
            <a:r>
              <a:rPr lang="en-US" sz="3200" dirty="0" err="1" smtClean="0"/>
              <a:t>merasa</a:t>
            </a:r>
            <a:r>
              <a:rPr lang="en-US" sz="3200" dirty="0" smtClean="0"/>
              <a:t> </a:t>
            </a:r>
            <a:r>
              <a:rPr lang="en-US" sz="3200" dirty="0" err="1" smtClean="0"/>
              <a:t>serba</a:t>
            </a:r>
            <a:r>
              <a:rPr lang="en-US" sz="3200" dirty="0" smtClean="0"/>
              <a:t> </a:t>
            </a:r>
            <a:r>
              <a:rPr lang="en-US" sz="3200" dirty="0" err="1" smtClean="0"/>
              <a:t>mengetahui</a:t>
            </a:r>
            <a:r>
              <a:rPr lang="en-US" sz="3200" dirty="0" smtClean="0"/>
              <a:t> </a:t>
            </a:r>
            <a:r>
              <a:rPr lang="en-US" sz="3200" dirty="0" err="1" smtClean="0"/>
              <a:t>segala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endParaRPr lang="en-US" sz="3200" dirty="0" smtClean="0"/>
          </a:p>
          <a:p>
            <a:r>
              <a:rPr lang="en-US" sz="3200" dirty="0" err="1" smtClean="0"/>
              <a:t>Sesuatu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kelihatannya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,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perkara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hari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722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hal-hal</a:t>
            </a:r>
            <a:r>
              <a:rPr lang="en-US" sz="3200" dirty="0" smtClean="0"/>
              <a:t> yang BARU, </a:t>
            </a:r>
            <a:r>
              <a:rPr lang="en-US" sz="3200" dirty="0" err="1" smtClean="0"/>
              <a:t>ingat</a:t>
            </a:r>
            <a:r>
              <a:rPr lang="en-US" sz="3200" dirty="0" smtClean="0"/>
              <a:t> </a:t>
            </a:r>
            <a:r>
              <a:rPr lang="en-US" sz="3200" dirty="0" err="1" smtClean="0"/>
              <a:t>bertanya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ahli</a:t>
            </a:r>
            <a:r>
              <a:rPr lang="en-US" sz="3200" dirty="0" smtClean="0"/>
              <a:t>!</a:t>
            </a:r>
          </a:p>
          <a:p>
            <a:r>
              <a:rPr lang="en-US" sz="3200" dirty="0" smtClean="0"/>
              <a:t>“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urusan</a:t>
            </a:r>
            <a:r>
              <a:rPr lang="en-US" sz="3200" dirty="0" smtClean="0"/>
              <a:t> </a:t>
            </a:r>
            <a:r>
              <a:rPr lang="en-US" sz="3200" dirty="0" err="1" smtClean="0"/>
              <a:t>diserahkan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ahlinya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tunngulah</a:t>
            </a:r>
            <a:r>
              <a:rPr lang="en-US" sz="3200" dirty="0" smtClean="0"/>
              <a:t> </a:t>
            </a:r>
            <a:r>
              <a:rPr lang="en-US" sz="3200" dirty="0" err="1" smtClean="0"/>
              <a:t>kehancurannya</a:t>
            </a:r>
            <a:r>
              <a:rPr lang="en-US" sz="3200" dirty="0" smtClean="0"/>
              <a:t>” (</a:t>
            </a:r>
            <a:r>
              <a:rPr lang="en-US" sz="3200" dirty="0" err="1" smtClean="0"/>
              <a:t>HR.Bukhori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“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tanyakanlah</a:t>
            </a:r>
            <a:r>
              <a:rPr lang="en-US" sz="3200" dirty="0" smtClean="0"/>
              <a:t> </a:t>
            </a:r>
            <a:r>
              <a:rPr lang="en-US" sz="3200" dirty="0" err="1" smtClean="0"/>
              <a:t>olehmu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orang-orang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berilmu,jika</a:t>
            </a:r>
            <a:r>
              <a:rPr lang="en-US" sz="3200" dirty="0" smtClean="0"/>
              <a:t> </a:t>
            </a:r>
            <a:r>
              <a:rPr lang="en-US" sz="3200" dirty="0" err="1" smtClean="0"/>
              <a:t>kamu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mengetahuinya</a:t>
            </a:r>
            <a:r>
              <a:rPr lang="en-US" sz="3200" dirty="0" smtClean="0"/>
              <a:t>” (Al-anbiya:27)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358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DISIPLIN BISNIS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DISIPLIN BISNIS</dc:title>
  <dc:creator>hhh</dc:creator>
  <cp:lastModifiedBy>hhh</cp:lastModifiedBy>
  <cp:revision>14</cp:revision>
  <dcterms:created xsi:type="dcterms:W3CDTF">2012-04-01T22:25:38Z</dcterms:created>
  <dcterms:modified xsi:type="dcterms:W3CDTF">2012-04-02T00:18:39Z</dcterms:modified>
</cp:coreProperties>
</file>