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69F81-3C49-4E58-AFBD-A5E863040E5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F98CB-BA71-4FF9-803E-A7EEC5003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C8EF6-BECA-47F0-AF09-9CB69B893145}" type="datetimeFigureOut">
              <a:rPr lang="en-US" smtClean="0"/>
              <a:t>5/28/2012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B43C9-F28C-4A18-A227-AC6E6614B36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DISIPLIN 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Bersedekah</a:t>
            </a:r>
            <a:r>
              <a:rPr lang="en-US" dirty="0" smtClean="0"/>
              <a:t> minimal 10% </a:t>
            </a:r>
            <a:r>
              <a:rPr lang="en-US" dirty="0" err="1" smtClean="0"/>
              <a:t>dr</a:t>
            </a:r>
            <a:r>
              <a:rPr lang="en-US" dirty="0" smtClean="0"/>
              <a:t> 	</a:t>
            </a:r>
            <a:r>
              <a:rPr lang="en-US" dirty="0" err="1" smtClean="0"/>
              <a:t>penghasilan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Alloh</a:t>
            </a:r>
            <a:r>
              <a:rPr lang="en-US" dirty="0" smtClean="0"/>
              <a:t> </a:t>
            </a:r>
            <a:r>
              <a:rPr lang="en-US" dirty="0" err="1" smtClean="0"/>
              <a:t>memusnahkan</a:t>
            </a:r>
            <a:r>
              <a:rPr lang="en-US" dirty="0" smtClean="0"/>
              <a:t> </a:t>
            </a:r>
            <a:r>
              <a:rPr lang="en-US" dirty="0" err="1" smtClean="0"/>
              <a:t>riba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menyuburkan</a:t>
            </a:r>
            <a:r>
              <a:rPr lang="en-US" dirty="0" smtClean="0"/>
              <a:t> </a:t>
            </a:r>
            <a:r>
              <a:rPr lang="en-US" dirty="0" err="1" smtClean="0"/>
              <a:t>sedekah</a:t>
            </a:r>
            <a:r>
              <a:rPr lang="en-US" dirty="0" smtClean="0"/>
              <a:t>” (al baqarah:276)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Siapakah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, </a:t>
            </a:r>
            <a:r>
              <a:rPr lang="en-US" dirty="0" err="1" smtClean="0"/>
              <a:t>pinjaman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menafkahklan</a:t>
            </a:r>
            <a:r>
              <a:rPr lang="en-US" dirty="0" smtClean="0"/>
              <a:t> </a:t>
            </a:r>
            <a:r>
              <a:rPr lang="en-US" dirty="0" err="1" smtClean="0"/>
              <a:t>hartanya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melipatgandakan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(al baqarah:246)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Sedekah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batasannya</a:t>
            </a:r>
            <a:r>
              <a:rPr lang="en-US" dirty="0" smtClean="0"/>
              <a:t> (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lain), </a:t>
            </a:r>
            <a:r>
              <a:rPr lang="en-US" dirty="0" err="1" smtClean="0"/>
              <a:t>zakat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batasannya</a:t>
            </a:r>
            <a:r>
              <a:rPr lang="en-US" dirty="0" smtClean="0"/>
              <a:t> 2,5%(</a:t>
            </a:r>
            <a:r>
              <a:rPr lang="en-US" dirty="0" err="1" smtClean="0"/>
              <a:t>konsep</a:t>
            </a:r>
            <a:r>
              <a:rPr lang="en-US" dirty="0" smtClean="0"/>
              <a:t> Islam)</a:t>
            </a:r>
          </a:p>
          <a:p>
            <a:r>
              <a:rPr lang="en-US" dirty="0" smtClean="0"/>
              <a:t>Org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berzakat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blm</a:t>
            </a:r>
            <a:r>
              <a:rPr lang="en-US" dirty="0" smtClean="0"/>
              <a:t> </a:t>
            </a:r>
            <a:r>
              <a:rPr lang="en-US" dirty="0" err="1" smtClean="0"/>
              <a:t>berderma</a:t>
            </a:r>
            <a:r>
              <a:rPr lang="en-US" dirty="0" smtClean="0"/>
              <a:t>, </a:t>
            </a:r>
            <a:r>
              <a:rPr lang="en-US" dirty="0" err="1" smtClean="0"/>
              <a:t>tp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menjlanlan</a:t>
            </a:r>
            <a:r>
              <a:rPr lang="en-US" dirty="0" smtClean="0"/>
              <a:t> </a:t>
            </a:r>
            <a:r>
              <a:rPr lang="en-US" dirty="0" err="1" smtClean="0"/>
              <a:t>amanah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Bersedekah</a:t>
            </a:r>
            <a:r>
              <a:rPr lang="en-US" dirty="0" smtClean="0"/>
              <a:t> min 10%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t </a:t>
            </a:r>
            <a:r>
              <a:rPr lang="en-US" dirty="0" err="1" smtClean="0"/>
              <a:t>jwb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hr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aakhir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BERSEDEKAH ADALAH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JAMINAN IMAN !</a:t>
            </a:r>
          </a:p>
          <a:p>
            <a:r>
              <a:rPr lang="en-US" dirty="0" smtClean="0"/>
              <a:t>JAMINAN HR AKHIR!</a:t>
            </a:r>
          </a:p>
          <a:p>
            <a:r>
              <a:rPr lang="en-US" dirty="0" smtClean="0"/>
              <a:t>JAMINAN BERLIMPAH!</a:t>
            </a:r>
          </a:p>
          <a:p>
            <a:r>
              <a:rPr lang="en-US" dirty="0" smtClean="0"/>
              <a:t>JAMINAN BERTAMBAH!</a:t>
            </a:r>
          </a:p>
          <a:p>
            <a:r>
              <a:rPr lang="en-US" dirty="0" smtClean="0"/>
              <a:t>JAMINAN KAYA SESUNGGUHNYA!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Menabung</a:t>
            </a:r>
            <a:r>
              <a:rPr lang="en-US" dirty="0" smtClean="0"/>
              <a:t> minimal 10%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 5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5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org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melaksanakannya</a:t>
            </a:r>
            <a:endParaRPr lang="en-US" dirty="0" smtClean="0"/>
          </a:p>
          <a:p>
            <a:r>
              <a:rPr lang="en-US" dirty="0" err="1" smtClean="0"/>
              <a:t>Menabung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diakalahkan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keburukan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(</a:t>
            </a:r>
            <a:r>
              <a:rPr lang="en-US" dirty="0" err="1" smtClean="0"/>
              <a:t>hadits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Menabung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t </a:t>
            </a:r>
            <a:r>
              <a:rPr lang="en-US" dirty="0" err="1" smtClean="0"/>
              <a:t>jwb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semurah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semurah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/simplicity </a:t>
            </a:r>
            <a:r>
              <a:rPr lang="en-US" dirty="0" err="1" smtClean="0"/>
              <a:t>adalah</a:t>
            </a:r>
            <a:r>
              <a:rPr lang="en-US" dirty="0" smtClean="0"/>
              <a:t> MENTALITAS KAYA</a:t>
            </a:r>
          </a:p>
          <a:p>
            <a:r>
              <a:rPr lang="en-US" dirty="0" smtClean="0"/>
              <a:t>LIFE STYLE MURAH/SEDERHANA VS BOROS</a:t>
            </a:r>
          </a:p>
          <a:p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sinergis</a:t>
            </a:r>
            <a:r>
              <a:rPr lang="en-US" dirty="0" smtClean="0"/>
              <a:t> dg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(life style).</a:t>
            </a:r>
          </a:p>
          <a:p>
            <a:r>
              <a:rPr lang="en-US" dirty="0" smtClean="0"/>
              <a:t>Org </a:t>
            </a:r>
            <a:r>
              <a:rPr lang="en-US" dirty="0" err="1" smtClean="0"/>
              <a:t>ermentalitas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bs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“</a:t>
            </a:r>
            <a:r>
              <a:rPr lang="en-US" dirty="0" err="1" smtClean="0"/>
              <a:t>kelihatan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kaya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adam</a:t>
            </a:r>
            <a:r>
              <a:rPr lang="en-US" dirty="0" smtClean="0"/>
              <a:t>, </a:t>
            </a:r>
            <a:r>
              <a:rPr lang="en-US" dirty="0" err="1" smtClean="0"/>
              <a:t>pakailah</a:t>
            </a:r>
            <a:r>
              <a:rPr lang="en-US" dirty="0" smtClean="0"/>
              <a:t> </a:t>
            </a:r>
            <a:r>
              <a:rPr lang="en-US" dirty="0" err="1" smtClean="0"/>
              <a:t>pakaianmu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masjid</a:t>
            </a:r>
            <a:r>
              <a:rPr lang="en-US" dirty="0" smtClean="0"/>
              <a:t>,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minumlah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berlebih-lebihan</a:t>
            </a:r>
            <a:r>
              <a:rPr lang="en-US" dirty="0" smtClean="0"/>
              <a:t>.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Alloh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r>
              <a:rPr lang="en-US" dirty="0" smtClean="0"/>
              <a:t> (Al a’raf;7)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4. </a:t>
            </a:r>
            <a:r>
              <a:rPr lang="en-US" dirty="0" err="1" smtClean="0"/>
              <a:t>Membiasakan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10 jam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mentalitas</a:t>
            </a:r>
            <a:r>
              <a:rPr lang="en-US" dirty="0" smtClean="0"/>
              <a:t> paling </a:t>
            </a:r>
            <a:r>
              <a:rPr lang="en-US" dirty="0" err="1" smtClean="0"/>
              <a:t>unggul</a:t>
            </a:r>
            <a:endParaRPr lang="en-US" dirty="0" smtClean="0"/>
          </a:p>
          <a:p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dipetik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Membiasakan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Org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org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memikirkannya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PEBISNIS YG TIDAK SADAR MEMBANGUN KEKAYAAN MAKA KEMUNKINAN BESARNYA SECARA TIDAK SADAR SEDANG MEMBANGUN KEMISKINAN (HEPPY TRENGGONO)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353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DISIPLIN KEUANGAN</vt:lpstr>
      <vt:lpstr>1. Bersedekah minimal 10% dr  penghasilan</vt:lpstr>
      <vt:lpstr>Slide 3</vt:lpstr>
      <vt:lpstr>BERSEDEKAH ADALAH</vt:lpstr>
      <vt:lpstr>2. Menabung minimal 10% dari penghasilan</vt:lpstr>
      <vt:lpstr>3. Hidup semurah mungkin</vt:lpstr>
      <vt:lpstr>Slide 7</vt:lpstr>
      <vt:lpstr>4. Membiasakan berpikir investasi 10 jam dalam sebulan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DISIPLIN KEUANGAN</dc:title>
  <dc:creator>hhh</dc:creator>
  <cp:lastModifiedBy>hhh</cp:lastModifiedBy>
  <cp:revision>10</cp:revision>
  <dcterms:created xsi:type="dcterms:W3CDTF">2012-05-27T22:11:18Z</dcterms:created>
  <dcterms:modified xsi:type="dcterms:W3CDTF">2012-05-27T23:23:13Z</dcterms:modified>
</cp:coreProperties>
</file>