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10" autoAdjust="0"/>
  </p:normalViewPr>
  <p:slideViewPr>
    <p:cSldViewPr>
      <p:cViewPr varScale="1">
        <p:scale>
          <a:sx n="42" d="100"/>
          <a:sy n="42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E5B2-8AE9-48F6-B623-D9E141AFB3AC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8518-B435-4036-85C5-47322B0B3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5400" dirty="0" smtClean="0">
                <a:latin typeface="Algerian" pitchFamily="82" charset="0"/>
              </a:rPr>
              <a:t>LOBI DAN NEGOSIASI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4495800"/>
            <a:ext cx="70866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09800"/>
            <a:ext cx="70104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LOBI DAN NEGOSIASI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LOBI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(</a:t>
            </a:r>
            <a:r>
              <a:rPr lang="en-US" dirty="0" err="1" smtClean="0"/>
              <a:t>membujuk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NEGOSIASI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(by stoner).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90600" y="3657600"/>
            <a:ext cx="3429000" cy="2209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066800"/>
            <a:ext cx="8610600" cy="2209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Teknik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soften</a:t>
            </a:r>
          </a:p>
          <a:p>
            <a:pPr marL="514350" indent="-51435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non verbal.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non verbal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93% </a:t>
            </a:r>
            <a:r>
              <a:rPr lang="en-US" dirty="0" err="1" smtClean="0"/>
              <a:t>dan</a:t>
            </a:r>
            <a:r>
              <a:rPr lang="en-US" dirty="0" smtClean="0"/>
              <a:t> verbal 7%.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Soften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		1.Smile </a:t>
            </a:r>
            <a:r>
              <a:rPr lang="en-US" dirty="0" smtClean="0"/>
              <a:t>(</a:t>
            </a:r>
            <a:r>
              <a:rPr lang="en-US" dirty="0" err="1" smtClean="0"/>
              <a:t>tersenyum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	2</a:t>
            </a:r>
            <a:r>
              <a:rPr lang="en-US" dirty="0" smtClean="0"/>
              <a:t>. Open (</a:t>
            </a:r>
            <a:r>
              <a:rPr lang="en-US" dirty="0" err="1" smtClean="0"/>
              <a:t>terbuka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3. Forward lean (</a:t>
            </a:r>
            <a:r>
              <a:rPr lang="en-US" dirty="0" err="1" smtClean="0"/>
              <a:t>mencondongkan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Touch (</a:t>
            </a:r>
            <a:r>
              <a:rPr lang="en-US" dirty="0" err="1" smtClean="0"/>
              <a:t>sentuhan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Eye (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6.Nod (</a:t>
            </a:r>
            <a:r>
              <a:rPr lang="en-US" dirty="0" err="1" smtClean="0"/>
              <a:t>mengangguk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dg soften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, </a:t>
            </a:r>
            <a:r>
              <a:rPr lang="en-US" dirty="0" err="1" smtClean="0"/>
              <a:t>kamu</a:t>
            </a:r>
            <a:r>
              <a:rPr lang="en-US" dirty="0" smtClean="0"/>
              <a:t>, oh..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coba-coba</a:t>
            </a:r>
            <a:r>
              <a:rPr lang="en-US" dirty="0" smtClean="0"/>
              <a:t>, </a:t>
            </a:r>
            <a:r>
              <a:rPr lang="en-US" dirty="0" err="1" smtClean="0"/>
              <a:t>ds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negosiasi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Win-Win solution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sama-sama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diuntungkan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2. The attitude drive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Negosiasi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utk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saling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menyukai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mengarah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sama2 </a:t>
            </a:r>
            <a:r>
              <a:rPr lang="en-US" dirty="0" err="1" smtClean="0">
                <a:solidFill>
                  <a:srgbClr val="FFFF00"/>
                </a:solidFill>
              </a:rPr>
              <a:t>menang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saling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menyukai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kebaikan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3. The </a:t>
            </a:r>
            <a:r>
              <a:rPr lang="en-US" dirty="0" err="1" smtClean="0">
                <a:solidFill>
                  <a:srgbClr val="FFFF00"/>
                </a:solidFill>
              </a:rPr>
              <a:t>solutional</a:t>
            </a:r>
            <a:r>
              <a:rPr lang="en-US" dirty="0" smtClean="0">
                <a:solidFill>
                  <a:srgbClr val="FFFF00"/>
                </a:solidFill>
              </a:rPr>
              <a:t> drive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pihak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lawan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ingin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menemukan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solusi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mencari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terbaik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tdk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ancaman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jujur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keduanya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ingin</a:t>
            </a:r>
            <a:r>
              <a:rPr lang="en-US" dirty="0" smtClean="0">
                <a:solidFill>
                  <a:srgbClr val="FFFF00"/>
                </a:solidFill>
              </a:rPr>
              <a:t> sama2 </a:t>
            </a:r>
            <a:r>
              <a:rPr lang="en-US" dirty="0" err="1" smtClean="0">
                <a:solidFill>
                  <a:srgbClr val="FFFF00"/>
                </a:solidFill>
              </a:rPr>
              <a:t>menang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4. The competitive drive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Dialog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berkompetisi</a:t>
            </a:r>
            <a:r>
              <a:rPr lang="en-US" dirty="0" smtClean="0">
                <a:solidFill>
                  <a:srgbClr val="FFFF00"/>
                </a:solidFill>
              </a:rPr>
              <a:t> (Dealer-</a:t>
            </a:r>
            <a:r>
              <a:rPr lang="en-US" dirty="0" err="1" smtClean="0">
                <a:solidFill>
                  <a:srgbClr val="FFFF00"/>
                </a:solidFill>
              </a:rPr>
              <a:t>pembeli</a:t>
            </a:r>
            <a:r>
              <a:rPr lang="en-US" dirty="0" smtClean="0">
                <a:solidFill>
                  <a:srgbClr val="FFFF00"/>
                </a:solidFill>
              </a:rPr>
              <a:t>-salesman)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5. The power of </a:t>
            </a:r>
            <a:r>
              <a:rPr lang="en-US" dirty="0" err="1" smtClean="0">
                <a:solidFill>
                  <a:srgbClr val="FFFF00"/>
                </a:solidFill>
              </a:rPr>
              <a:t>compusion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Tindakan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membingungkan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pihak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lawan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stlh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diarahkan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6. </a:t>
            </a:r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nibling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Permintaan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banyak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bertahap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7.Teknik vise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menawar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lebih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menjual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lebih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tinggi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8. </a:t>
            </a:r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r>
              <a:rPr lang="en-US" dirty="0" smtClean="0">
                <a:solidFill>
                  <a:srgbClr val="FFFF00"/>
                </a:solidFill>
              </a:rPr>
              <a:t> trade off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Setiap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lawan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minta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sesuatu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konsesi</a:t>
            </a:r>
            <a:r>
              <a:rPr lang="en-US" dirty="0" smtClean="0">
                <a:solidFill>
                  <a:srgbClr val="FFFF00"/>
                </a:solidFill>
              </a:rPr>
              <a:t>). </a:t>
            </a:r>
            <a:r>
              <a:rPr lang="en-US" dirty="0" err="1" smtClean="0">
                <a:solidFill>
                  <a:srgbClr val="FFFF00"/>
                </a:solidFill>
              </a:rPr>
              <a:t>Anda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harus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minta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balasan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permintaanya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LOBI DAN NEGOSIASI</vt:lpstr>
      <vt:lpstr>LOBI DAN NEGOSIASI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LOBI DAN NEGOSIASI</dc:title>
  <dc:creator>hhh</dc:creator>
  <cp:lastModifiedBy>hhh</cp:lastModifiedBy>
  <cp:revision>12</cp:revision>
  <dcterms:created xsi:type="dcterms:W3CDTF">2012-05-07T06:59:52Z</dcterms:created>
  <dcterms:modified xsi:type="dcterms:W3CDTF">2012-05-14T14:38:20Z</dcterms:modified>
</cp:coreProperties>
</file>