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3F5F-0099-4BA9-B013-8E45CAF810D3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44D65A-FE8B-403B-A2F0-4835029BD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3F5F-0099-4BA9-B013-8E45CAF810D3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D65A-FE8B-403B-A2F0-4835029BD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3F5F-0099-4BA9-B013-8E45CAF810D3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D65A-FE8B-403B-A2F0-4835029BD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3F5F-0099-4BA9-B013-8E45CAF810D3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D65A-FE8B-403B-A2F0-4835029BD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3F5F-0099-4BA9-B013-8E45CAF810D3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44D65A-FE8B-403B-A2F0-4835029BD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3F5F-0099-4BA9-B013-8E45CAF810D3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D65A-FE8B-403B-A2F0-4835029BD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3F5F-0099-4BA9-B013-8E45CAF810D3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D65A-FE8B-403B-A2F0-4835029BD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3F5F-0099-4BA9-B013-8E45CAF810D3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D65A-FE8B-403B-A2F0-4835029BD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3F5F-0099-4BA9-B013-8E45CAF810D3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D65A-FE8B-403B-A2F0-4835029BD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3F5F-0099-4BA9-B013-8E45CAF810D3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D65A-FE8B-403B-A2F0-4835029BD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3F5F-0099-4BA9-B013-8E45CAF810D3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44D65A-FE8B-403B-A2F0-4835029BD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123F5F-0099-4BA9-B013-8E45CAF810D3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44D65A-FE8B-403B-A2F0-4835029BD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que 2"/>
          <p:cNvSpPr/>
          <p:nvPr/>
        </p:nvSpPr>
        <p:spPr>
          <a:xfrm>
            <a:off x="1219200" y="1676400"/>
            <a:ext cx="6400800" cy="3124200"/>
          </a:xfrm>
          <a:prstGeom prst="plaqu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KELAHIRAN ILMU </a:t>
            </a:r>
            <a:b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</a:b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PENGETAHUAN </a:t>
            </a:r>
            <a:b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</a:b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ALAMIAH MODERN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3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Gagasan</a:t>
            </a:r>
            <a:r>
              <a:rPr lang="en-US" dirty="0" smtClean="0"/>
              <a:t> / </a:t>
            </a:r>
            <a:r>
              <a:rPr lang="en-US" dirty="0" err="1" smtClean="0"/>
              <a:t>ide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Pengalaman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Intuisi</a:t>
            </a:r>
            <a:endParaRPr lang="en-US" dirty="0" smtClean="0"/>
          </a:p>
          <a:p>
            <a:pPr marL="514350" indent="-514350"/>
            <a:r>
              <a:rPr lang="en-US" dirty="0" smtClean="0"/>
              <a:t>Ahmad </a:t>
            </a:r>
            <a:r>
              <a:rPr lang="en-US" dirty="0" err="1" smtClean="0"/>
              <a:t>tafsir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mistik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8229600" cy="5287963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Kesempulan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Akal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penalarannya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Intuisi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penghayatannya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4648200"/>
            <a:ext cx="8229600" cy="1600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90488" algn="l"/>
              </a:tabLst>
            </a:pP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diperkuat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rasional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intuisional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FUNGSI ILMU ALAMIAH BAGI 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–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–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esensial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kealaman</a:t>
            </a:r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memilki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terlahir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fitrah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diwajibkan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229600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merekayasa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mengeksploitasi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kemandirian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Mewaspadai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petaka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Mampu</a:t>
            </a:r>
            <a:r>
              <a:rPr lang="en-US" dirty="0" smtClean="0"/>
              <a:t> 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berubah-ubah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harkat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martabat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kealaman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295400"/>
            <a:ext cx="7162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/>
              <a:t>Adapun</a:t>
            </a:r>
            <a:r>
              <a:rPr lang="en-US" sz="2800" dirty="0" smtClean="0"/>
              <a:t> </a:t>
            </a:r>
            <a:r>
              <a:rPr lang="en-US" sz="2800" dirty="0" err="1" smtClean="0"/>
              <a:t>funsi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229600" cy="45259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yang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</a:t>
            </a:r>
            <a:r>
              <a:rPr lang="en-US" dirty="0" smtClean="0"/>
              <a:t> </a:t>
            </a:r>
            <a:r>
              <a:rPr lang="id-ID" dirty="0" smtClean="0"/>
              <a:t>METODE</a:t>
            </a:r>
            <a:r>
              <a:rPr lang="en-US" dirty="0" smtClean="0"/>
              <a:t> ILMIAH 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CIRI – CIRI ILMU ALAMIAH 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air, </a:t>
            </a:r>
            <a:r>
              <a:rPr lang="en-US" dirty="0" err="1" smtClean="0"/>
              <a:t>binatang</a:t>
            </a:r>
            <a:r>
              <a:rPr lang="en-US" dirty="0" smtClean="0"/>
              <a:t>, </a:t>
            </a:r>
            <a:r>
              <a:rPr lang="en-US" dirty="0" err="1" smtClean="0"/>
              <a:t>kedokteran</a:t>
            </a:r>
            <a:r>
              <a:rPr lang="en-US" dirty="0" smtClean="0"/>
              <a:t>, </a:t>
            </a:r>
            <a:r>
              <a:rPr lang="en-US" dirty="0" err="1" smtClean="0"/>
              <a:t>perminyakan</a:t>
            </a:r>
            <a:r>
              <a:rPr lang="en-US" dirty="0" smtClean="0"/>
              <a:t>, </a:t>
            </a:r>
            <a:r>
              <a:rPr lang="en-US" dirty="0" err="1" smtClean="0"/>
              <a:t>biologi</a:t>
            </a:r>
            <a:r>
              <a:rPr lang="en-US" dirty="0" smtClean="0"/>
              <a:t> </a:t>
            </a:r>
            <a:r>
              <a:rPr lang="en-US" dirty="0" err="1" smtClean="0"/>
              <a:t>manusi</a:t>
            </a:r>
            <a:r>
              <a:rPr lang="en-US" dirty="0" smtClean="0"/>
              <a:t>, </a:t>
            </a:r>
            <a:r>
              <a:rPr lang="en-US" dirty="0" err="1" smtClean="0"/>
              <a:t>fisika,kimia,kehutanan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eksperimental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Berkelanjutan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Rasional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Matemati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teknologis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45259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pemanfaatan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ilmu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alamiah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dasar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Hirosima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nagasaki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Cacing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kalung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Teori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logam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memuai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dipanaskan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3352800"/>
            <a:ext cx="8229600" cy="304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2400" dirty="0" smtClean="0">
                <a:solidFill>
                  <a:schemeClr val="tx1"/>
                </a:solidFill>
              </a:rPr>
              <a:t>*</a:t>
            </a:r>
            <a:r>
              <a:rPr lang="en-US" sz="2400" dirty="0" err="1" smtClean="0">
                <a:solidFill>
                  <a:schemeClr val="tx1"/>
                </a:solidFill>
              </a:rPr>
              <a:t>Manfaat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ilmu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pengetahuan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memberikan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pengetahuan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empiris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terukur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manusia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sehingga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manusia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lebih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waspada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menghadapi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gejala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alam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en-US" sz="2400" dirty="0" smtClean="0">
                <a:solidFill>
                  <a:schemeClr val="tx1"/>
                </a:solidFill>
              </a:rPr>
              <a:t>*</a:t>
            </a:r>
            <a:r>
              <a:rPr lang="en-US" sz="2400" dirty="0" err="1" smtClean="0">
                <a:solidFill>
                  <a:schemeClr val="tx1"/>
                </a:solidFill>
              </a:rPr>
              <a:t>Ilmu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pengetahuan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juga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bermanfaat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melahirkan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teknologo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misal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pembuatan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giling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kulkas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mesin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cuci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HAKEKAT </a:t>
            </a:r>
            <a:r>
              <a:rPr lang="id-ID" dirty="0" smtClean="0"/>
              <a:t>ILMU PENGETAHUAN ALAM</a:t>
            </a:r>
            <a:r>
              <a:rPr lang="en-US" dirty="0" smtClean="0"/>
              <a:t> BAGI 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t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elah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diketahui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menduga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menciun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sebagainya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didasarkan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indrawi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dikategorikan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empiris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bersumber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r>
              <a:rPr lang="en-US" dirty="0" err="1" smtClean="0"/>
              <a:t>Empiris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filsof</a:t>
            </a:r>
            <a:r>
              <a:rPr lang="en-US" dirty="0" smtClean="0"/>
              <a:t> yang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Empiris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i="1" dirty="0" err="1" smtClean="0"/>
              <a:t>emperia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coba-coba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Doktrin</a:t>
            </a:r>
            <a:r>
              <a:rPr lang="en-US" dirty="0" smtClean="0"/>
              <a:t> </a:t>
            </a:r>
            <a:r>
              <a:rPr lang="en-US" dirty="0" err="1" smtClean="0"/>
              <a:t>emperisme</a:t>
            </a:r>
            <a:r>
              <a:rPr lang="en-US" dirty="0" smtClean="0"/>
              <a:t> &gt;&lt; </a:t>
            </a:r>
            <a:r>
              <a:rPr lang="en-US" dirty="0" err="1" smtClean="0"/>
              <a:t>rasionalisme</a:t>
            </a:r>
            <a:r>
              <a:rPr lang="en-US" dirty="0" smtClean="0"/>
              <a:t> ( Ahmad </a:t>
            </a:r>
            <a:r>
              <a:rPr lang="en-US" dirty="0" err="1" smtClean="0"/>
              <a:t>Syadali</a:t>
            </a:r>
            <a:r>
              <a:rPr lang="en-US" dirty="0" smtClean="0"/>
              <a:t> 2004 : 116 )</a:t>
            </a:r>
          </a:p>
          <a:p>
            <a:endParaRPr lang="en-US" dirty="0"/>
          </a:p>
          <a:p>
            <a:r>
              <a:rPr lang="en-US" dirty="0" err="1" smtClean="0"/>
              <a:t>Penganut</a:t>
            </a:r>
            <a:r>
              <a:rPr lang="en-US" dirty="0" smtClean="0"/>
              <a:t> </a:t>
            </a:r>
            <a:r>
              <a:rPr lang="en-US" dirty="0" err="1" smtClean="0"/>
              <a:t>emperisme</a:t>
            </a:r>
            <a:r>
              <a:rPr lang="en-US" dirty="0" smtClean="0"/>
              <a:t> </a:t>
            </a:r>
            <a:r>
              <a:rPr lang="en-US" dirty="0" err="1" smtClean="0"/>
              <a:t>berpandangan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id-ID" dirty="0" smtClean="0"/>
              <a:t>,</a:t>
            </a:r>
            <a:r>
              <a:rPr lang="en-US" dirty="0" smtClean="0"/>
              <a:t> 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</a:t>
            </a:r>
            <a:r>
              <a:rPr lang="id-ID" dirty="0" smtClean="0"/>
              <a:t>am</a:t>
            </a:r>
            <a:r>
              <a:rPr lang="en-US" dirty="0" err="1" smtClean="0"/>
              <a:t>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/>
              <a:t> </a:t>
            </a:r>
            <a:r>
              <a:rPr lang="en-US" dirty="0" err="1" smtClean="0"/>
              <a:t>khayalan</a:t>
            </a:r>
            <a:r>
              <a:rPr lang="en-US" dirty="0" smtClean="0"/>
              <a:t> </a:t>
            </a:r>
            <a:r>
              <a:rPr lang="en-US" dirty="0" err="1" smtClean="0"/>
              <a:t>belaka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John lo</a:t>
            </a:r>
            <a:r>
              <a:rPr lang="id-ID" dirty="0" smtClean="0"/>
              <a:t>c</a:t>
            </a:r>
            <a:r>
              <a:rPr lang="en-US" dirty="0" err="1" smtClean="0"/>
              <a:t>ke</a:t>
            </a:r>
            <a:r>
              <a:rPr lang="en-US" dirty="0" smtClean="0"/>
              <a:t> ( 1632 -1704 )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penganut</a:t>
            </a:r>
            <a:r>
              <a:rPr lang="en-US" dirty="0" smtClean="0"/>
              <a:t> </a:t>
            </a:r>
            <a:r>
              <a:rPr lang="en-US" dirty="0" err="1" smtClean="0"/>
              <a:t>emperisme</a:t>
            </a:r>
            <a:r>
              <a:rPr lang="en-US" dirty="0" smtClean="0"/>
              <a:t>,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dijuluki</a:t>
            </a:r>
            <a:r>
              <a:rPr lang="en-US" dirty="0" smtClean="0"/>
              <a:t> “ </a:t>
            </a:r>
            <a:r>
              <a:rPr lang="en-US" dirty="0" err="1" smtClean="0"/>
              <a:t>Bapak</a:t>
            </a:r>
            <a:r>
              <a:rPr lang="en-US" dirty="0" smtClean="0"/>
              <a:t> </a:t>
            </a:r>
            <a:r>
              <a:rPr lang="en-US" dirty="0" err="1" smtClean="0"/>
              <a:t>Empirisme</a:t>
            </a:r>
            <a:r>
              <a:rPr lang="en-US" dirty="0" smtClean="0"/>
              <a:t> “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bahawa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,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akalnya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ibarat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bertuliskan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pun ( tabula rasa )</a:t>
            </a:r>
          </a:p>
          <a:p>
            <a:r>
              <a:rPr lang="en-US" dirty="0" smtClean="0"/>
              <a:t>George </a:t>
            </a:r>
            <a:r>
              <a:rPr lang="en-US" dirty="0" err="1" smtClean="0"/>
              <a:t>barkeley</a:t>
            </a:r>
            <a:r>
              <a:rPr lang="en-US" dirty="0" smtClean="0"/>
              <a:t> (1685 -1753)</a:t>
            </a:r>
          </a:p>
          <a:p>
            <a:pPr>
              <a:buNone/>
            </a:pPr>
            <a:r>
              <a:rPr lang="en-US" dirty="0"/>
              <a:t>	Y</a:t>
            </a:r>
            <a:r>
              <a:rPr lang="en-US" dirty="0" smtClean="0"/>
              <a:t>ang </a:t>
            </a:r>
            <a:r>
              <a:rPr lang="en-US" dirty="0" err="1" smtClean="0"/>
              <a:t>berpandangan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Empires</a:t>
            </a:r>
            <a:r>
              <a:rPr lang="id-ID" b="1" dirty="0" smtClean="0"/>
              <a:t>me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rasionalisme</a:t>
            </a:r>
            <a:r>
              <a:rPr lang="en-US" b="1" dirty="0" smtClean="0"/>
              <a:t> </a:t>
            </a:r>
            <a:r>
              <a:rPr lang="en-US" b="1" dirty="0" err="1" smtClean="0"/>
              <a:t>berkembang</a:t>
            </a:r>
            <a:r>
              <a:rPr lang="en-US" b="1" dirty="0" smtClean="0"/>
              <a:t> </a:t>
            </a:r>
            <a:r>
              <a:rPr lang="en-US" b="1" dirty="0" err="1" smtClean="0"/>
              <a:t>pesat</a:t>
            </a:r>
            <a:r>
              <a:rPr lang="en-US" b="1" dirty="0" smtClean="0"/>
              <a:t> </a:t>
            </a:r>
            <a:r>
              <a:rPr lang="en-US" b="1" dirty="0" err="1" smtClean="0"/>
              <a:t>hingga</a:t>
            </a:r>
            <a:r>
              <a:rPr lang="en-US" b="1" dirty="0" smtClean="0"/>
              <a:t> </a:t>
            </a:r>
            <a:r>
              <a:rPr lang="en-US" b="1" dirty="0" err="1" smtClean="0"/>
              <a:t>lahirlah</a:t>
            </a:r>
            <a:r>
              <a:rPr lang="en-US" b="1" dirty="0" smtClean="0"/>
              <a:t> </a:t>
            </a:r>
            <a:r>
              <a:rPr lang="en-US" b="1" dirty="0" err="1" smtClean="0"/>
              <a:t>positivisme</a:t>
            </a:r>
            <a:endParaRPr lang="en-US" b="1" dirty="0" smtClean="0"/>
          </a:p>
          <a:p>
            <a:r>
              <a:rPr lang="en-US" b="1" dirty="0" err="1" smtClean="0"/>
              <a:t>Positivisme</a:t>
            </a:r>
            <a:r>
              <a:rPr lang="en-US" b="1" dirty="0" smtClean="0"/>
              <a:t> </a:t>
            </a:r>
            <a:r>
              <a:rPr lang="en-US" b="1" dirty="0" err="1" smtClean="0"/>
              <a:t>artinya</a:t>
            </a:r>
            <a:r>
              <a:rPr lang="en-US" b="1" dirty="0" smtClean="0"/>
              <a:t> 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faktual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Positivisme</a:t>
            </a:r>
            <a:r>
              <a:rPr lang="en-US" b="1" dirty="0" smtClean="0"/>
              <a:t>        </a:t>
            </a:r>
            <a:r>
              <a:rPr lang="en-US" b="1" dirty="0" err="1" smtClean="0"/>
              <a:t>pengetahuan</a:t>
            </a:r>
            <a:r>
              <a:rPr lang="en-US" b="1" dirty="0" smtClean="0"/>
              <a:t> </a:t>
            </a:r>
            <a:r>
              <a:rPr lang="en-US" b="1" dirty="0" err="1" smtClean="0"/>
              <a:t>kita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boleh</a:t>
            </a:r>
            <a:r>
              <a:rPr lang="en-US" b="1" dirty="0" smtClean="0"/>
              <a:t> </a:t>
            </a:r>
            <a:r>
              <a:rPr lang="en-US" b="1" dirty="0" err="1" smtClean="0"/>
              <a:t>melebihi</a:t>
            </a:r>
            <a:r>
              <a:rPr lang="en-US" b="1" dirty="0" smtClean="0"/>
              <a:t> </a:t>
            </a:r>
            <a:r>
              <a:rPr lang="en-US" b="1" dirty="0" err="1" smtClean="0"/>
              <a:t>fakta</a:t>
            </a:r>
            <a:endParaRPr lang="en-US" b="1" dirty="0" smtClean="0"/>
          </a:p>
          <a:p>
            <a:r>
              <a:rPr lang="en-US" b="1" dirty="0" err="1" smtClean="0"/>
              <a:t>Positvisme</a:t>
            </a:r>
            <a:r>
              <a:rPr lang="en-US" b="1" dirty="0" smtClean="0"/>
              <a:t> &gt;&lt; </a:t>
            </a:r>
            <a:r>
              <a:rPr lang="en-US" b="1" dirty="0" err="1" smtClean="0"/>
              <a:t>metafisika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95600" y="3581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empirisme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batiniah</a:t>
            </a:r>
            <a:r>
              <a:rPr lang="en-US" dirty="0" smtClean="0"/>
              <a:t>, </a:t>
            </a:r>
            <a:r>
              <a:rPr lang="en-US" dirty="0" err="1" smtClean="0"/>
              <a:t>positivisme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-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fatual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Francis bacon (1210 -  1292 M 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lama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	</a:t>
            </a:r>
            <a:r>
              <a:rPr lang="en-US" dirty="0" err="1" smtClean="0"/>
              <a:t>metode</a:t>
            </a:r>
            <a:r>
              <a:rPr lang="en-US" dirty="0" smtClean="0"/>
              <a:t> 	</a:t>
            </a:r>
            <a:r>
              <a:rPr lang="en-US" dirty="0" err="1" smtClean="0"/>
              <a:t>deduktif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dogma- </a:t>
            </a:r>
            <a:r>
              <a:rPr lang="en-US" dirty="0" err="1" smtClean="0"/>
              <a:t>dagma</a:t>
            </a:r>
            <a:r>
              <a:rPr lang="id-ID" dirty="0" smtClean="0"/>
              <a:t> diambil kesimpulan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terakumulasi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	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,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diperkuat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	</a:t>
            </a:r>
            <a:r>
              <a:rPr lang="en-US" dirty="0" err="1" smtClean="0"/>
              <a:t>indrawi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id-ID" dirty="0" smtClean="0"/>
              <a:t>Penganut empirisme yg  lain adl </a:t>
            </a:r>
            <a:r>
              <a:rPr lang="en-US" dirty="0" smtClean="0"/>
              <a:t>Thomas  </a:t>
            </a:r>
            <a:r>
              <a:rPr lang="en-US" dirty="0" err="1" smtClean="0"/>
              <a:t>hobes</a:t>
            </a:r>
            <a:r>
              <a:rPr lang="en-US" dirty="0" smtClean="0"/>
              <a:t>, </a:t>
            </a:r>
            <a:r>
              <a:rPr lang="en-US" dirty="0" err="1" smtClean="0"/>
              <a:t>herbet</a:t>
            </a:r>
            <a:r>
              <a:rPr lang="en-US" dirty="0" smtClean="0"/>
              <a:t> sp</a:t>
            </a:r>
            <a:r>
              <a:rPr lang="id-ID" dirty="0" smtClean="0"/>
              <a:t>encer</a:t>
            </a:r>
            <a:endParaRPr lang="en-US" dirty="0" smtClean="0"/>
          </a:p>
          <a:p>
            <a:r>
              <a:rPr lang="id-ID" dirty="0" smtClean="0"/>
              <a:t>P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3 </a:t>
            </a:r>
            <a:r>
              <a:rPr lang="en-US" dirty="0" err="1" smtClean="0"/>
              <a:t>kriteria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(</a:t>
            </a:r>
            <a:r>
              <a:rPr lang="en-US" dirty="0" err="1" smtClean="0"/>
              <a:t>akal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Peny</a:t>
            </a:r>
            <a:r>
              <a:rPr lang="id-ID" dirty="0" smtClean="0"/>
              <a:t>es</a:t>
            </a:r>
            <a:r>
              <a:rPr lang="en-US" dirty="0" err="1" smtClean="0"/>
              <a:t>uaian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benda-benda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key</a:t>
            </a:r>
            <a:r>
              <a:rPr lang="id-ID" dirty="0" smtClean="0"/>
              <a:t>ak</a:t>
            </a:r>
            <a:r>
              <a:rPr lang="en-US" dirty="0" err="1" smtClean="0"/>
              <a:t>inan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/>
            <a:r>
              <a:rPr lang="en-US" dirty="0" err="1" smtClean="0"/>
              <a:t>Memenuhinya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/>
              <a:t> </a:t>
            </a:r>
            <a:r>
              <a:rPr lang="en-US" dirty="0" err="1" smtClean="0"/>
              <a:t>realitas,sedangkan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yang </a:t>
            </a:r>
            <a:r>
              <a:rPr lang="en-US" dirty="0" err="1" smtClean="0"/>
              <a:t>dijumpai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Agreament</a:t>
            </a:r>
            <a:r>
              <a:rPr lang="en-US" dirty="0" smtClean="0"/>
              <a:t> reality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Experimental reality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err="1" smtClean="0"/>
              <a:t>Rentang</a:t>
            </a:r>
            <a:r>
              <a:rPr lang="en-US" dirty="0" smtClean="0"/>
              <a:t> 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pengtahuan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,</a:t>
            </a:r>
            <a:r>
              <a:rPr lang="en-US" dirty="0" err="1" smtClean="0"/>
              <a:t>semata</a:t>
            </a:r>
            <a:r>
              <a:rPr lang="en-US" dirty="0" smtClean="0"/>
              <a:t> –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dipikirkan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dipikirkan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bentuk-bentuk</a:t>
            </a:r>
            <a:r>
              <a:rPr lang="en-US" dirty="0" smtClean="0"/>
              <a:t> yang real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dirty="0" err="1" smtClean="0"/>
              <a:t>tehnologi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Pengetahuan</a:t>
            </a:r>
            <a:r>
              <a:rPr lang="en-US" dirty="0" smtClean="0"/>
              <a:t> yang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dipikirkan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dirasakan</a:t>
            </a:r>
            <a:r>
              <a:rPr lang="en-US" dirty="0" smtClean="0"/>
              <a:t> (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spiritualistik</a:t>
            </a:r>
            <a:r>
              <a:rPr lang="en-US" dirty="0" smtClean="0"/>
              <a:t>).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457200"/>
            <a:ext cx="7543800" cy="12192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berdasarkan</a:t>
            </a:r>
            <a:r>
              <a:rPr lang="en-US" sz="2000" dirty="0" smtClean="0"/>
              <a:t> 2 </a:t>
            </a:r>
            <a:r>
              <a:rPr lang="en-US" sz="2000" dirty="0" err="1" smtClean="0"/>
              <a:t>realita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dibagi</a:t>
            </a:r>
            <a:r>
              <a:rPr lang="en-US" sz="2000" dirty="0" smtClean="0"/>
              <a:t> 2 </a:t>
            </a:r>
            <a:r>
              <a:rPr lang="en-US" sz="2000" dirty="0" err="1" smtClean="0"/>
              <a:t>yaitu</a:t>
            </a:r>
            <a:r>
              <a:rPr lang="en-US" sz="2000" dirty="0" smtClean="0"/>
              <a:t> 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156</TotalTime>
  <Words>657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Slide 1</vt:lpstr>
      <vt:lpstr>HAKEKAT ILMU PENGETAHUAN ALAM BAGI MANUSIA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FUNGSI ILMU ALAMIAH BAGI MANUSIA</vt:lpstr>
      <vt:lpstr>Slide 13</vt:lpstr>
      <vt:lpstr>Slide 14</vt:lpstr>
      <vt:lpstr>CIRI – CIRI ILMU ALAMIAH DASAR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KELAHIRAN ILMU PENGETAHUAN  ALAMIAH MODERN</dc:title>
  <dc:creator>user</dc:creator>
  <cp:lastModifiedBy>dhodiet</cp:lastModifiedBy>
  <cp:revision>27</cp:revision>
  <dcterms:created xsi:type="dcterms:W3CDTF">2012-10-04T15:46:40Z</dcterms:created>
  <dcterms:modified xsi:type="dcterms:W3CDTF">2013-05-07T05:16:05Z</dcterms:modified>
</cp:coreProperties>
</file>