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66" r:id="rId13"/>
    <p:sldId id="272" r:id="rId14"/>
    <p:sldId id="271" r:id="rId15"/>
    <p:sldId id="270" r:id="rId16"/>
    <p:sldId id="275" r:id="rId17"/>
    <p:sldId id="276" r:id="rId18"/>
    <p:sldId id="273" r:id="rId19"/>
    <p:sldId id="274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AF80-5DDF-4635-AEC4-06303F554DFD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C8EE6A0-1726-4EAA-9F55-ACC57C101737}">
      <dgm:prSet phldrT="[Text]"/>
      <dgm:spPr/>
      <dgm:t>
        <a:bodyPr/>
        <a:lstStyle/>
        <a:p>
          <a:r>
            <a:rPr lang="en-US" dirty="0" smtClean="0"/>
            <a:t>SDA HAYATI/BIOTIK</a:t>
          </a:r>
          <a:endParaRPr lang="en-US" dirty="0"/>
        </a:p>
      </dgm:t>
    </dgm:pt>
    <dgm:pt modelId="{F185AAA5-31BB-4244-8A63-4A195E961F3C}" type="parTrans" cxnId="{2BEDF1BD-D096-4E93-A444-97AF97150570}">
      <dgm:prSet/>
      <dgm:spPr/>
      <dgm:t>
        <a:bodyPr/>
        <a:lstStyle/>
        <a:p>
          <a:endParaRPr lang="en-US"/>
        </a:p>
      </dgm:t>
    </dgm:pt>
    <dgm:pt modelId="{4864D53A-46C4-4781-B65E-E9D3820671FE}" type="sibTrans" cxnId="{2BEDF1BD-D096-4E93-A444-97AF97150570}">
      <dgm:prSet/>
      <dgm:spPr/>
      <dgm:t>
        <a:bodyPr/>
        <a:lstStyle/>
        <a:p>
          <a:endParaRPr lang="en-US"/>
        </a:p>
      </dgm:t>
    </dgm:pt>
    <dgm:pt modelId="{8FDE0A68-FE93-4C78-89D9-A7E4CF876900}">
      <dgm:prSet phldrT="[Text]"/>
      <dgm:spPr/>
      <dgm:t>
        <a:bodyPr/>
        <a:lstStyle/>
        <a:p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m.h</a:t>
          </a:r>
          <a:endParaRPr lang="en-US" dirty="0"/>
        </a:p>
      </dgm:t>
    </dgm:pt>
    <dgm:pt modelId="{21BD78DA-3096-4834-8D8D-128B99B0403F}" type="parTrans" cxnId="{E460DB25-1F76-4837-9C79-2EC0718F3FF0}">
      <dgm:prSet/>
      <dgm:spPr/>
      <dgm:t>
        <a:bodyPr/>
        <a:lstStyle/>
        <a:p>
          <a:endParaRPr lang="en-US"/>
        </a:p>
      </dgm:t>
    </dgm:pt>
    <dgm:pt modelId="{12FB340C-D915-40E2-89F7-387CEC4B81BA}" type="sibTrans" cxnId="{E460DB25-1F76-4837-9C79-2EC0718F3FF0}">
      <dgm:prSet/>
      <dgm:spPr/>
      <dgm:t>
        <a:bodyPr/>
        <a:lstStyle/>
        <a:p>
          <a:endParaRPr lang="en-US"/>
        </a:p>
      </dgm:t>
    </dgm:pt>
    <dgm:pt modelId="{87C6D9C9-D521-4F0E-B32A-E5B84F80CA7F}">
      <dgm:prSet phldrT="[Text]"/>
      <dgm:spPr/>
      <dgm:t>
        <a:bodyPr/>
        <a:lstStyle/>
        <a:p>
          <a:r>
            <a:rPr lang="en-US" dirty="0" smtClean="0"/>
            <a:t>Ex : </a:t>
          </a:r>
          <a:r>
            <a:rPr lang="en-US" dirty="0" err="1" smtClean="0"/>
            <a:t>rotan</a:t>
          </a:r>
          <a:r>
            <a:rPr lang="en-US" dirty="0" smtClean="0"/>
            <a:t>, </a:t>
          </a:r>
          <a:r>
            <a:rPr lang="en-US" dirty="0" err="1" smtClean="0"/>
            <a:t>ternak</a:t>
          </a:r>
          <a:r>
            <a:rPr lang="en-US" dirty="0" smtClean="0"/>
            <a:t> </a:t>
          </a:r>
          <a:r>
            <a:rPr lang="en-US" dirty="0" err="1" smtClean="0"/>
            <a:t>dll</a:t>
          </a:r>
          <a:endParaRPr lang="en-US" dirty="0"/>
        </a:p>
      </dgm:t>
    </dgm:pt>
    <dgm:pt modelId="{A4FCDC7B-0422-4029-87EE-2213E5F75356}" type="parTrans" cxnId="{E8A4F0E2-BF8F-442E-A5A7-57BADE36F012}">
      <dgm:prSet/>
      <dgm:spPr/>
      <dgm:t>
        <a:bodyPr/>
        <a:lstStyle/>
        <a:p>
          <a:endParaRPr lang="en-US"/>
        </a:p>
      </dgm:t>
    </dgm:pt>
    <dgm:pt modelId="{588C4319-0A57-4AA6-89C9-9C1ED7224A71}" type="sibTrans" cxnId="{E8A4F0E2-BF8F-442E-A5A7-57BADE36F012}">
      <dgm:prSet/>
      <dgm:spPr/>
      <dgm:t>
        <a:bodyPr/>
        <a:lstStyle/>
        <a:p>
          <a:endParaRPr lang="en-US"/>
        </a:p>
      </dgm:t>
    </dgm:pt>
    <dgm:pt modelId="{49FAC32D-D752-4422-84B5-891976D8F13A}">
      <dgm:prSet phldrT="[Text]"/>
      <dgm:spPr/>
      <dgm:t>
        <a:bodyPr/>
        <a:lstStyle/>
        <a:p>
          <a:r>
            <a:rPr lang="en-US" dirty="0" smtClean="0"/>
            <a:t>SDA NIRHAYATI/ABIOTIK</a:t>
          </a:r>
          <a:endParaRPr lang="en-US" dirty="0"/>
        </a:p>
      </dgm:t>
    </dgm:pt>
    <dgm:pt modelId="{551CC195-5548-4E20-A00C-2B04E6943518}" type="parTrans" cxnId="{79C47055-5123-47F7-80A6-87ED4129B2C5}">
      <dgm:prSet/>
      <dgm:spPr/>
      <dgm:t>
        <a:bodyPr/>
        <a:lstStyle/>
        <a:p>
          <a:endParaRPr lang="en-US"/>
        </a:p>
      </dgm:t>
    </dgm:pt>
    <dgm:pt modelId="{7C206135-1047-4408-8A0D-F3615160F529}" type="sibTrans" cxnId="{79C47055-5123-47F7-80A6-87ED4129B2C5}">
      <dgm:prSet/>
      <dgm:spPr/>
      <dgm:t>
        <a:bodyPr/>
        <a:lstStyle/>
        <a:p>
          <a:endParaRPr lang="en-US"/>
        </a:p>
      </dgm:t>
    </dgm:pt>
    <dgm:pt modelId="{FCE69BD9-6663-4417-9313-EB9AE259A89F}">
      <dgm:prSet phldrT="[Text]"/>
      <dgm:spPr/>
      <dgm:t>
        <a:bodyPr/>
        <a:lstStyle/>
        <a:p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benda</a:t>
          </a:r>
          <a:r>
            <a:rPr lang="en-US" dirty="0" smtClean="0"/>
            <a:t> </a:t>
          </a:r>
          <a:r>
            <a:rPr lang="en-US" dirty="0" err="1" smtClean="0"/>
            <a:t>tak</a:t>
          </a:r>
          <a:r>
            <a:rPr lang="en-US" dirty="0" smtClean="0"/>
            <a:t> </a:t>
          </a:r>
          <a:r>
            <a:rPr lang="en-US" dirty="0" err="1" smtClean="0"/>
            <a:t>hidup</a:t>
          </a:r>
          <a:endParaRPr lang="en-US" dirty="0"/>
        </a:p>
      </dgm:t>
    </dgm:pt>
    <dgm:pt modelId="{F9B27BFC-91D5-4DBA-B837-EDE2C2E82AAA}" type="parTrans" cxnId="{371A4692-31F5-44D5-A54E-294B8635A689}">
      <dgm:prSet/>
      <dgm:spPr/>
      <dgm:t>
        <a:bodyPr/>
        <a:lstStyle/>
        <a:p>
          <a:endParaRPr lang="en-US"/>
        </a:p>
      </dgm:t>
    </dgm:pt>
    <dgm:pt modelId="{5CED1AF7-E1CD-4902-8674-DF7E35A818E0}" type="sibTrans" cxnId="{371A4692-31F5-44D5-A54E-294B8635A689}">
      <dgm:prSet/>
      <dgm:spPr/>
      <dgm:t>
        <a:bodyPr/>
        <a:lstStyle/>
        <a:p>
          <a:endParaRPr lang="en-US"/>
        </a:p>
      </dgm:t>
    </dgm:pt>
    <dgm:pt modelId="{5D3C1D9D-F20C-42E8-806A-AAEF3F48DF48}">
      <dgm:prSet phldrT="[Text]"/>
      <dgm:spPr/>
      <dgm:t>
        <a:bodyPr/>
        <a:lstStyle/>
        <a:p>
          <a:r>
            <a:rPr lang="en-US" dirty="0" smtClean="0"/>
            <a:t>Ex : </a:t>
          </a:r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tambang</a:t>
          </a:r>
          <a:r>
            <a:rPr lang="en-US" dirty="0" smtClean="0"/>
            <a:t>, air </a:t>
          </a:r>
          <a:r>
            <a:rPr lang="en-US" dirty="0" err="1" smtClean="0"/>
            <a:t>dll</a:t>
          </a:r>
          <a:endParaRPr lang="en-US" dirty="0"/>
        </a:p>
      </dgm:t>
    </dgm:pt>
    <dgm:pt modelId="{07A3C158-A4D9-438A-B13E-38B81FFF2A54}" type="parTrans" cxnId="{916678D5-E4F1-4FE0-8430-13A26B3B1DE8}">
      <dgm:prSet/>
      <dgm:spPr/>
      <dgm:t>
        <a:bodyPr/>
        <a:lstStyle/>
        <a:p>
          <a:endParaRPr lang="en-US"/>
        </a:p>
      </dgm:t>
    </dgm:pt>
    <dgm:pt modelId="{CFFB6F7F-95BD-4A96-B00B-1E4640E36743}" type="sibTrans" cxnId="{916678D5-E4F1-4FE0-8430-13A26B3B1DE8}">
      <dgm:prSet/>
      <dgm:spPr/>
      <dgm:t>
        <a:bodyPr/>
        <a:lstStyle/>
        <a:p>
          <a:endParaRPr lang="en-US"/>
        </a:p>
      </dgm:t>
    </dgm:pt>
    <dgm:pt modelId="{6DDC8AD9-4C86-45B3-A94C-03DEC3152CFA}" type="pres">
      <dgm:prSet presAssocID="{DD07AF80-5DDF-4635-AEC4-06303F554D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0EED30-52B0-4CFB-81DD-7B5539B214C7}" type="pres">
      <dgm:prSet presAssocID="{5C8EE6A0-1726-4EAA-9F55-ACC57C101737}" presName="linNode" presStyleCnt="0"/>
      <dgm:spPr/>
    </dgm:pt>
    <dgm:pt modelId="{01529F05-135B-47EC-B20A-57F28D27E65E}" type="pres">
      <dgm:prSet presAssocID="{5C8EE6A0-1726-4EAA-9F55-ACC57C10173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4C5E6-D4EE-4E94-A28C-8F68EF48E8B0}" type="pres">
      <dgm:prSet presAssocID="{5C8EE6A0-1726-4EAA-9F55-ACC57C10173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BDAFA-51AB-4722-A110-15E72DA04D92}" type="pres">
      <dgm:prSet presAssocID="{4864D53A-46C4-4781-B65E-E9D3820671FE}" presName="spacing" presStyleCnt="0"/>
      <dgm:spPr/>
    </dgm:pt>
    <dgm:pt modelId="{F585EB1B-1283-4430-9641-C6087FBAF1A6}" type="pres">
      <dgm:prSet presAssocID="{49FAC32D-D752-4422-84B5-891976D8F13A}" presName="linNode" presStyleCnt="0"/>
      <dgm:spPr/>
    </dgm:pt>
    <dgm:pt modelId="{BFF1656F-73A0-4D69-ADAD-33D466968BE4}" type="pres">
      <dgm:prSet presAssocID="{49FAC32D-D752-4422-84B5-891976D8F13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C1EC4-6738-4F07-9A72-A3FEF284F249}" type="pres">
      <dgm:prSet presAssocID="{49FAC32D-D752-4422-84B5-891976D8F13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C47055-5123-47F7-80A6-87ED4129B2C5}" srcId="{DD07AF80-5DDF-4635-AEC4-06303F554DFD}" destId="{49FAC32D-D752-4422-84B5-891976D8F13A}" srcOrd="1" destOrd="0" parTransId="{551CC195-5548-4E20-A00C-2B04E6943518}" sibTransId="{7C206135-1047-4408-8A0D-F3615160F529}"/>
    <dgm:cxn modelId="{916678D5-E4F1-4FE0-8430-13A26B3B1DE8}" srcId="{49FAC32D-D752-4422-84B5-891976D8F13A}" destId="{5D3C1D9D-F20C-42E8-806A-AAEF3F48DF48}" srcOrd="1" destOrd="0" parTransId="{07A3C158-A4D9-438A-B13E-38B81FFF2A54}" sibTransId="{CFFB6F7F-95BD-4A96-B00B-1E4640E36743}"/>
    <dgm:cxn modelId="{29207CA7-29F0-4029-AF4F-74E57E45BAB5}" type="presOf" srcId="{FCE69BD9-6663-4417-9313-EB9AE259A89F}" destId="{DC7C1EC4-6738-4F07-9A72-A3FEF284F249}" srcOrd="0" destOrd="0" presId="urn:microsoft.com/office/officeart/2005/8/layout/vList6"/>
    <dgm:cxn modelId="{371A4692-31F5-44D5-A54E-294B8635A689}" srcId="{49FAC32D-D752-4422-84B5-891976D8F13A}" destId="{FCE69BD9-6663-4417-9313-EB9AE259A89F}" srcOrd="0" destOrd="0" parTransId="{F9B27BFC-91D5-4DBA-B837-EDE2C2E82AAA}" sibTransId="{5CED1AF7-E1CD-4902-8674-DF7E35A818E0}"/>
    <dgm:cxn modelId="{C959CF0A-E2D9-4065-AD4B-56F09C40FCA6}" type="presOf" srcId="{5D3C1D9D-F20C-42E8-806A-AAEF3F48DF48}" destId="{DC7C1EC4-6738-4F07-9A72-A3FEF284F249}" srcOrd="0" destOrd="1" presId="urn:microsoft.com/office/officeart/2005/8/layout/vList6"/>
    <dgm:cxn modelId="{B2E85803-E36C-49F1-8A2C-C2B76943A3B6}" type="presOf" srcId="{49FAC32D-D752-4422-84B5-891976D8F13A}" destId="{BFF1656F-73A0-4D69-ADAD-33D466968BE4}" srcOrd="0" destOrd="0" presId="urn:microsoft.com/office/officeart/2005/8/layout/vList6"/>
    <dgm:cxn modelId="{E460DB25-1F76-4837-9C79-2EC0718F3FF0}" srcId="{5C8EE6A0-1726-4EAA-9F55-ACC57C101737}" destId="{8FDE0A68-FE93-4C78-89D9-A7E4CF876900}" srcOrd="0" destOrd="0" parTransId="{21BD78DA-3096-4834-8D8D-128B99B0403F}" sibTransId="{12FB340C-D915-40E2-89F7-387CEC4B81BA}"/>
    <dgm:cxn modelId="{6F60F4F6-D3E3-4FDF-B9D8-120009A71BC7}" type="presOf" srcId="{5C8EE6A0-1726-4EAA-9F55-ACC57C101737}" destId="{01529F05-135B-47EC-B20A-57F28D27E65E}" srcOrd="0" destOrd="0" presId="urn:microsoft.com/office/officeart/2005/8/layout/vList6"/>
    <dgm:cxn modelId="{E8A4F0E2-BF8F-442E-A5A7-57BADE36F012}" srcId="{5C8EE6A0-1726-4EAA-9F55-ACC57C101737}" destId="{87C6D9C9-D521-4F0E-B32A-E5B84F80CA7F}" srcOrd="1" destOrd="0" parTransId="{A4FCDC7B-0422-4029-87EE-2213E5F75356}" sibTransId="{588C4319-0A57-4AA6-89C9-9C1ED7224A71}"/>
    <dgm:cxn modelId="{412C0E22-692F-416A-AE8E-2C75825997C5}" type="presOf" srcId="{8FDE0A68-FE93-4C78-89D9-A7E4CF876900}" destId="{0DC4C5E6-D4EE-4E94-A28C-8F68EF48E8B0}" srcOrd="0" destOrd="0" presId="urn:microsoft.com/office/officeart/2005/8/layout/vList6"/>
    <dgm:cxn modelId="{2FBB17DA-91CA-4E2E-8174-311130239446}" type="presOf" srcId="{87C6D9C9-D521-4F0E-B32A-E5B84F80CA7F}" destId="{0DC4C5E6-D4EE-4E94-A28C-8F68EF48E8B0}" srcOrd="0" destOrd="1" presId="urn:microsoft.com/office/officeart/2005/8/layout/vList6"/>
    <dgm:cxn modelId="{2BEDF1BD-D096-4E93-A444-97AF97150570}" srcId="{DD07AF80-5DDF-4635-AEC4-06303F554DFD}" destId="{5C8EE6A0-1726-4EAA-9F55-ACC57C101737}" srcOrd="0" destOrd="0" parTransId="{F185AAA5-31BB-4244-8A63-4A195E961F3C}" sibTransId="{4864D53A-46C4-4781-B65E-E9D3820671FE}"/>
    <dgm:cxn modelId="{E2015A66-7955-4163-8E27-27C6324D6E4E}" type="presOf" srcId="{DD07AF80-5DDF-4635-AEC4-06303F554DFD}" destId="{6DDC8AD9-4C86-45B3-A94C-03DEC3152CFA}" srcOrd="0" destOrd="0" presId="urn:microsoft.com/office/officeart/2005/8/layout/vList6"/>
    <dgm:cxn modelId="{B3F8CE59-B06F-41B1-BDFF-3C6F2FCE1D01}" type="presParOf" srcId="{6DDC8AD9-4C86-45B3-A94C-03DEC3152CFA}" destId="{C90EED30-52B0-4CFB-81DD-7B5539B214C7}" srcOrd="0" destOrd="0" presId="urn:microsoft.com/office/officeart/2005/8/layout/vList6"/>
    <dgm:cxn modelId="{DD10462C-3223-491C-AA35-5D687F6CD48F}" type="presParOf" srcId="{C90EED30-52B0-4CFB-81DD-7B5539B214C7}" destId="{01529F05-135B-47EC-B20A-57F28D27E65E}" srcOrd="0" destOrd="0" presId="urn:microsoft.com/office/officeart/2005/8/layout/vList6"/>
    <dgm:cxn modelId="{D5361459-C17F-4DC9-BE46-0E0856327CC0}" type="presParOf" srcId="{C90EED30-52B0-4CFB-81DD-7B5539B214C7}" destId="{0DC4C5E6-D4EE-4E94-A28C-8F68EF48E8B0}" srcOrd="1" destOrd="0" presId="urn:microsoft.com/office/officeart/2005/8/layout/vList6"/>
    <dgm:cxn modelId="{DA907FFD-286D-4E96-B8D1-B67422DFE052}" type="presParOf" srcId="{6DDC8AD9-4C86-45B3-A94C-03DEC3152CFA}" destId="{3DDBDAFA-51AB-4722-A110-15E72DA04D92}" srcOrd="1" destOrd="0" presId="urn:microsoft.com/office/officeart/2005/8/layout/vList6"/>
    <dgm:cxn modelId="{BA297A26-42CE-4C67-A379-FBEEAB885310}" type="presParOf" srcId="{6DDC8AD9-4C86-45B3-A94C-03DEC3152CFA}" destId="{F585EB1B-1283-4430-9641-C6087FBAF1A6}" srcOrd="2" destOrd="0" presId="urn:microsoft.com/office/officeart/2005/8/layout/vList6"/>
    <dgm:cxn modelId="{314ACB41-5F44-495F-8D35-6086CB7EC0E8}" type="presParOf" srcId="{F585EB1B-1283-4430-9641-C6087FBAF1A6}" destId="{BFF1656F-73A0-4D69-ADAD-33D466968BE4}" srcOrd="0" destOrd="0" presId="urn:microsoft.com/office/officeart/2005/8/layout/vList6"/>
    <dgm:cxn modelId="{61B230CD-2DC5-43B6-A0D9-9E5BA22820D0}" type="presParOf" srcId="{F585EB1B-1283-4430-9641-C6087FBAF1A6}" destId="{DC7C1EC4-6738-4F07-9A72-A3FEF284F2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25F8B-F610-460D-8E26-A3D0966EF2F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94D983-3B16-4A7A-BD78-9A43FA1745F5}">
      <dgm:prSet phldrT="[Text]" custT="1"/>
      <dgm:spPr/>
      <dgm:t>
        <a:bodyPr/>
        <a:lstStyle/>
        <a:p>
          <a:r>
            <a:rPr lang="en-US" sz="2000" dirty="0" smtClean="0"/>
            <a:t>SDA yang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diperbaharui</a:t>
          </a:r>
          <a:r>
            <a:rPr lang="en-US" sz="2000" dirty="0" smtClean="0"/>
            <a:t>/renewable</a:t>
          </a:r>
        </a:p>
        <a:p>
          <a:r>
            <a:rPr lang="en-US" sz="2000" dirty="0" err="1" smtClean="0"/>
            <a:t>Misal</a:t>
          </a:r>
          <a:r>
            <a:rPr lang="en-US" sz="2000" dirty="0" smtClean="0"/>
            <a:t> :tumbuh2an, </a:t>
          </a:r>
          <a:r>
            <a:rPr lang="en-US" sz="2000" dirty="0" err="1" smtClean="0"/>
            <a:t>hewan</a:t>
          </a:r>
          <a:r>
            <a:rPr lang="en-US" sz="2000" dirty="0" smtClean="0"/>
            <a:t>, </a:t>
          </a:r>
          <a:r>
            <a:rPr lang="en-US" sz="2000" dirty="0" err="1" smtClean="0"/>
            <a:t>hsl</a:t>
          </a:r>
          <a:r>
            <a:rPr lang="en-US" sz="2000" dirty="0" smtClean="0"/>
            <a:t> </a:t>
          </a:r>
          <a:r>
            <a:rPr lang="en-US" sz="2000" dirty="0" err="1" smtClean="0"/>
            <a:t>hutan</a:t>
          </a:r>
          <a:endParaRPr lang="en-US" sz="2000" dirty="0"/>
        </a:p>
      </dgm:t>
    </dgm:pt>
    <dgm:pt modelId="{8BF47F56-B33F-44CE-B692-CE6F4C9173C2}" type="parTrans" cxnId="{97F743E1-5518-4142-8BF2-DC88DE7AE536}">
      <dgm:prSet/>
      <dgm:spPr/>
      <dgm:t>
        <a:bodyPr/>
        <a:lstStyle/>
        <a:p>
          <a:endParaRPr lang="en-US"/>
        </a:p>
      </dgm:t>
    </dgm:pt>
    <dgm:pt modelId="{2D84557E-9E30-4242-899F-BE13B0D59E39}" type="sibTrans" cxnId="{97F743E1-5518-4142-8BF2-DC88DE7AE536}">
      <dgm:prSet/>
      <dgm:spPr/>
      <dgm:t>
        <a:bodyPr/>
        <a:lstStyle/>
        <a:p>
          <a:endParaRPr lang="en-US"/>
        </a:p>
      </dgm:t>
    </dgm:pt>
    <dgm:pt modelId="{B8304E96-2097-446B-8664-E4CF63273A17}">
      <dgm:prSet phldrT="[Text]" custT="1"/>
      <dgm:spPr/>
      <dgm:t>
        <a:bodyPr/>
        <a:lstStyle/>
        <a:p>
          <a:r>
            <a:rPr lang="en-US" sz="2000" dirty="0" smtClean="0"/>
            <a:t>SDA yang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dapat</a:t>
          </a:r>
          <a:r>
            <a:rPr lang="en-US" sz="2000" dirty="0" smtClean="0"/>
            <a:t> </a:t>
          </a:r>
          <a:r>
            <a:rPr lang="en-US" sz="2000" dirty="0" err="1" smtClean="0"/>
            <a:t>diperbaharui</a:t>
          </a:r>
          <a:r>
            <a:rPr lang="en-US" sz="2000" dirty="0" smtClean="0"/>
            <a:t>/ non renewable, </a:t>
          </a:r>
          <a:r>
            <a:rPr lang="en-US" sz="2000" dirty="0" err="1" smtClean="0"/>
            <a:t>misal</a:t>
          </a:r>
          <a:r>
            <a:rPr lang="en-US" sz="2000" dirty="0" smtClean="0"/>
            <a:t> :</a:t>
          </a:r>
          <a:r>
            <a:rPr lang="en-US" sz="2000" dirty="0" err="1" smtClean="0"/>
            <a:t>minyak</a:t>
          </a:r>
          <a:r>
            <a:rPr lang="en-US" sz="2000" dirty="0" smtClean="0"/>
            <a:t> </a:t>
          </a:r>
          <a:r>
            <a:rPr lang="en-US" sz="2000" dirty="0" err="1" smtClean="0"/>
            <a:t>bumi,batu</a:t>
          </a:r>
          <a:r>
            <a:rPr lang="en-US" sz="2000" dirty="0" smtClean="0"/>
            <a:t> </a:t>
          </a:r>
          <a:r>
            <a:rPr lang="en-US" sz="2000" dirty="0" err="1" smtClean="0"/>
            <a:t>bara</a:t>
          </a:r>
          <a:r>
            <a:rPr lang="en-US" sz="2000" dirty="0" smtClean="0"/>
            <a:t>, </a:t>
          </a:r>
          <a:r>
            <a:rPr lang="en-US" sz="2000" dirty="0" err="1" smtClean="0"/>
            <a:t>timah</a:t>
          </a:r>
          <a:r>
            <a:rPr lang="en-US" sz="2000" dirty="0" smtClean="0"/>
            <a:t>, gas </a:t>
          </a:r>
          <a:r>
            <a:rPr lang="en-US" sz="2000" dirty="0" err="1" smtClean="0"/>
            <a:t>alam</a:t>
          </a:r>
          <a:endParaRPr lang="en-US" sz="2000" dirty="0"/>
        </a:p>
      </dgm:t>
    </dgm:pt>
    <dgm:pt modelId="{2E07AB92-C14F-41A0-9423-32AB630A4E35}" type="parTrans" cxnId="{16F893DE-F920-4AAC-BF96-686A2A107F26}">
      <dgm:prSet/>
      <dgm:spPr/>
      <dgm:t>
        <a:bodyPr/>
        <a:lstStyle/>
        <a:p>
          <a:endParaRPr lang="en-US"/>
        </a:p>
      </dgm:t>
    </dgm:pt>
    <dgm:pt modelId="{F3E2844D-7B12-4E62-AB42-9BED7538E283}" type="sibTrans" cxnId="{16F893DE-F920-4AAC-BF96-686A2A107F26}">
      <dgm:prSet/>
      <dgm:spPr/>
      <dgm:t>
        <a:bodyPr/>
        <a:lstStyle/>
        <a:p>
          <a:endParaRPr lang="en-US"/>
        </a:p>
      </dgm:t>
    </dgm:pt>
    <dgm:pt modelId="{9FE3B866-EB52-45CC-B591-759D28E93F82}">
      <dgm:prSet phldrT="[Text]" custT="1"/>
      <dgm:spPr/>
      <dgm:t>
        <a:bodyPr/>
        <a:lstStyle/>
        <a:p>
          <a:r>
            <a:rPr lang="en-US" sz="2000" dirty="0" smtClean="0"/>
            <a:t>SDA yang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terbatas</a:t>
          </a:r>
          <a:r>
            <a:rPr lang="en-US" sz="2000" dirty="0" smtClean="0"/>
            <a:t> </a:t>
          </a:r>
          <a:r>
            <a:rPr lang="en-US" sz="2000" dirty="0" err="1" smtClean="0"/>
            <a:t>jumlahnya</a:t>
          </a:r>
          <a:r>
            <a:rPr lang="en-US" sz="2000" dirty="0" smtClean="0"/>
            <a:t>/unlimited, </a:t>
          </a:r>
          <a:r>
            <a:rPr lang="en-US" sz="2000" dirty="0" err="1" smtClean="0"/>
            <a:t>misal</a:t>
          </a:r>
          <a:r>
            <a:rPr lang="en-US" sz="2000" dirty="0" smtClean="0"/>
            <a:t> </a:t>
          </a:r>
          <a:r>
            <a:rPr lang="en-US" sz="2000" dirty="0" err="1" smtClean="0"/>
            <a:t>sinar</a:t>
          </a:r>
          <a:r>
            <a:rPr lang="en-US" sz="2000" dirty="0" smtClean="0"/>
            <a:t> </a:t>
          </a:r>
          <a:r>
            <a:rPr lang="en-US" sz="2000" dirty="0" err="1" smtClean="0"/>
            <a:t>matahari</a:t>
          </a:r>
          <a:r>
            <a:rPr lang="en-US" sz="2000" dirty="0" smtClean="0"/>
            <a:t>, </a:t>
          </a:r>
          <a:r>
            <a:rPr lang="en-US" sz="2000" dirty="0" err="1" smtClean="0"/>
            <a:t>udara</a:t>
          </a:r>
          <a:endParaRPr lang="en-US" sz="2000" dirty="0"/>
        </a:p>
      </dgm:t>
    </dgm:pt>
    <dgm:pt modelId="{13456E90-510C-48CF-8FEE-5A69ED88A8DB}" type="parTrans" cxnId="{09D41801-A066-48E4-A15F-49C93455556B}">
      <dgm:prSet/>
      <dgm:spPr/>
      <dgm:t>
        <a:bodyPr/>
        <a:lstStyle/>
        <a:p>
          <a:endParaRPr lang="en-US"/>
        </a:p>
      </dgm:t>
    </dgm:pt>
    <dgm:pt modelId="{B5AE4E2E-9182-43A5-8DF6-6B40DD2F9C32}" type="sibTrans" cxnId="{09D41801-A066-48E4-A15F-49C93455556B}">
      <dgm:prSet/>
      <dgm:spPr/>
      <dgm:t>
        <a:bodyPr/>
        <a:lstStyle/>
        <a:p>
          <a:endParaRPr lang="en-US"/>
        </a:p>
      </dgm:t>
    </dgm:pt>
    <dgm:pt modelId="{83900D7E-B370-4E46-B7F9-B6835A01D77C}" type="pres">
      <dgm:prSet presAssocID="{9F425F8B-F610-460D-8E26-A3D0966EF2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5677D-FA91-41B3-87AE-A23EF14919F8}" type="pres">
      <dgm:prSet presAssocID="{4B94D983-3B16-4A7A-BD78-9A43FA1745F5}" presName="parentLin" presStyleCnt="0"/>
      <dgm:spPr/>
    </dgm:pt>
    <dgm:pt modelId="{D8020C55-8B3F-48FD-B5AC-C20DC0955222}" type="pres">
      <dgm:prSet presAssocID="{4B94D983-3B16-4A7A-BD78-9A43FA1745F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01A9DB4-0E55-4AA2-84A6-3BD58E8599BF}" type="pres">
      <dgm:prSet presAssocID="{4B94D983-3B16-4A7A-BD78-9A43FA1745F5}" presName="parentText" presStyleLbl="node1" presStyleIdx="0" presStyleCnt="3" custScaleY="1950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237EC-F032-425B-A3C8-65BD6914A629}" type="pres">
      <dgm:prSet presAssocID="{4B94D983-3B16-4A7A-BD78-9A43FA1745F5}" presName="negativeSpace" presStyleCnt="0"/>
      <dgm:spPr/>
    </dgm:pt>
    <dgm:pt modelId="{D11C726E-AA58-410C-A1DC-F0A1857303FD}" type="pres">
      <dgm:prSet presAssocID="{4B94D983-3B16-4A7A-BD78-9A43FA1745F5}" presName="childText" presStyleLbl="conFgAcc1" presStyleIdx="0" presStyleCnt="3">
        <dgm:presLayoutVars>
          <dgm:bulletEnabled val="1"/>
        </dgm:presLayoutVars>
      </dgm:prSet>
      <dgm:spPr/>
    </dgm:pt>
    <dgm:pt modelId="{46AA5136-20D7-4BD2-AFF2-4DB152EAED7E}" type="pres">
      <dgm:prSet presAssocID="{2D84557E-9E30-4242-899F-BE13B0D59E39}" presName="spaceBetweenRectangles" presStyleCnt="0"/>
      <dgm:spPr/>
    </dgm:pt>
    <dgm:pt modelId="{635C6249-AF85-46B0-A5BD-F4F1BE947872}" type="pres">
      <dgm:prSet presAssocID="{B8304E96-2097-446B-8664-E4CF63273A17}" presName="parentLin" presStyleCnt="0"/>
      <dgm:spPr/>
    </dgm:pt>
    <dgm:pt modelId="{7205ACB5-AE29-4DE6-9480-1F5C3D06559A}" type="pres">
      <dgm:prSet presAssocID="{B8304E96-2097-446B-8664-E4CF63273A1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8E003DE-5BD6-4F0F-99F1-9B29DB72BF76}" type="pres">
      <dgm:prSet presAssocID="{B8304E96-2097-446B-8664-E4CF63273A17}" presName="parentText" presStyleLbl="node1" presStyleIdx="1" presStyleCnt="3" custScaleY="2425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554F2F-31A2-41FD-99DE-3D3C1CF7AAEF}" type="pres">
      <dgm:prSet presAssocID="{B8304E96-2097-446B-8664-E4CF63273A17}" presName="negativeSpace" presStyleCnt="0"/>
      <dgm:spPr/>
    </dgm:pt>
    <dgm:pt modelId="{0E609691-7397-4230-A858-90E9AE2F552F}" type="pres">
      <dgm:prSet presAssocID="{B8304E96-2097-446B-8664-E4CF63273A17}" presName="childText" presStyleLbl="conFgAcc1" presStyleIdx="1" presStyleCnt="3">
        <dgm:presLayoutVars>
          <dgm:bulletEnabled val="1"/>
        </dgm:presLayoutVars>
      </dgm:prSet>
      <dgm:spPr/>
    </dgm:pt>
    <dgm:pt modelId="{574C3332-24F2-4286-8E52-825611A7A071}" type="pres">
      <dgm:prSet presAssocID="{F3E2844D-7B12-4E62-AB42-9BED7538E283}" presName="spaceBetweenRectangles" presStyleCnt="0"/>
      <dgm:spPr/>
    </dgm:pt>
    <dgm:pt modelId="{A8EDA73B-9FA3-44F3-8861-AACDB4639277}" type="pres">
      <dgm:prSet presAssocID="{9FE3B866-EB52-45CC-B591-759D28E93F82}" presName="parentLin" presStyleCnt="0"/>
      <dgm:spPr/>
    </dgm:pt>
    <dgm:pt modelId="{D40F2083-1B93-49CD-AFEF-C6C4F2C793D1}" type="pres">
      <dgm:prSet presAssocID="{9FE3B866-EB52-45CC-B591-759D28E93F8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31F529E-73C9-4247-9913-04BCEE3DD1A3}" type="pres">
      <dgm:prSet presAssocID="{9FE3B866-EB52-45CC-B591-759D28E93F82}" presName="parentText" presStyleLbl="node1" presStyleIdx="2" presStyleCnt="3" custScaleY="2407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7B6FC-0CDC-423B-AD01-9EBFFB7CFD5A}" type="pres">
      <dgm:prSet presAssocID="{9FE3B866-EB52-45CC-B591-759D28E93F82}" presName="negativeSpace" presStyleCnt="0"/>
      <dgm:spPr/>
    </dgm:pt>
    <dgm:pt modelId="{349A1092-C90B-48CC-A2FD-6F0D2C87A4EA}" type="pres">
      <dgm:prSet presAssocID="{9FE3B866-EB52-45CC-B591-759D28E93F8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9D759D-063B-4CDB-A051-E04529411D4F}" type="presOf" srcId="{9FE3B866-EB52-45CC-B591-759D28E93F82}" destId="{631F529E-73C9-4247-9913-04BCEE3DD1A3}" srcOrd="1" destOrd="0" presId="urn:microsoft.com/office/officeart/2005/8/layout/list1"/>
    <dgm:cxn modelId="{97F743E1-5518-4142-8BF2-DC88DE7AE536}" srcId="{9F425F8B-F610-460D-8E26-A3D0966EF2FB}" destId="{4B94D983-3B16-4A7A-BD78-9A43FA1745F5}" srcOrd="0" destOrd="0" parTransId="{8BF47F56-B33F-44CE-B692-CE6F4C9173C2}" sibTransId="{2D84557E-9E30-4242-899F-BE13B0D59E39}"/>
    <dgm:cxn modelId="{7E48DE0E-A418-452A-B079-78758D8C636E}" type="presOf" srcId="{B8304E96-2097-446B-8664-E4CF63273A17}" destId="{68E003DE-5BD6-4F0F-99F1-9B29DB72BF76}" srcOrd="1" destOrd="0" presId="urn:microsoft.com/office/officeart/2005/8/layout/list1"/>
    <dgm:cxn modelId="{07964717-4083-4DC2-A5E5-3F678F961E37}" type="presOf" srcId="{4B94D983-3B16-4A7A-BD78-9A43FA1745F5}" destId="{E01A9DB4-0E55-4AA2-84A6-3BD58E8599BF}" srcOrd="1" destOrd="0" presId="urn:microsoft.com/office/officeart/2005/8/layout/list1"/>
    <dgm:cxn modelId="{09D41801-A066-48E4-A15F-49C93455556B}" srcId="{9F425F8B-F610-460D-8E26-A3D0966EF2FB}" destId="{9FE3B866-EB52-45CC-B591-759D28E93F82}" srcOrd="2" destOrd="0" parTransId="{13456E90-510C-48CF-8FEE-5A69ED88A8DB}" sibTransId="{B5AE4E2E-9182-43A5-8DF6-6B40DD2F9C32}"/>
    <dgm:cxn modelId="{32284CA2-0338-4833-A56E-4B16B3E6F7B8}" type="presOf" srcId="{B8304E96-2097-446B-8664-E4CF63273A17}" destId="{7205ACB5-AE29-4DE6-9480-1F5C3D06559A}" srcOrd="0" destOrd="0" presId="urn:microsoft.com/office/officeart/2005/8/layout/list1"/>
    <dgm:cxn modelId="{9F266604-CD80-48E3-9265-F1F4EF631515}" type="presOf" srcId="{4B94D983-3B16-4A7A-BD78-9A43FA1745F5}" destId="{D8020C55-8B3F-48FD-B5AC-C20DC0955222}" srcOrd="0" destOrd="0" presId="urn:microsoft.com/office/officeart/2005/8/layout/list1"/>
    <dgm:cxn modelId="{E106D604-73EF-470E-BF52-788255DF06AE}" type="presOf" srcId="{9F425F8B-F610-460D-8E26-A3D0966EF2FB}" destId="{83900D7E-B370-4E46-B7F9-B6835A01D77C}" srcOrd="0" destOrd="0" presId="urn:microsoft.com/office/officeart/2005/8/layout/list1"/>
    <dgm:cxn modelId="{16F893DE-F920-4AAC-BF96-686A2A107F26}" srcId="{9F425F8B-F610-460D-8E26-A3D0966EF2FB}" destId="{B8304E96-2097-446B-8664-E4CF63273A17}" srcOrd="1" destOrd="0" parTransId="{2E07AB92-C14F-41A0-9423-32AB630A4E35}" sibTransId="{F3E2844D-7B12-4E62-AB42-9BED7538E283}"/>
    <dgm:cxn modelId="{5BC0CC33-09B2-4D5A-B148-688EFEF0909B}" type="presOf" srcId="{9FE3B866-EB52-45CC-B591-759D28E93F82}" destId="{D40F2083-1B93-49CD-AFEF-C6C4F2C793D1}" srcOrd="0" destOrd="0" presId="urn:microsoft.com/office/officeart/2005/8/layout/list1"/>
    <dgm:cxn modelId="{9A8243B8-F870-4EC3-B2BC-3A055D27FBD9}" type="presParOf" srcId="{83900D7E-B370-4E46-B7F9-B6835A01D77C}" destId="{8025677D-FA91-41B3-87AE-A23EF14919F8}" srcOrd="0" destOrd="0" presId="urn:microsoft.com/office/officeart/2005/8/layout/list1"/>
    <dgm:cxn modelId="{5F955539-D5D6-49BE-908F-2015AE11BB22}" type="presParOf" srcId="{8025677D-FA91-41B3-87AE-A23EF14919F8}" destId="{D8020C55-8B3F-48FD-B5AC-C20DC0955222}" srcOrd="0" destOrd="0" presId="urn:microsoft.com/office/officeart/2005/8/layout/list1"/>
    <dgm:cxn modelId="{BC928974-B932-42F6-B0CC-55D0C7C3A58B}" type="presParOf" srcId="{8025677D-FA91-41B3-87AE-A23EF14919F8}" destId="{E01A9DB4-0E55-4AA2-84A6-3BD58E8599BF}" srcOrd="1" destOrd="0" presId="urn:microsoft.com/office/officeart/2005/8/layout/list1"/>
    <dgm:cxn modelId="{F9B15ADF-9C33-4D70-962B-1E5CF6A4440D}" type="presParOf" srcId="{83900D7E-B370-4E46-B7F9-B6835A01D77C}" destId="{1E3237EC-F032-425B-A3C8-65BD6914A629}" srcOrd="1" destOrd="0" presId="urn:microsoft.com/office/officeart/2005/8/layout/list1"/>
    <dgm:cxn modelId="{39192C45-F247-4E60-B44F-2DF8732C7A92}" type="presParOf" srcId="{83900D7E-B370-4E46-B7F9-B6835A01D77C}" destId="{D11C726E-AA58-410C-A1DC-F0A1857303FD}" srcOrd="2" destOrd="0" presId="urn:microsoft.com/office/officeart/2005/8/layout/list1"/>
    <dgm:cxn modelId="{816F6E3B-BAFF-4188-9EAD-D46548530BA5}" type="presParOf" srcId="{83900D7E-B370-4E46-B7F9-B6835A01D77C}" destId="{46AA5136-20D7-4BD2-AFF2-4DB152EAED7E}" srcOrd="3" destOrd="0" presId="urn:microsoft.com/office/officeart/2005/8/layout/list1"/>
    <dgm:cxn modelId="{0057E64D-F4DC-4763-8389-B86A47CE279E}" type="presParOf" srcId="{83900D7E-B370-4E46-B7F9-B6835A01D77C}" destId="{635C6249-AF85-46B0-A5BD-F4F1BE947872}" srcOrd="4" destOrd="0" presId="urn:microsoft.com/office/officeart/2005/8/layout/list1"/>
    <dgm:cxn modelId="{2FEC00BD-764F-4690-91D5-30C159AFEB0D}" type="presParOf" srcId="{635C6249-AF85-46B0-A5BD-F4F1BE947872}" destId="{7205ACB5-AE29-4DE6-9480-1F5C3D06559A}" srcOrd="0" destOrd="0" presId="urn:microsoft.com/office/officeart/2005/8/layout/list1"/>
    <dgm:cxn modelId="{D591A649-7CA5-4BAA-8D7D-EFC20503BEF7}" type="presParOf" srcId="{635C6249-AF85-46B0-A5BD-F4F1BE947872}" destId="{68E003DE-5BD6-4F0F-99F1-9B29DB72BF76}" srcOrd="1" destOrd="0" presId="urn:microsoft.com/office/officeart/2005/8/layout/list1"/>
    <dgm:cxn modelId="{A16C37AB-4684-4280-9F2A-9F31A2244DBD}" type="presParOf" srcId="{83900D7E-B370-4E46-B7F9-B6835A01D77C}" destId="{EF554F2F-31A2-41FD-99DE-3D3C1CF7AAEF}" srcOrd="5" destOrd="0" presId="urn:microsoft.com/office/officeart/2005/8/layout/list1"/>
    <dgm:cxn modelId="{4B369A39-22FB-460F-9912-36A5991C89AA}" type="presParOf" srcId="{83900D7E-B370-4E46-B7F9-B6835A01D77C}" destId="{0E609691-7397-4230-A858-90E9AE2F552F}" srcOrd="6" destOrd="0" presId="urn:microsoft.com/office/officeart/2005/8/layout/list1"/>
    <dgm:cxn modelId="{F7DC7BF2-FD45-48E7-8BE3-271B126D7CB6}" type="presParOf" srcId="{83900D7E-B370-4E46-B7F9-B6835A01D77C}" destId="{574C3332-24F2-4286-8E52-825611A7A071}" srcOrd="7" destOrd="0" presId="urn:microsoft.com/office/officeart/2005/8/layout/list1"/>
    <dgm:cxn modelId="{9E3F9BA9-3539-41B3-9DFA-DA7CAE86B6FB}" type="presParOf" srcId="{83900D7E-B370-4E46-B7F9-B6835A01D77C}" destId="{A8EDA73B-9FA3-44F3-8861-AACDB4639277}" srcOrd="8" destOrd="0" presId="urn:microsoft.com/office/officeart/2005/8/layout/list1"/>
    <dgm:cxn modelId="{B8E7B49D-E83E-4CC5-8CBB-C5700273A87E}" type="presParOf" srcId="{A8EDA73B-9FA3-44F3-8861-AACDB4639277}" destId="{D40F2083-1B93-49CD-AFEF-C6C4F2C793D1}" srcOrd="0" destOrd="0" presId="urn:microsoft.com/office/officeart/2005/8/layout/list1"/>
    <dgm:cxn modelId="{0320B9BB-D7BE-413B-B8FE-8776E11CA55A}" type="presParOf" srcId="{A8EDA73B-9FA3-44F3-8861-AACDB4639277}" destId="{631F529E-73C9-4247-9913-04BCEE3DD1A3}" srcOrd="1" destOrd="0" presId="urn:microsoft.com/office/officeart/2005/8/layout/list1"/>
    <dgm:cxn modelId="{A03906DA-20BC-429C-8436-D7D95687350A}" type="presParOf" srcId="{83900D7E-B370-4E46-B7F9-B6835A01D77C}" destId="{C787B6FC-0CDC-423B-AD01-9EBFFB7CFD5A}" srcOrd="9" destOrd="0" presId="urn:microsoft.com/office/officeart/2005/8/layout/list1"/>
    <dgm:cxn modelId="{D4CC2F78-4CB9-41D9-9C36-79A6A7A7974B}" type="presParOf" srcId="{83900D7E-B370-4E46-B7F9-B6835A01D77C}" destId="{349A1092-C90B-48CC-A2FD-6F0D2C87A4E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DAAC0D-6A60-4825-99F0-7FA86020EB2D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61F8080-68F2-479D-9248-7B06BE8D0EE5}">
      <dgm:prSet phldrT="[Text]"/>
      <dgm:spPr/>
      <dgm:t>
        <a:bodyPr/>
        <a:lstStyle/>
        <a:p>
          <a:r>
            <a:rPr lang="en-US" dirty="0" smtClean="0"/>
            <a:t>SDA </a:t>
          </a:r>
          <a:r>
            <a:rPr lang="en-US" dirty="0" err="1" smtClean="0"/>
            <a:t>penghasil</a:t>
          </a:r>
          <a:r>
            <a:rPr lang="en-US" dirty="0" smtClean="0"/>
            <a:t> </a:t>
          </a:r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baku</a:t>
          </a:r>
          <a:endParaRPr lang="en-US" dirty="0"/>
        </a:p>
      </dgm:t>
    </dgm:pt>
    <dgm:pt modelId="{9C32C39F-72E8-4E14-BC13-02B97BC0D26F}" type="parTrans" cxnId="{E998D055-9706-4214-A730-5CDB84A68C0A}">
      <dgm:prSet/>
      <dgm:spPr/>
      <dgm:t>
        <a:bodyPr/>
        <a:lstStyle/>
        <a:p>
          <a:endParaRPr lang="en-US"/>
        </a:p>
      </dgm:t>
    </dgm:pt>
    <dgm:pt modelId="{B9B16FE3-3B74-4818-8B67-C5327BC64E61}" type="sibTrans" cxnId="{E998D055-9706-4214-A730-5CDB84A68C0A}">
      <dgm:prSet/>
      <dgm:spPr/>
      <dgm:t>
        <a:bodyPr/>
        <a:lstStyle/>
        <a:p>
          <a:endParaRPr lang="en-US"/>
        </a:p>
      </dgm:t>
    </dgm:pt>
    <dgm:pt modelId="{1C38F8E6-914D-4E26-A132-A90A182CE0A8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Sumber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daya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alam</a:t>
          </a:r>
          <a:r>
            <a:rPr lang="en-US" dirty="0" smtClean="0">
              <a:solidFill>
                <a:schemeClr val="bg1"/>
              </a:solidFill>
            </a:rPr>
            <a:t> -&gt; </a:t>
          </a:r>
          <a:r>
            <a:rPr lang="en-US" dirty="0" err="1" smtClean="0">
              <a:solidFill>
                <a:schemeClr val="bg1"/>
              </a:solidFill>
            </a:rPr>
            <a:t>nilai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guna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lebih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tinggi</a:t>
          </a:r>
          <a:endParaRPr lang="en-US" dirty="0">
            <a:solidFill>
              <a:schemeClr val="bg1"/>
            </a:solidFill>
          </a:endParaRPr>
        </a:p>
      </dgm:t>
    </dgm:pt>
    <dgm:pt modelId="{9ED6CF56-830B-4DA4-BAB8-0A496ED56DEA}" type="parTrans" cxnId="{97D87A7F-63B1-4942-94D9-ACE2A2E0F6D5}">
      <dgm:prSet/>
      <dgm:spPr/>
      <dgm:t>
        <a:bodyPr/>
        <a:lstStyle/>
        <a:p>
          <a:endParaRPr lang="en-US"/>
        </a:p>
      </dgm:t>
    </dgm:pt>
    <dgm:pt modelId="{5795DB6D-3135-4DC3-9A68-045B5B35FD2C}" type="sibTrans" cxnId="{97D87A7F-63B1-4942-94D9-ACE2A2E0F6D5}">
      <dgm:prSet/>
      <dgm:spPr/>
      <dgm:t>
        <a:bodyPr/>
        <a:lstStyle/>
        <a:p>
          <a:endParaRPr lang="en-US"/>
        </a:p>
      </dgm:t>
    </dgm:pt>
    <dgm:pt modelId="{EA3160A1-5CEC-4948-85A8-E4BFBB23555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 : </a:t>
          </a:r>
          <a:r>
            <a:rPr lang="en-US" dirty="0" err="1" smtClean="0">
              <a:solidFill>
                <a:schemeClr val="bg1"/>
              </a:solidFill>
            </a:rPr>
            <a:t>hasil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hutan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hasil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tambang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dll</a:t>
          </a:r>
          <a:endParaRPr lang="en-US" dirty="0">
            <a:solidFill>
              <a:schemeClr val="bg1"/>
            </a:solidFill>
          </a:endParaRPr>
        </a:p>
      </dgm:t>
    </dgm:pt>
    <dgm:pt modelId="{C4BD19D6-0D39-43B1-89AE-7DBE3125415E}" type="parTrans" cxnId="{D89B770D-D311-48DD-9606-0DE4E3C3F040}">
      <dgm:prSet/>
      <dgm:spPr/>
      <dgm:t>
        <a:bodyPr/>
        <a:lstStyle/>
        <a:p>
          <a:endParaRPr lang="en-US"/>
        </a:p>
      </dgm:t>
    </dgm:pt>
    <dgm:pt modelId="{94B8ABCF-AEC8-48D0-B7A0-CA11F1A88836}" type="sibTrans" cxnId="{D89B770D-D311-48DD-9606-0DE4E3C3F040}">
      <dgm:prSet/>
      <dgm:spPr/>
      <dgm:t>
        <a:bodyPr/>
        <a:lstStyle/>
        <a:p>
          <a:endParaRPr lang="en-US"/>
        </a:p>
      </dgm:t>
    </dgm:pt>
    <dgm:pt modelId="{45B93A08-E318-40F9-8609-6F9916A812C3}">
      <dgm:prSet phldrT="[Text]"/>
      <dgm:spPr/>
      <dgm:t>
        <a:bodyPr/>
        <a:lstStyle/>
        <a:p>
          <a:r>
            <a:rPr lang="en-US" dirty="0" smtClean="0"/>
            <a:t>SDA </a:t>
          </a:r>
          <a:r>
            <a:rPr lang="en-US" dirty="0" err="1" smtClean="0"/>
            <a:t>penghasil</a:t>
          </a:r>
          <a:r>
            <a:rPr lang="en-US" dirty="0" smtClean="0"/>
            <a:t> </a:t>
          </a:r>
          <a:r>
            <a:rPr lang="en-US" dirty="0" err="1" smtClean="0"/>
            <a:t>energi</a:t>
          </a:r>
          <a:endParaRPr lang="en-US" dirty="0"/>
        </a:p>
      </dgm:t>
    </dgm:pt>
    <dgm:pt modelId="{29CD11C9-5390-49CD-AF92-C67A320DDC73}" type="parTrans" cxnId="{1071BB5D-8ED4-4E9E-97D9-B9504EAB1A4C}">
      <dgm:prSet/>
      <dgm:spPr/>
      <dgm:t>
        <a:bodyPr/>
        <a:lstStyle/>
        <a:p>
          <a:endParaRPr lang="en-US"/>
        </a:p>
      </dgm:t>
    </dgm:pt>
    <dgm:pt modelId="{905DAAA1-AB42-494A-85BB-84427E872560}" type="sibTrans" cxnId="{1071BB5D-8ED4-4E9E-97D9-B9504EAB1A4C}">
      <dgm:prSet/>
      <dgm:spPr/>
      <dgm:t>
        <a:bodyPr/>
        <a:lstStyle/>
        <a:p>
          <a:endParaRPr lang="en-US"/>
        </a:p>
      </dgm:t>
    </dgm:pt>
    <dgm:pt modelId="{5947CC6B-F6F5-4375-9B50-9DE853B19C20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Sumber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daya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alam</a:t>
          </a:r>
          <a:r>
            <a:rPr lang="en-US" dirty="0" smtClean="0">
              <a:solidFill>
                <a:schemeClr val="bg1"/>
              </a:solidFill>
            </a:rPr>
            <a:t> -&gt; </a:t>
          </a:r>
          <a:r>
            <a:rPr lang="en-US" dirty="0" err="1" smtClean="0">
              <a:solidFill>
                <a:schemeClr val="bg1"/>
              </a:solidFill>
            </a:rPr>
            <a:t>energi</a:t>
          </a:r>
          <a:endParaRPr lang="en-US" dirty="0">
            <a:solidFill>
              <a:schemeClr val="bg1"/>
            </a:solidFill>
          </a:endParaRPr>
        </a:p>
      </dgm:t>
    </dgm:pt>
    <dgm:pt modelId="{8A986DC4-12E9-4A03-A2FE-70A60019C8BE}" type="parTrans" cxnId="{5D5E9518-1DD3-4708-B17A-44C86E4D5EFC}">
      <dgm:prSet/>
      <dgm:spPr/>
      <dgm:t>
        <a:bodyPr/>
        <a:lstStyle/>
        <a:p>
          <a:endParaRPr lang="en-US"/>
        </a:p>
      </dgm:t>
    </dgm:pt>
    <dgm:pt modelId="{9D1663F3-40A8-4636-B464-BBDF6DBDDD55}" type="sibTrans" cxnId="{5D5E9518-1DD3-4708-B17A-44C86E4D5EFC}">
      <dgm:prSet/>
      <dgm:spPr/>
      <dgm:t>
        <a:bodyPr/>
        <a:lstStyle/>
        <a:p>
          <a:endParaRPr lang="en-US"/>
        </a:p>
      </dgm:t>
    </dgm:pt>
    <dgm:pt modelId="{317DAEB0-6203-4D6E-B9E1-5BB7DBA1DFE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 : </a:t>
          </a:r>
          <a:r>
            <a:rPr lang="en-US" dirty="0" err="1" smtClean="0">
              <a:solidFill>
                <a:schemeClr val="bg1"/>
              </a:solidFill>
            </a:rPr>
            <a:t>ombak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panas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bumi</a:t>
          </a:r>
          <a:r>
            <a:rPr lang="en-US" dirty="0" smtClean="0">
              <a:solidFill>
                <a:schemeClr val="bg1"/>
              </a:solidFill>
            </a:rPr>
            <a:t>, </a:t>
          </a:r>
          <a:r>
            <a:rPr lang="en-US" dirty="0" err="1" smtClean="0">
              <a:solidFill>
                <a:schemeClr val="bg1"/>
              </a:solidFill>
            </a:rPr>
            <a:t>arus</a:t>
          </a:r>
          <a:r>
            <a:rPr lang="en-US" dirty="0" smtClean="0">
              <a:solidFill>
                <a:schemeClr val="bg1"/>
              </a:solidFill>
            </a:rPr>
            <a:t> air </a:t>
          </a:r>
          <a:r>
            <a:rPr lang="en-US" dirty="0" err="1" smtClean="0">
              <a:solidFill>
                <a:schemeClr val="bg1"/>
              </a:solidFill>
            </a:rPr>
            <a:t>sungai</a:t>
          </a:r>
          <a:endParaRPr lang="en-US" dirty="0">
            <a:solidFill>
              <a:schemeClr val="bg1"/>
            </a:solidFill>
          </a:endParaRPr>
        </a:p>
      </dgm:t>
    </dgm:pt>
    <dgm:pt modelId="{8D6D41B3-BB9D-4CC1-AA35-D319E7E0CBFC}" type="parTrans" cxnId="{410062DF-6CDB-450E-82B9-F5ECBEA2FC25}">
      <dgm:prSet/>
      <dgm:spPr/>
      <dgm:t>
        <a:bodyPr/>
        <a:lstStyle/>
        <a:p>
          <a:endParaRPr lang="en-US"/>
        </a:p>
      </dgm:t>
    </dgm:pt>
    <dgm:pt modelId="{5D412320-7C1B-443E-8E73-967515537E36}" type="sibTrans" cxnId="{410062DF-6CDB-450E-82B9-F5ECBEA2FC25}">
      <dgm:prSet/>
      <dgm:spPr/>
      <dgm:t>
        <a:bodyPr/>
        <a:lstStyle/>
        <a:p>
          <a:endParaRPr lang="en-US"/>
        </a:p>
      </dgm:t>
    </dgm:pt>
    <dgm:pt modelId="{FE92DCC2-D82D-4710-9A3D-E66C26367BAA}" type="pres">
      <dgm:prSet presAssocID="{34DAAC0D-6A60-4825-99F0-7FA86020EB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F96228-C946-4B7B-A998-AB8DB1DF0573}" type="pres">
      <dgm:prSet presAssocID="{261F8080-68F2-479D-9248-7B06BE8D0EE5}" presName="linNode" presStyleCnt="0"/>
      <dgm:spPr/>
    </dgm:pt>
    <dgm:pt modelId="{72A4E5A4-E179-46AF-A67C-F374462CB67A}" type="pres">
      <dgm:prSet presAssocID="{261F8080-68F2-479D-9248-7B06BE8D0EE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56FBC-5000-4F94-850E-8AF5DAE0F32D}" type="pres">
      <dgm:prSet presAssocID="{261F8080-68F2-479D-9248-7B06BE8D0EE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8DBB8-A6F4-4C87-82F6-326C977DE1AF}" type="pres">
      <dgm:prSet presAssocID="{B9B16FE3-3B74-4818-8B67-C5327BC64E61}" presName="spacing" presStyleCnt="0"/>
      <dgm:spPr/>
    </dgm:pt>
    <dgm:pt modelId="{303BFC44-4A8E-482B-9E4F-C3FEFCFCE9CB}" type="pres">
      <dgm:prSet presAssocID="{45B93A08-E318-40F9-8609-6F9916A812C3}" presName="linNode" presStyleCnt="0"/>
      <dgm:spPr/>
    </dgm:pt>
    <dgm:pt modelId="{6BCE53AA-418F-42F2-89C7-13150085E2A3}" type="pres">
      <dgm:prSet presAssocID="{45B93A08-E318-40F9-8609-6F9916A812C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9D7D1-B276-4CE1-A799-37339F1132C5}" type="pres">
      <dgm:prSet presAssocID="{45B93A08-E318-40F9-8609-6F9916A812C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AEC8CF-0CF2-44AF-AB21-BD7506189147}" type="presOf" srcId="{317DAEB0-6203-4D6E-B9E1-5BB7DBA1DFEE}" destId="{0609D7D1-B276-4CE1-A799-37339F1132C5}" srcOrd="0" destOrd="1" presId="urn:microsoft.com/office/officeart/2005/8/layout/vList6"/>
    <dgm:cxn modelId="{D5BED0F5-8A07-4B14-A52A-A6BAC2E40A5A}" type="presOf" srcId="{45B93A08-E318-40F9-8609-6F9916A812C3}" destId="{6BCE53AA-418F-42F2-89C7-13150085E2A3}" srcOrd="0" destOrd="0" presId="urn:microsoft.com/office/officeart/2005/8/layout/vList6"/>
    <dgm:cxn modelId="{97D87A7F-63B1-4942-94D9-ACE2A2E0F6D5}" srcId="{261F8080-68F2-479D-9248-7B06BE8D0EE5}" destId="{1C38F8E6-914D-4E26-A132-A90A182CE0A8}" srcOrd="0" destOrd="0" parTransId="{9ED6CF56-830B-4DA4-BAB8-0A496ED56DEA}" sibTransId="{5795DB6D-3135-4DC3-9A68-045B5B35FD2C}"/>
    <dgm:cxn modelId="{D89B770D-D311-48DD-9606-0DE4E3C3F040}" srcId="{261F8080-68F2-479D-9248-7B06BE8D0EE5}" destId="{EA3160A1-5CEC-4948-85A8-E4BFBB235554}" srcOrd="1" destOrd="0" parTransId="{C4BD19D6-0D39-43B1-89AE-7DBE3125415E}" sibTransId="{94B8ABCF-AEC8-48D0-B7A0-CA11F1A88836}"/>
    <dgm:cxn modelId="{65097500-1A18-496F-B5AA-7BD437455FB1}" type="presOf" srcId="{261F8080-68F2-479D-9248-7B06BE8D0EE5}" destId="{72A4E5A4-E179-46AF-A67C-F374462CB67A}" srcOrd="0" destOrd="0" presId="urn:microsoft.com/office/officeart/2005/8/layout/vList6"/>
    <dgm:cxn modelId="{FCC933EC-722D-420F-B179-0B99D246C766}" type="presOf" srcId="{34DAAC0D-6A60-4825-99F0-7FA86020EB2D}" destId="{FE92DCC2-D82D-4710-9A3D-E66C26367BAA}" srcOrd="0" destOrd="0" presId="urn:microsoft.com/office/officeart/2005/8/layout/vList6"/>
    <dgm:cxn modelId="{5D5E9518-1DD3-4708-B17A-44C86E4D5EFC}" srcId="{45B93A08-E318-40F9-8609-6F9916A812C3}" destId="{5947CC6B-F6F5-4375-9B50-9DE853B19C20}" srcOrd="0" destOrd="0" parTransId="{8A986DC4-12E9-4A03-A2FE-70A60019C8BE}" sibTransId="{9D1663F3-40A8-4636-B464-BBDF6DBDDD55}"/>
    <dgm:cxn modelId="{1071BB5D-8ED4-4E9E-97D9-B9504EAB1A4C}" srcId="{34DAAC0D-6A60-4825-99F0-7FA86020EB2D}" destId="{45B93A08-E318-40F9-8609-6F9916A812C3}" srcOrd="1" destOrd="0" parTransId="{29CD11C9-5390-49CD-AF92-C67A320DDC73}" sibTransId="{905DAAA1-AB42-494A-85BB-84427E872560}"/>
    <dgm:cxn modelId="{EC91BB92-1202-4F30-A79E-968AB12D93B7}" type="presOf" srcId="{1C38F8E6-914D-4E26-A132-A90A182CE0A8}" destId="{6E456FBC-5000-4F94-850E-8AF5DAE0F32D}" srcOrd="0" destOrd="0" presId="urn:microsoft.com/office/officeart/2005/8/layout/vList6"/>
    <dgm:cxn modelId="{410062DF-6CDB-450E-82B9-F5ECBEA2FC25}" srcId="{45B93A08-E318-40F9-8609-6F9916A812C3}" destId="{317DAEB0-6203-4D6E-B9E1-5BB7DBA1DFEE}" srcOrd="1" destOrd="0" parTransId="{8D6D41B3-BB9D-4CC1-AA35-D319E7E0CBFC}" sibTransId="{5D412320-7C1B-443E-8E73-967515537E36}"/>
    <dgm:cxn modelId="{3911D3F6-CE2D-456A-A29C-EA6E31DF3AAD}" type="presOf" srcId="{5947CC6B-F6F5-4375-9B50-9DE853B19C20}" destId="{0609D7D1-B276-4CE1-A799-37339F1132C5}" srcOrd="0" destOrd="0" presId="urn:microsoft.com/office/officeart/2005/8/layout/vList6"/>
    <dgm:cxn modelId="{E998D055-9706-4214-A730-5CDB84A68C0A}" srcId="{34DAAC0D-6A60-4825-99F0-7FA86020EB2D}" destId="{261F8080-68F2-479D-9248-7B06BE8D0EE5}" srcOrd="0" destOrd="0" parTransId="{9C32C39F-72E8-4E14-BC13-02B97BC0D26F}" sibTransId="{B9B16FE3-3B74-4818-8B67-C5327BC64E61}"/>
    <dgm:cxn modelId="{A4376E68-92A7-4DD1-9F82-4D025A94AB64}" type="presOf" srcId="{EA3160A1-5CEC-4948-85A8-E4BFBB235554}" destId="{6E456FBC-5000-4F94-850E-8AF5DAE0F32D}" srcOrd="0" destOrd="1" presId="urn:microsoft.com/office/officeart/2005/8/layout/vList6"/>
    <dgm:cxn modelId="{776B16CD-2CC4-4484-A108-D43CC3F3F1BA}" type="presParOf" srcId="{FE92DCC2-D82D-4710-9A3D-E66C26367BAA}" destId="{96F96228-C946-4B7B-A998-AB8DB1DF0573}" srcOrd="0" destOrd="0" presId="urn:microsoft.com/office/officeart/2005/8/layout/vList6"/>
    <dgm:cxn modelId="{880EF0BD-CFD3-4314-978C-E3FD9AE8C958}" type="presParOf" srcId="{96F96228-C946-4B7B-A998-AB8DB1DF0573}" destId="{72A4E5A4-E179-46AF-A67C-F374462CB67A}" srcOrd="0" destOrd="0" presId="urn:microsoft.com/office/officeart/2005/8/layout/vList6"/>
    <dgm:cxn modelId="{82CD8FB5-22C0-443D-89C7-86A3054C8856}" type="presParOf" srcId="{96F96228-C946-4B7B-A998-AB8DB1DF0573}" destId="{6E456FBC-5000-4F94-850E-8AF5DAE0F32D}" srcOrd="1" destOrd="0" presId="urn:microsoft.com/office/officeart/2005/8/layout/vList6"/>
    <dgm:cxn modelId="{E5451809-07D7-4FB9-9501-28371A8E8263}" type="presParOf" srcId="{FE92DCC2-D82D-4710-9A3D-E66C26367BAA}" destId="{0498DBB8-A6F4-4C87-82F6-326C977DE1AF}" srcOrd="1" destOrd="0" presId="urn:microsoft.com/office/officeart/2005/8/layout/vList6"/>
    <dgm:cxn modelId="{1B8B6250-03D4-4BEC-9714-154E56C93AA9}" type="presParOf" srcId="{FE92DCC2-D82D-4710-9A3D-E66C26367BAA}" destId="{303BFC44-4A8E-482B-9E4F-C3FEFCFCE9CB}" srcOrd="2" destOrd="0" presId="urn:microsoft.com/office/officeart/2005/8/layout/vList6"/>
    <dgm:cxn modelId="{7DA8F438-6DA1-448C-99C2-238791C0621A}" type="presParOf" srcId="{303BFC44-4A8E-482B-9E4F-C3FEFCFCE9CB}" destId="{6BCE53AA-418F-42F2-89C7-13150085E2A3}" srcOrd="0" destOrd="0" presId="urn:microsoft.com/office/officeart/2005/8/layout/vList6"/>
    <dgm:cxn modelId="{9AB9D722-E91E-4AFA-B4ED-A9B152AAB0C4}" type="presParOf" srcId="{303BFC44-4A8E-482B-9E4F-C3FEFCFCE9CB}" destId="{0609D7D1-B276-4CE1-A799-37339F1132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FFA6D-BAAB-4CEF-85A1-9B298068D7D7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0CE29E-CA9E-4720-BD33-7B90B996BFD2}">
      <dgm:prSet phldrT="[Text]"/>
      <dgm:spPr/>
      <dgm:t>
        <a:bodyPr/>
        <a:lstStyle/>
        <a:p>
          <a:r>
            <a:rPr lang="en-US" dirty="0" err="1" smtClean="0"/>
            <a:t>Pendekatan</a:t>
          </a:r>
          <a:r>
            <a:rPr lang="en-US" dirty="0" smtClean="0"/>
            <a:t> Input</a:t>
          </a:r>
          <a:endParaRPr lang="en-US" dirty="0"/>
        </a:p>
      </dgm:t>
    </dgm:pt>
    <dgm:pt modelId="{30D2C95E-E5C4-4936-900B-7648BCA0BB4E}" type="parTrans" cxnId="{3234F4AC-464B-4EC5-884A-417E80D1EE39}">
      <dgm:prSet/>
      <dgm:spPr/>
      <dgm:t>
        <a:bodyPr/>
        <a:lstStyle/>
        <a:p>
          <a:endParaRPr lang="en-US"/>
        </a:p>
      </dgm:t>
    </dgm:pt>
    <dgm:pt modelId="{0E9F24EE-14A6-4832-8332-0F0CFA98D1E5}" type="sibTrans" cxnId="{3234F4AC-464B-4EC5-884A-417E80D1EE39}">
      <dgm:prSet/>
      <dgm:spPr/>
      <dgm:t>
        <a:bodyPr/>
        <a:lstStyle/>
        <a:p>
          <a:endParaRPr lang="en-US"/>
        </a:p>
      </dgm:t>
    </dgm:pt>
    <dgm:pt modelId="{78FC8105-35A2-4974-A45E-F8FCAD577B9D}">
      <dgm:prSet phldrT="[Text]"/>
      <dgm:spPr/>
      <dgm:t>
        <a:bodyPr/>
        <a:lstStyle/>
        <a:p>
          <a:r>
            <a:rPr lang="en-US" dirty="0" err="1" smtClean="0"/>
            <a:t>Pengelolaan</a:t>
          </a:r>
          <a:r>
            <a:rPr lang="en-US" dirty="0" smtClean="0"/>
            <a:t> yang </a:t>
          </a:r>
          <a:r>
            <a:rPr lang="en-US" dirty="0" err="1" smtClean="0"/>
            <a:t>bertujuan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memperbesar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air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kawasan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kaitan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tata</a:t>
          </a:r>
          <a:r>
            <a:rPr lang="en-US" dirty="0" smtClean="0"/>
            <a:t> </a:t>
          </a:r>
          <a:r>
            <a:rPr lang="en-US" dirty="0" err="1" smtClean="0"/>
            <a:t>guna</a:t>
          </a:r>
          <a:r>
            <a:rPr lang="en-US" dirty="0" smtClean="0"/>
            <a:t> air.</a:t>
          </a:r>
          <a:endParaRPr lang="en-US" dirty="0"/>
        </a:p>
      </dgm:t>
    </dgm:pt>
    <dgm:pt modelId="{9743AE91-8173-42A2-9247-67E851C805BD}" type="parTrans" cxnId="{45D7072F-E05D-42EA-AB3E-55C3857DC27D}">
      <dgm:prSet/>
      <dgm:spPr/>
      <dgm:t>
        <a:bodyPr/>
        <a:lstStyle/>
        <a:p>
          <a:endParaRPr lang="en-US"/>
        </a:p>
      </dgm:t>
    </dgm:pt>
    <dgm:pt modelId="{02DC2DA1-4D33-4E42-8EC6-0F841F8CACE9}" type="sibTrans" cxnId="{45D7072F-E05D-42EA-AB3E-55C3857DC27D}">
      <dgm:prSet/>
      <dgm:spPr/>
      <dgm:t>
        <a:bodyPr/>
        <a:lstStyle/>
        <a:p>
          <a:endParaRPr lang="en-US"/>
        </a:p>
      </dgm:t>
    </dgm:pt>
    <dgm:pt modelId="{9304E0CE-B5F5-4CDA-9E24-D193A2581646}">
      <dgm:prSet phldrT="[Text]"/>
      <dgm:spPr/>
      <dgm:t>
        <a:bodyPr/>
        <a:lstStyle/>
        <a:p>
          <a:r>
            <a:rPr lang="en-US" dirty="0" smtClean="0"/>
            <a:t>Ex : </a:t>
          </a:r>
          <a:r>
            <a:rPr lang="en-US" dirty="0" err="1" smtClean="0"/>
            <a:t>membangun</a:t>
          </a:r>
          <a:r>
            <a:rPr lang="en-US" dirty="0" smtClean="0"/>
            <a:t> </a:t>
          </a:r>
          <a:r>
            <a:rPr lang="en-US" dirty="0" err="1" smtClean="0"/>
            <a:t>bendungan</a:t>
          </a:r>
          <a:r>
            <a:rPr lang="en-US" dirty="0" smtClean="0"/>
            <a:t>, </a:t>
          </a:r>
          <a:r>
            <a:rPr lang="en-US" dirty="0" err="1" smtClean="0"/>
            <a:t>penggunaan</a:t>
          </a:r>
          <a:r>
            <a:rPr lang="en-US" dirty="0" smtClean="0"/>
            <a:t> air </a:t>
          </a:r>
          <a:r>
            <a:rPr lang="en-US" dirty="0" err="1" smtClean="0"/>
            <a:t>sungai</a:t>
          </a:r>
          <a:r>
            <a:rPr lang="en-US" dirty="0" smtClean="0"/>
            <a:t> </a:t>
          </a:r>
          <a:r>
            <a:rPr lang="en-US" dirty="0" err="1" smtClean="0"/>
            <a:t>dll</a:t>
          </a:r>
          <a:endParaRPr lang="en-US" dirty="0"/>
        </a:p>
      </dgm:t>
    </dgm:pt>
    <dgm:pt modelId="{5D50233E-C0B0-40F2-9524-6887907BD0AF}" type="parTrans" cxnId="{DFB09463-E043-48AB-B4BA-1C055B4AC3A6}">
      <dgm:prSet/>
      <dgm:spPr/>
      <dgm:t>
        <a:bodyPr/>
        <a:lstStyle/>
        <a:p>
          <a:endParaRPr lang="en-US"/>
        </a:p>
      </dgm:t>
    </dgm:pt>
    <dgm:pt modelId="{D54909F5-E288-4CEC-B261-055A7EE7392B}" type="sibTrans" cxnId="{DFB09463-E043-48AB-B4BA-1C055B4AC3A6}">
      <dgm:prSet/>
      <dgm:spPr/>
      <dgm:t>
        <a:bodyPr/>
        <a:lstStyle/>
        <a:p>
          <a:endParaRPr lang="en-US"/>
        </a:p>
      </dgm:t>
    </dgm:pt>
    <dgm:pt modelId="{D2D0C8CA-7858-45EE-B2A6-D988C4EC035B}">
      <dgm:prSet phldrT="[Text]"/>
      <dgm:spPr/>
      <dgm:t>
        <a:bodyPr/>
        <a:lstStyle/>
        <a:p>
          <a:r>
            <a:rPr lang="en-US" dirty="0" err="1" smtClean="0"/>
            <a:t>Pendekatan</a:t>
          </a:r>
          <a:r>
            <a:rPr lang="en-US" dirty="0" smtClean="0"/>
            <a:t> Output</a:t>
          </a:r>
          <a:endParaRPr lang="en-US" dirty="0"/>
        </a:p>
      </dgm:t>
    </dgm:pt>
    <dgm:pt modelId="{D9616793-4BA7-4FE2-9F9C-0FAABAD79501}" type="parTrans" cxnId="{212FCD58-9FE9-422F-9F7D-336F0E44A973}">
      <dgm:prSet/>
      <dgm:spPr/>
      <dgm:t>
        <a:bodyPr/>
        <a:lstStyle/>
        <a:p>
          <a:endParaRPr lang="en-US"/>
        </a:p>
      </dgm:t>
    </dgm:pt>
    <dgm:pt modelId="{04589A81-C1C6-4C56-A3C7-C181975C60BB}" type="sibTrans" cxnId="{212FCD58-9FE9-422F-9F7D-336F0E44A973}">
      <dgm:prSet/>
      <dgm:spPr/>
      <dgm:t>
        <a:bodyPr/>
        <a:lstStyle/>
        <a:p>
          <a:endParaRPr lang="en-US"/>
        </a:p>
      </dgm:t>
    </dgm:pt>
    <dgm:pt modelId="{331C766A-27C4-45EB-A771-B66E9AD3E9D6}">
      <dgm:prSet phldrT="[Text]"/>
      <dgm:spPr/>
      <dgm:t>
        <a:bodyPr/>
        <a:lstStyle/>
        <a:p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</a:t>
          </a:r>
          <a:r>
            <a:rPr lang="en-US" dirty="0" err="1" smtClean="0"/>
            <a:t>mengurangi</a:t>
          </a:r>
          <a:r>
            <a:rPr lang="en-US" dirty="0" smtClean="0"/>
            <a:t> </a:t>
          </a:r>
          <a:r>
            <a:rPr lang="en-US" dirty="0" err="1" smtClean="0"/>
            <a:t>laju</a:t>
          </a:r>
          <a:r>
            <a:rPr lang="en-US" dirty="0" smtClean="0"/>
            <a:t> </a:t>
          </a:r>
          <a:r>
            <a:rPr lang="en-US" dirty="0" err="1" smtClean="0"/>
            <a:t>penguapan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membersihkan</a:t>
          </a:r>
          <a:r>
            <a:rPr lang="en-US" dirty="0" smtClean="0"/>
            <a:t> air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bahan-bahan</a:t>
          </a:r>
          <a:r>
            <a:rPr lang="en-US" dirty="0" smtClean="0"/>
            <a:t> </a:t>
          </a:r>
          <a:r>
            <a:rPr lang="en-US" dirty="0" err="1" smtClean="0"/>
            <a:t>pencemar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air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.</a:t>
          </a:r>
          <a:endParaRPr lang="en-US" dirty="0"/>
        </a:p>
      </dgm:t>
    </dgm:pt>
    <dgm:pt modelId="{A5500B47-5FA2-45F1-BCD5-471D00B74AF0}" type="parTrans" cxnId="{CDC5C2ED-99ED-4319-A0BD-6C21CC92C61B}">
      <dgm:prSet/>
      <dgm:spPr/>
      <dgm:t>
        <a:bodyPr/>
        <a:lstStyle/>
        <a:p>
          <a:endParaRPr lang="en-US"/>
        </a:p>
      </dgm:t>
    </dgm:pt>
    <dgm:pt modelId="{3C73F9C6-2E13-4C96-8239-3318EE596651}" type="sibTrans" cxnId="{CDC5C2ED-99ED-4319-A0BD-6C21CC92C61B}">
      <dgm:prSet/>
      <dgm:spPr/>
      <dgm:t>
        <a:bodyPr/>
        <a:lstStyle/>
        <a:p>
          <a:endParaRPr lang="en-US"/>
        </a:p>
      </dgm:t>
    </dgm:pt>
    <dgm:pt modelId="{A3D53C05-8EBA-4139-8C7D-572E58249718}">
      <dgm:prSet phldrT="[Text]"/>
      <dgm:spPr/>
      <dgm:t>
        <a:bodyPr/>
        <a:lstStyle/>
        <a:p>
          <a:r>
            <a:rPr lang="en-US" dirty="0" err="1" smtClean="0"/>
            <a:t>Pendekatan</a:t>
          </a:r>
          <a:r>
            <a:rPr lang="en-US" dirty="0" smtClean="0"/>
            <a:t> Throughout</a:t>
          </a:r>
          <a:endParaRPr lang="en-US" dirty="0"/>
        </a:p>
      </dgm:t>
    </dgm:pt>
    <dgm:pt modelId="{9773B7D9-EF6C-461C-91B6-1475A5A359D4}" type="parTrans" cxnId="{9AE4EA3A-D6BB-4BDB-B4E7-E8D3E5F15819}">
      <dgm:prSet/>
      <dgm:spPr/>
      <dgm:t>
        <a:bodyPr/>
        <a:lstStyle/>
        <a:p>
          <a:endParaRPr lang="en-US"/>
        </a:p>
      </dgm:t>
    </dgm:pt>
    <dgm:pt modelId="{1F9A2146-87EF-4A63-B252-42E19FBC03DB}" type="sibTrans" cxnId="{9AE4EA3A-D6BB-4BDB-B4E7-E8D3E5F15819}">
      <dgm:prSet/>
      <dgm:spPr/>
      <dgm:t>
        <a:bodyPr/>
        <a:lstStyle/>
        <a:p>
          <a:endParaRPr lang="en-US"/>
        </a:p>
      </dgm:t>
    </dgm:pt>
    <dgm:pt modelId="{3CCB4C07-B035-4AFB-81C3-8EDCF53E2889}">
      <dgm:prSet phldrT="[Text]"/>
      <dgm:spPr/>
      <dgm:t>
        <a:bodyPr/>
        <a:lstStyle/>
        <a:p>
          <a:r>
            <a:rPr lang="en-US" dirty="0" err="1" smtClean="0"/>
            <a:t>Pemeliharaan</a:t>
          </a:r>
          <a:r>
            <a:rPr lang="en-US" dirty="0" smtClean="0"/>
            <a:t> (</a:t>
          </a:r>
          <a:r>
            <a:rPr lang="en-US" dirty="0" err="1" smtClean="0"/>
            <a:t>konservasi</a:t>
          </a:r>
          <a:r>
            <a:rPr lang="en-US" dirty="0" smtClean="0"/>
            <a:t>) air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cara</a:t>
          </a:r>
          <a:r>
            <a:rPr lang="en-US" dirty="0" smtClean="0"/>
            <a:t> </a:t>
          </a:r>
          <a:r>
            <a:rPr lang="en-US" dirty="0" err="1" smtClean="0"/>
            <a:t>mengurangi</a:t>
          </a:r>
          <a:r>
            <a:rPr lang="en-US" dirty="0" smtClean="0"/>
            <a:t> rata-rata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penggunaan</a:t>
          </a:r>
          <a:r>
            <a:rPr lang="en-US" dirty="0" smtClean="0"/>
            <a:t> air per </a:t>
          </a:r>
          <a:r>
            <a:rPr lang="en-US" dirty="0" err="1" smtClean="0"/>
            <a:t>kapita</a:t>
          </a:r>
          <a:r>
            <a:rPr lang="en-US" dirty="0" smtClean="0"/>
            <a:t>.</a:t>
          </a:r>
          <a:endParaRPr lang="en-US" dirty="0"/>
        </a:p>
      </dgm:t>
    </dgm:pt>
    <dgm:pt modelId="{DEDEB6FD-2EEF-48E0-A2CA-1426792BB2B5}" type="parTrans" cxnId="{0F2ABE87-1C92-4ED6-B2C7-CB140A8BA906}">
      <dgm:prSet/>
      <dgm:spPr/>
      <dgm:t>
        <a:bodyPr/>
        <a:lstStyle/>
        <a:p>
          <a:endParaRPr lang="en-US"/>
        </a:p>
      </dgm:t>
    </dgm:pt>
    <dgm:pt modelId="{42FAC02B-C9F8-44E6-BDB7-861593B2D7A0}" type="sibTrans" cxnId="{0F2ABE87-1C92-4ED6-B2C7-CB140A8BA906}">
      <dgm:prSet/>
      <dgm:spPr/>
      <dgm:t>
        <a:bodyPr/>
        <a:lstStyle/>
        <a:p>
          <a:endParaRPr lang="en-US"/>
        </a:p>
      </dgm:t>
    </dgm:pt>
    <dgm:pt modelId="{3D12383E-D220-413E-8F89-2FBBBE70D9F3}" type="pres">
      <dgm:prSet presAssocID="{926FFA6D-BAAB-4CEF-85A1-9B298068D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AB207F-AF6E-47FF-9EC7-52935CA5BC9C}" type="pres">
      <dgm:prSet presAssocID="{290CE29E-CA9E-4720-BD33-7B90B996BFD2}" presName="linNode" presStyleCnt="0"/>
      <dgm:spPr/>
    </dgm:pt>
    <dgm:pt modelId="{C966F413-9841-4258-9599-C00C4F8BF8BE}" type="pres">
      <dgm:prSet presAssocID="{290CE29E-CA9E-4720-BD33-7B90B996BF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CBBDF-4173-43D3-B730-D3B6094F2471}" type="pres">
      <dgm:prSet presAssocID="{290CE29E-CA9E-4720-BD33-7B90B996BFD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461F7-BC03-4508-8D3C-C0917B75C7C0}" type="pres">
      <dgm:prSet presAssocID="{0E9F24EE-14A6-4832-8332-0F0CFA98D1E5}" presName="sp" presStyleCnt="0"/>
      <dgm:spPr/>
    </dgm:pt>
    <dgm:pt modelId="{77F80553-C449-4112-BA60-D2B842520B36}" type="pres">
      <dgm:prSet presAssocID="{D2D0C8CA-7858-45EE-B2A6-D988C4EC035B}" presName="linNode" presStyleCnt="0"/>
      <dgm:spPr/>
    </dgm:pt>
    <dgm:pt modelId="{33A9E6F6-2B46-4FDF-A489-ACE8892A0020}" type="pres">
      <dgm:prSet presAssocID="{D2D0C8CA-7858-45EE-B2A6-D988C4EC035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B0F46-3E52-4B31-B291-810929DFE4F9}" type="pres">
      <dgm:prSet presAssocID="{D2D0C8CA-7858-45EE-B2A6-D988C4EC035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F76FB-D3FA-4014-915B-43BFA8B85DB7}" type="pres">
      <dgm:prSet presAssocID="{04589A81-C1C6-4C56-A3C7-C181975C60BB}" presName="sp" presStyleCnt="0"/>
      <dgm:spPr/>
    </dgm:pt>
    <dgm:pt modelId="{198FB3DD-ADF2-4F06-9F4A-416A91709FB4}" type="pres">
      <dgm:prSet presAssocID="{A3D53C05-8EBA-4139-8C7D-572E58249718}" presName="linNode" presStyleCnt="0"/>
      <dgm:spPr/>
    </dgm:pt>
    <dgm:pt modelId="{98406BAF-4939-4433-AF5B-2385A6B0201C}" type="pres">
      <dgm:prSet presAssocID="{A3D53C05-8EBA-4139-8C7D-572E5824971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04D48-E4A9-42A6-BC86-A2770A1745B4}" type="pres">
      <dgm:prSet presAssocID="{A3D53C05-8EBA-4139-8C7D-572E5824971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D9A569-9AA2-48A0-BE48-365444936F1C}" type="presOf" srcId="{3CCB4C07-B035-4AFB-81C3-8EDCF53E2889}" destId="{1E304D48-E4A9-42A6-BC86-A2770A1745B4}" srcOrd="0" destOrd="0" presId="urn:microsoft.com/office/officeart/2005/8/layout/vList5"/>
    <dgm:cxn modelId="{3234F4AC-464B-4EC5-884A-417E80D1EE39}" srcId="{926FFA6D-BAAB-4CEF-85A1-9B298068D7D7}" destId="{290CE29E-CA9E-4720-BD33-7B90B996BFD2}" srcOrd="0" destOrd="0" parTransId="{30D2C95E-E5C4-4936-900B-7648BCA0BB4E}" sibTransId="{0E9F24EE-14A6-4832-8332-0F0CFA98D1E5}"/>
    <dgm:cxn modelId="{929485C1-9585-4A81-8F27-019554F91EF2}" type="presOf" srcId="{A3D53C05-8EBA-4139-8C7D-572E58249718}" destId="{98406BAF-4939-4433-AF5B-2385A6B0201C}" srcOrd="0" destOrd="0" presId="urn:microsoft.com/office/officeart/2005/8/layout/vList5"/>
    <dgm:cxn modelId="{766B75BB-37A9-476F-8627-953A92BFE196}" type="presOf" srcId="{331C766A-27C4-45EB-A771-B66E9AD3E9D6}" destId="{81BB0F46-3E52-4B31-B291-810929DFE4F9}" srcOrd="0" destOrd="0" presId="urn:microsoft.com/office/officeart/2005/8/layout/vList5"/>
    <dgm:cxn modelId="{45D7072F-E05D-42EA-AB3E-55C3857DC27D}" srcId="{290CE29E-CA9E-4720-BD33-7B90B996BFD2}" destId="{78FC8105-35A2-4974-A45E-F8FCAD577B9D}" srcOrd="0" destOrd="0" parTransId="{9743AE91-8173-42A2-9247-67E851C805BD}" sibTransId="{02DC2DA1-4D33-4E42-8EC6-0F841F8CACE9}"/>
    <dgm:cxn modelId="{3AD00489-F473-49C3-992E-B6C9004E9B25}" type="presOf" srcId="{290CE29E-CA9E-4720-BD33-7B90B996BFD2}" destId="{C966F413-9841-4258-9599-C00C4F8BF8BE}" srcOrd="0" destOrd="0" presId="urn:microsoft.com/office/officeart/2005/8/layout/vList5"/>
    <dgm:cxn modelId="{CCF1798D-4216-4DC3-B97D-C551B3DF5901}" type="presOf" srcId="{926FFA6D-BAAB-4CEF-85A1-9B298068D7D7}" destId="{3D12383E-D220-413E-8F89-2FBBBE70D9F3}" srcOrd="0" destOrd="0" presId="urn:microsoft.com/office/officeart/2005/8/layout/vList5"/>
    <dgm:cxn modelId="{E3586CA4-6540-443F-B094-5C70BE4781AB}" type="presOf" srcId="{78FC8105-35A2-4974-A45E-F8FCAD577B9D}" destId="{05DCBBDF-4173-43D3-B730-D3B6094F2471}" srcOrd="0" destOrd="0" presId="urn:microsoft.com/office/officeart/2005/8/layout/vList5"/>
    <dgm:cxn modelId="{CDC5C2ED-99ED-4319-A0BD-6C21CC92C61B}" srcId="{D2D0C8CA-7858-45EE-B2A6-D988C4EC035B}" destId="{331C766A-27C4-45EB-A771-B66E9AD3E9D6}" srcOrd="0" destOrd="0" parTransId="{A5500B47-5FA2-45F1-BCD5-471D00B74AF0}" sibTransId="{3C73F9C6-2E13-4C96-8239-3318EE596651}"/>
    <dgm:cxn modelId="{EC30C6FD-B306-4C19-9299-DE9CDECA297D}" type="presOf" srcId="{9304E0CE-B5F5-4CDA-9E24-D193A2581646}" destId="{05DCBBDF-4173-43D3-B730-D3B6094F2471}" srcOrd="0" destOrd="1" presId="urn:microsoft.com/office/officeart/2005/8/layout/vList5"/>
    <dgm:cxn modelId="{212FCD58-9FE9-422F-9F7D-336F0E44A973}" srcId="{926FFA6D-BAAB-4CEF-85A1-9B298068D7D7}" destId="{D2D0C8CA-7858-45EE-B2A6-D988C4EC035B}" srcOrd="1" destOrd="0" parTransId="{D9616793-4BA7-4FE2-9F9C-0FAABAD79501}" sibTransId="{04589A81-C1C6-4C56-A3C7-C181975C60BB}"/>
    <dgm:cxn modelId="{9AE4EA3A-D6BB-4BDB-B4E7-E8D3E5F15819}" srcId="{926FFA6D-BAAB-4CEF-85A1-9B298068D7D7}" destId="{A3D53C05-8EBA-4139-8C7D-572E58249718}" srcOrd="2" destOrd="0" parTransId="{9773B7D9-EF6C-461C-91B6-1475A5A359D4}" sibTransId="{1F9A2146-87EF-4A63-B252-42E19FBC03DB}"/>
    <dgm:cxn modelId="{BED24F7F-DA86-4560-8F5F-DEC1F0835F9E}" type="presOf" srcId="{D2D0C8CA-7858-45EE-B2A6-D988C4EC035B}" destId="{33A9E6F6-2B46-4FDF-A489-ACE8892A0020}" srcOrd="0" destOrd="0" presId="urn:microsoft.com/office/officeart/2005/8/layout/vList5"/>
    <dgm:cxn modelId="{DFB09463-E043-48AB-B4BA-1C055B4AC3A6}" srcId="{290CE29E-CA9E-4720-BD33-7B90B996BFD2}" destId="{9304E0CE-B5F5-4CDA-9E24-D193A2581646}" srcOrd="1" destOrd="0" parTransId="{5D50233E-C0B0-40F2-9524-6887907BD0AF}" sibTransId="{D54909F5-E288-4CEC-B261-055A7EE7392B}"/>
    <dgm:cxn modelId="{0F2ABE87-1C92-4ED6-B2C7-CB140A8BA906}" srcId="{A3D53C05-8EBA-4139-8C7D-572E58249718}" destId="{3CCB4C07-B035-4AFB-81C3-8EDCF53E2889}" srcOrd="0" destOrd="0" parTransId="{DEDEB6FD-2EEF-48E0-A2CA-1426792BB2B5}" sibTransId="{42FAC02B-C9F8-44E6-BDB7-861593B2D7A0}"/>
    <dgm:cxn modelId="{E62475AC-DE14-4975-BCC8-EC7CB46A3CF7}" type="presParOf" srcId="{3D12383E-D220-413E-8F89-2FBBBE70D9F3}" destId="{43AB207F-AF6E-47FF-9EC7-52935CA5BC9C}" srcOrd="0" destOrd="0" presId="urn:microsoft.com/office/officeart/2005/8/layout/vList5"/>
    <dgm:cxn modelId="{1236599C-9B08-4CA8-9F34-A72981DCF39E}" type="presParOf" srcId="{43AB207F-AF6E-47FF-9EC7-52935CA5BC9C}" destId="{C966F413-9841-4258-9599-C00C4F8BF8BE}" srcOrd="0" destOrd="0" presId="urn:microsoft.com/office/officeart/2005/8/layout/vList5"/>
    <dgm:cxn modelId="{33F4C107-0613-4652-B455-98783CD4EBFB}" type="presParOf" srcId="{43AB207F-AF6E-47FF-9EC7-52935CA5BC9C}" destId="{05DCBBDF-4173-43D3-B730-D3B6094F2471}" srcOrd="1" destOrd="0" presId="urn:microsoft.com/office/officeart/2005/8/layout/vList5"/>
    <dgm:cxn modelId="{6FDBD901-C086-4056-A032-76D6B94A632E}" type="presParOf" srcId="{3D12383E-D220-413E-8F89-2FBBBE70D9F3}" destId="{FBD461F7-BC03-4508-8D3C-C0917B75C7C0}" srcOrd="1" destOrd="0" presId="urn:microsoft.com/office/officeart/2005/8/layout/vList5"/>
    <dgm:cxn modelId="{8F885805-7298-409F-8D53-4F384E314A8A}" type="presParOf" srcId="{3D12383E-D220-413E-8F89-2FBBBE70D9F3}" destId="{77F80553-C449-4112-BA60-D2B842520B36}" srcOrd="2" destOrd="0" presId="urn:microsoft.com/office/officeart/2005/8/layout/vList5"/>
    <dgm:cxn modelId="{873C36FD-78A1-4DFE-9450-78B4EB31CA91}" type="presParOf" srcId="{77F80553-C449-4112-BA60-D2B842520B36}" destId="{33A9E6F6-2B46-4FDF-A489-ACE8892A0020}" srcOrd="0" destOrd="0" presId="urn:microsoft.com/office/officeart/2005/8/layout/vList5"/>
    <dgm:cxn modelId="{67B2F221-8684-43F0-BA72-A9243DCD9CEC}" type="presParOf" srcId="{77F80553-C449-4112-BA60-D2B842520B36}" destId="{81BB0F46-3E52-4B31-B291-810929DFE4F9}" srcOrd="1" destOrd="0" presId="urn:microsoft.com/office/officeart/2005/8/layout/vList5"/>
    <dgm:cxn modelId="{532F0D42-8D67-4B89-8285-1126CAC8518A}" type="presParOf" srcId="{3D12383E-D220-413E-8F89-2FBBBE70D9F3}" destId="{069F76FB-D3FA-4014-915B-43BFA8B85DB7}" srcOrd="3" destOrd="0" presId="urn:microsoft.com/office/officeart/2005/8/layout/vList5"/>
    <dgm:cxn modelId="{5D00F7F2-4765-41A4-9879-7F88F720F8F2}" type="presParOf" srcId="{3D12383E-D220-413E-8F89-2FBBBE70D9F3}" destId="{198FB3DD-ADF2-4F06-9F4A-416A91709FB4}" srcOrd="4" destOrd="0" presId="urn:microsoft.com/office/officeart/2005/8/layout/vList5"/>
    <dgm:cxn modelId="{D2369E48-145E-4A76-BD79-DA391E499654}" type="presParOf" srcId="{198FB3DD-ADF2-4F06-9F4A-416A91709FB4}" destId="{98406BAF-4939-4433-AF5B-2385A6B0201C}" srcOrd="0" destOrd="0" presId="urn:microsoft.com/office/officeart/2005/8/layout/vList5"/>
    <dgm:cxn modelId="{6BD8351C-9AD7-4779-A6C1-EC2EAEBDD687}" type="presParOf" srcId="{198FB3DD-ADF2-4F06-9F4A-416A91709FB4}" destId="{1E304D48-E4A9-42A6-BC86-A2770A1745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6477A6-9BD5-4658-9996-3B24EFBAC0F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6626FD-A072-4DA1-B8E1-A3181D165427}">
      <dgm:prSet phldrT="[Text]" custT="1"/>
      <dgm:spPr/>
      <dgm:t>
        <a:bodyPr/>
        <a:lstStyle/>
        <a:p>
          <a:r>
            <a:rPr lang="en-US" sz="2400" dirty="0" err="1" smtClean="0"/>
            <a:t>Reklamasi</a:t>
          </a:r>
          <a:r>
            <a:rPr lang="en-US" sz="2400" dirty="0" smtClean="0"/>
            <a:t> </a:t>
          </a:r>
          <a:endParaRPr lang="en-US" sz="2400" dirty="0"/>
        </a:p>
      </dgm:t>
    </dgm:pt>
    <dgm:pt modelId="{EE691C15-0811-473E-8C09-CE5240F72B44}" type="parTrans" cxnId="{799E168C-D0E9-453F-AA10-110A0CFA03CB}">
      <dgm:prSet/>
      <dgm:spPr/>
      <dgm:t>
        <a:bodyPr/>
        <a:lstStyle/>
        <a:p>
          <a:endParaRPr lang="en-US"/>
        </a:p>
      </dgm:t>
    </dgm:pt>
    <dgm:pt modelId="{B9D459B9-48AB-48C8-B73C-E5C99B2068A2}" type="sibTrans" cxnId="{799E168C-D0E9-453F-AA10-110A0CFA03CB}">
      <dgm:prSet/>
      <dgm:spPr/>
      <dgm:t>
        <a:bodyPr/>
        <a:lstStyle/>
        <a:p>
          <a:endParaRPr lang="en-US"/>
        </a:p>
      </dgm:t>
    </dgm:pt>
    <dgm:pt modelId="{3A24DF40-3463-4D00-969E-55492A627AC7}">
      <dgm:prSet phldrT="[Text]" custT="1"/>
      <dgm:spPr/>
      <dgm:t>
        <a:bodyPr/>
        <a:lstStyle/>
        <a:p>
          <a:r>
            <a:rPr lang="en-US" sz="2000" dirty="0" err="1" smtClean="0"/>
            <a:t>Restorasi</a:t>
          </a:r>
          <a:endParaRPr lang="en-US" sz="2400" dirty="0"/>
        </a:p>
      </dgm:t>
    </dgm:pt>
    <dgm:pt modelId="{E6386232-0664-499F-89F0-4F007FB5C8CA}" type="parTrans" cxnId="{4145398A-AE20-413B-BBC1-0DD10BFAD31F}">
      <dgm:prSet/>
      <dgm:spPr/>
      <dgm:t>
        <a:bodyPr/>
        <a:lstStyle/>
        <a:p>
          <a:endParaRPr lang="en-US"/>
        </a:p>
      </dgm:t>
    </dgm:pt>
    <dgm:pt modelId="{503BD849-5170-4204-82F2-138B616DBA75}" type="sibTrans" cxnId="{4145398A-AE20-413B-BBC1-0DD10BFAD31F}">
      <dgm:prSet/>
      <dgm:spPr/>
      <dgm:t>
        <a:bodyPr/>
        <a:lstStyle/>
        <a:p>
          <a:endParaRPr lang="en-US"/>
        </a:p>
      </dgm:t>
    </dgm:pt>
    <dgm:pt modelId="{BEC13F8F-3AD5-4158-8A3F-B727DFE39AE3}">
      <dgm:prSet phldrT="[Text]" custT="1"/>
      <dgm:spPr/>
      <dgm:t>
        <a:bodyPr/>
        <a:lstStyle/>
        <a:p>
          <a:r>
            <a:rPr lang="en-US" sz="2400" dirty="0" err="1" smtClean="0"/>
            <a:t>Meminimasi</a:t>
          </a:r>
          <a:r>
            <a:rPr lang="en-US" sz="2400" dirty="0" smtClean="0"/>
            <a:t> </a:t>
          </a:r>
          <a:r>
            <a:rPr lang="en-US" sz="2400" dirty="0" err="1" smtClean="0"/>
            <a:t>dampak</a:t>
          </a:r>
          <a:r>
            <a:rPr lang="en-US" sz="2400" dirty="0" smtClean="0"/>
            <a:t> </a:t>
          </a:r>
          <a:r>
            <a:rPr lang="en-US" sz="2400" dirty="0" err="1" smtClean="0"/>
            <a:t>penambangan</a:t>
          </a:r>
          <a:r>
            <a:rPr lang="en-US" sz="2400" dirty="0" smtClean="0"/>
            <a:t> </a:t>
          </a:r>
          <a:r>
            <a:rPr lang="en-US" sz="2400" dirty="0" err="1" smtClean="0"/>
            <a:t>pada</a:t>
          </a:r>
          <a:r>
            <a:rPr lang="en-US" sz="2400" dirty="0" smtClean="0"/>
            <a:t> </a:t>
          </a:r>
          <a:r>
            <a:rPr lang="en-US" sz="2400" dirty="0" err="1" smtClean="0"/>
            <a:t>aliran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persediaan</a:t>
          </a:r>
          <a:r>
            <a:rPr lang="en-US" sz="2400" dirty="0" smtClean="0"/>
            <a:t> </a:t>
          </a:r>
          <a:r>
            <a:rPr lang="en-US" sz="2400" dirty="0" err="1" smtClean="0"/>
            <a:t>lokal</a:t>
          </a:r>
          <a:r>
            <a:rPr lang="en-US" sz="2400" dirty="0" smtClean="0"/>
            <a:t> air </a:t>
          </a:r>
          <a:r>
            <a:rPr lang="en-US" sz="2400" dirty="0" err="1" smtClean="0"/>
            <a:t>permukaan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air </a:t>
          </a:r>
          <a:r>
            <a:rPr lang="en-US" sz="2400" dirty="0" err="1" smtClean="0"/>
            <a:t>tanah</a:t>
          </a:r>
          <a:endParaRPr lang="en-US" sz="2400" dirty="0"/>
        </a:p>
      </dgm:t>
    </dgm:pt>
    <dgm:pt modelId="{84A20A26-D9BB-4DF0-AC7D-02AFF7A5EE8C}" type="parTrans" cxnId="{4E1252DD-8C69-4E34-80E4-03AE12DED7BF}">
      <dgm:prSet/>
      <dgm:spPr/>
      <dgm:t>
        <a:bodyPr/>
        <a:lstStyle/>
        <a:p>
          <a:endParaRPr lang="en-US"/>
        </a:p>
      </dgm:t>
    </dgm:pt>
    <dgm:pt modelId="{7556B435-9132-4AC6-BB3B-976A4FA8629A}" type="sibTrans" cxnId="{4E1252DD-8C69-4E34-80E4-03AE12DED7BF}">
      <dgm:prSet/>
      <dgm:spPr/>
      <dgm:t>
        <a:bodyPr/>
        <a:lstStyle/>
        <a:p>
          <a:endParaRPr lang="en-US"/>
        </a:p>
      </dgm:t>
    </dgm:pt>
    <dgm:pt modelId="{DF317FC4-01F7-430F-95F6-EA48466C9AF4}" type="pres">
      <dgm:prSet presAssocID="{4F6477A6-9BD5-4658-9996-3B24EFBAC0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780EB-26C6-41CD-82E0-7A7B01DD8ADF}" type="pres">
      <dgm:prSet presAssocID="{516626FD-A072-4DA1-B8E1-A3181D165427}" presName="parentLin" presStyleCnt="0"/>
      <dgm:spPr/>
    </dgm:pt>
    <dgm:pt modelId="{2C26E451-66FA-4966-A1CD-2DBD525376B7}" type="pres">
      <dgm:prSet presAssocID="{516626FD-A072-4DA1-B8E1-A3181D16542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F70AD2D-025A-4C48-A5F6-70332882CBAC}" type="pres">
      <dgm:prSet presAssocID="{516626FD-A072-4DA1-B8E1-A3181D165427}" presName="parentText" presStyleLbl="node1" presStyleIdx="0" presStyleCnt="3" custScaleX="91461" custScaleY="319974" custLinFactNeighborY="-34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92D3A-0BD8-4EDA-98FE-C3DBC115EE5C}" type="pres">
      <dgm:prSet presAssocID="{516626FD-A072-4DA1-B8E1-A3181D165427}" presName="negativeSpace" presStyleCnt="0"/>
      <dgm:spPr/>
    </dgm:pt>
    <dgm:pt modelId="{567CA48B-8CEF-41CE-A969-B455F0DF4BA8}" type="pres">
      <dgm:prSet presAssocID="{516626FD-A072-4DA1-B8E1-A3181D165427}" presName="childText" presStyleLbl="conFgAcc1" presStyleIdx="0" presStyleCnt="3">
        <dgm:presLayoutVars>
          <dgm:bulletEnabled val="1"/>
        </dgm:presLayoutVars>
      </dgm:prSet>
      <dgm:spPr/>
    </dgm:pt>
    <dgm:pt modelId="{F67852E3-35B9-4050-92E1-4AB88E03AD38}" type="pres">
      <dgm:prSet presAssocID="{B9D459B9-48AB-48C8-B73C-E5C99B2068A2}" presName="spaceBetweenRectangles" presStyleCnt="0"/>
      <dgm:spPr/>
    </dgm:pt>
    <dgm:pt modelId="{BAC59CA1-B635-4D2D-9403-42AE68D40C8E}" type="pres">
      <dgm:prSet presAssocID="{3A24DF40-3463-4D00-969E-55492A627AC7}" presName="parentLin" presStyleCnt="0"/>
      <dgm:spPr/>
    </dgm:pt>
    <dgm:pt modelId="{AAC4C065-7DF4-4CDD-9DE6-57DF72E38A65}" type="pres">
      <dgm:prSet presAssocID="{3A24DF40-3463-4D00-969E-55492A627AC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D3EA4DB-834C-499E-AC69-954D8299B520}" type="pres">
      <dgm:prSet presAssocID="{3A24DF40-3463-4D00-969E-55492A627AC7}" presName="parentText" presStyleLbl="node1" presStyleIdx="1" presStyleCnt="3" custScaleX="100220" custScaleY="3106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9F9B-E852-4EAA-A785-A70CA13A907F}" type="pres">
      <dgm:prSet presAssocID="{3A24DF40-3463-4D00-969E-55492A627AC7}" presName="negativeSpace" presStyleCnt="0"/>
      <dgm:spPr/>
    </dgm:pt>
    <dgm:pt modelId="{0CD048C4-B1DC-43EB-AC20-CEE09DB59D95}" type="pres">
      <dgm:prSet presAssocID="{3A24DF40-3463-4D00-969E-55492A627AC7}" presName="childText" presStyleLbl="conFgAcc1" presStyleIdx="1" presStyleCnt="3">
        <dgm:presLayoutVars>
          <dgm:bulletEnabled val="1"/>
        </dgm:presLayoutVars>
      </dgm:prSet>
      <dgm:spPr/>
    </dgm:pt>
    <dgm:pt modelId="{80C38649-02B8-4857-8F10-461D34E07D83}" type="pres">
      <dgm:prSet presAssocID="{503BD849-5170-4204-82F2-138B616DBA75}" presName="spaceBetweenRectangles" presStyleCnt="0"/>
      <dgm:spPr/>
    </dgm:pt>
    <dgm:pt modelId="{42A6F531-A80F-43CC-8C95-7F66B4AD3893}" type="pres">
      <dgm:prSet presAssocID="{BEC13F8F-3AD5-4158-8A3F-B727DFE39AE3}" presName="parentLin" presStyleCnt="0"/>
      <dgm:spPr/>
    </dgm:pt>
    <dgm:pt modelId="{2664C467-53AB-4880-A774-3EF34167834C}" type="pres">
      <dgm:prSet presAssocID="{BEC13F8F-3AD5-4158-8A3F-B727DFE39AE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17EB56B-135C-42D0-9487-09E3E9996946}" type="pres">
      <dgm:prSet presAssocID="{BEC13F8F-3AD5-4158-8A3F-B727DFE39AE3}" presName="parentText" presStyleLbl="node1" presStyleIdx="2" presStyleCnt="3" custScaleX="113120" custScaleY="5566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E2F1A-1396-4C0B-80AD-5964CBE1D4A0}" type="pres">
      <dgm:prSet presAssocID="{BEC13F8F-3AD5-4158-8A3F-B727DFE39AE3}" presName="negativeSpace" presStyleCnt="0"/>
      <dgm:spPr/>
    </dgm:pt>
    <dgm:pt modelId="{A6077673-FBC4-4894-9A35-D3D990B5B30B}" type="pres">
      <dgm:prSet presAssocID="{BEC13F8F-3AD5-4158-8A3F-B727DFE39A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C81E078-D29D-4D1E-AA80-9E48BCB57D79}" type="presOf" srcId="{BEC13F8F-3AD5-4158-8A3F-B727DFE39AE3}" destId="{2664C467-53AB-4880-A774-3EF34167834C}" srcOrd="0" destOrd="0" presId="urn:microsoft.com/office/officeart/2005/8/layout/list1"/>
    <dgm:cxn modelId="{12A0690B-37E3-491E-9D50-99534C048A43}" type="presOf" srcId="{3A24DF40-3463-4D00-969E-55492A627AC7}" destId="{6D3EA4DB-834C-499E-AC69-954D8299B520}" srcOrd="1" destOrd="0" presId="urn:microsoft.com/office/officeart/2005/8/layout/list1"/>
    <dgm:cxn modelId="{0B492F90-17B0-4853-AF2B-5655280388B8}" type="presOf" srcId="{516626FD-A072-4DA1-B8E1-A3181D165427}" destId="{0F70AD2D-025A-4C48-A5F6-70332882CBAC}" srcOrd="1" destOrd="0" presId="urn:microsoft.com/office/officeart/2005/8/layout/list1"/>
    <dgm:cxn modelId="{799E168C-D0E9-453F-AA10-110A0CFA03CB}" srcId="{4F6477A6-9BD5-4658-9996-3B24EFBAC0F2}" destId="{516626FD-A072-4DA1-B8E1-A3181D165427}" srcOrd="0" destOrd="0" parTransId="{EE691C15-0811-473E-8C09-CE5240F72B44}" sibTransId="{B9D459B9-48AB-48C8-B73C-E5C99B2068A2}"/>
    <dgm:cxn modelId="{331DEB66-CCFF-42BA-9AB7-0650C7359715}" type="presOf" srcId="{3A24DF40-3463-4D00-969E-55492A627AC7}" destId="{AAC4C065-7DF4-4CDD-9DE6-57DF72E38A65}" srcOrd="0" destOrd="0" presId="urn:microsoft.com/office/officeart/2005/8/layout/list1"/>
    <dgm:cxn modelId="{D405BE5B-C8F0-4307-92B7-8F47BA50C1B3}" type="presOf" srcId="{4F6477A6-9BD5-4658-9996-3B24EFBAC0F2}" destId="{DF317FC4-01F7-430F-95F6-EA48466C9AF4}" srcOrd="0" destOrd="0" presId="urn:microsoft.com/office/officeart/2005/8/layout/list1"/>
    <dgm:cxn modelId="{2EAB6859-2056-4A30-A3C8-01BED34C4F2D}" type="presOf" srcId="{516626FD-A072-4DA1-B8E1-A3181D165427}" destId="{2C26E451-66FA-4966-A1CD-2DBD525376B7}" srcOrd="0" destOrd="0" presId="urn:microsoft.com/office/officeart/2005/8/layout/list1"/>
    <dgm:cxn modelId="{4E1252DD-8C69-4E34-80E4-03AE12DED7BF}" srcId="{4F6477A6-9BD5-4658-9996-3B24EFBAC0F2}" destId="{BEC13F8F-3AD5-4158-8A3F-B727DFE39AE3}" srcOrd="2" destOrd="0" parTransId="{84A20A26-D9BB-4DF0-AC7D-02AFF7A5EE8C}" sibTransId="{7556B435-9132-4AC6-BB3B-976A4FA8629A}"/>
    <dgm:cxn modelId="{88B4CA8C-7E43-4AAC-A26D-3E0FE64F23EB}" type="presOf" srcId="{BEC13F8F-3AD5-4158-8A3F-B727DFE39AE3}" destId="{117EB56B-135C-42D0-9487-09E3E9996946}" srcOrd="1" destOrd="0" presId="urn:microsoft.com/office/officeart/2005/8/layout/list1"/>
    <dgm:cxn modelId="{4145398A-AE20-413B-BBC1-0DD10BFAD31F}" srcId="{4F6477A6-9BD5-4658-9996-3B24EFBAC0F2}" destId="{3A24DF40-3463-4D00-969E-55492A627AC7}" srcOrd="1" destOrd="0" parTransId="{E6386232-0664-499F-89F0-4F007FB5C8CA}" sibTransId="{503BD849-5170-4204-82F2-138B616DBA75}"/>
    <dgm:cxn modelId="{043BD651-8EFF-48A7-A466-48A122A4D74B}" type="presParOf" srcId="{DF317FC4-01F7-430F-95F6-EA48466C9AF4}" destId="{A00780EB-26C6-41CD-82E0-7A7B01DD8ADF}" srcOrd="0" destOrd="0" presId="urn:microsoft.com/office/officeart/2005/8/layout/list1"/>
    <dgm:cxn modelId="{38C4B971-5ACB-4048-85CA-87CC23855F49}" type="presParOf" srcId="{A00780EB-26C6-41CD-82E0-7A7B01DD8ADF}" destId="{2C26E451-66FA-4966-A1CD-2DBD525376B7}" srcOrd="0" destOrd="0" presId="urn:microsoft.com/office/officeart/2005/8/layout/list1"/>
    <dgm:cxn modelId="{D429571B-D1F2-495A-A23C-B1FD96C578CA}" type="presParOf" srcId="{A00780EB-26C6-41CD-82E0-7A7B01DD8ADF}" destId="{0F70AD2D-025A-4C48-A5F6-70332882CBAC}" srcOrd="1" destOrd="0" presId="urn:microsoft.com/office/officeart/2005/8/layout/list1"/>
    <dgm:cxn modelId="{0E9BB49C-E8AB-44D4-B7DB-CA02D62DF8C1}" type="presParOf" srcId="{DF317FC4-01F7-430F-95F6-EA48466C9AF4}" destId="{66692D3A-0BD8-4EDA-98FE-C3DBC115EE5C}" srcOrd="1" destOrd="0" presId="urn:microsoft.com/office/officeart/2005/8/layout/list1"/>
    <dgm:cxn modelId="{0CDAB39B-17E4-4069-ACDA-82D7237DA42F}" type="presParOf" srcId="{DF317FC4-01F7-430F-95F6-EA48466C9AF4}" destId="{567CA48B-8CEF-41CE-A969-B455F0DF4BA8}" srcOrd="2" destOrd="0" presId="urn:microsoft.com/office/officeart/2005/8/layout/list1"/>
    <dgm:cxn modelId="{0BFA1AE2-DE94-43C2-8C2E-3354968E0047}" type="presParOf" srcId="{DF317FC4-01F7-430F-95F6-EA48466C9AF4}" destId="{F67852E3-35B9-4050-92E1-4AB88E03AD38}" srcOrd="3" destOrd="0" presId="urn:microsoft.com/office/officeart/2005/8/layout/list1"/>
    <dgm:cxn modelId="{2B939011-70D8-4828-9CA8-1E12F6F17B0A}" type="presParOf" srcId="{DF317FC4-01F7-430F-95F6-EA48466C9AF4}" destId="{BAC59CA1-B635-4D2D-9403-42AE68D40C8E}" srcOrd="4" destOrd="0" presId="urn:microsoft.com/office/officeart/2005/8/layout/list1"/>
    <dgm:cxn modelId="{2046D2D5-9B96-4BC2-8A8E-55392A6A1119}" type="presParOf" srcId="{BAC59CA1-B635-4D2D-9403-42AE68D40C8E}" destId="{AAC4C065-7DF4-4CDD-9DE6-57DF72E38A65}" srcOrd="0" destOrd="0" presId="urn:microsoft.com/office/officeart/2005/8/layout/list1"/>
    <dgm:cxn modelId="{C16AAE50-94D8-4879-ACB9-DE082B4C18C0}" type="presParOf" srcId="{BAC59CA1-B635-4D2D-9403-42AE68D40C8E}" destId="{6D3EA4DB-834C-499E-AC69-954D8299B520}" srcOrd="1" destOrd="0" presId="urn:microsoft.com/office/officeart/2005/8/layout/list1"/>
    <dgm:cxn modelId="{B85B81CA-5640-4228-B79E-F400C570D385}" type="presParOf" srcId="{DF317FC4-01F7-430F-95F6-EA48466C9AF4}" destId="{986E9F9B-E852-4EAA-A785-A70CA13A907F}" srcOrd="5" destOrd="0" presId="urn:microsoft.com/office/officeart/2005/8/layout/list1"/>
    <dgm:cxn modelId="{8E14D3BE-12E6-4E90-8A13-8A7B64E148AF}" type="presParOf" srcId="{DF317FC4-01F7-430F-95F6-EA48466C9AF4}" destId="{0CD048C4-B1DC-43EB-AC20-CEE09DB59D95}" srcOrd="6" destOrd="0" presId="urn:microsoft.com/office/officeart/2005/8/layout/list1"/>
    <dgm:cxn modelId="{AC544AC8-6EEF-4813-B6F9-06BAC6A725FF}" type="presParOf" srcId="{DF317FC4-01F7-430F-95F6-EA48466C9AF4}" destId="{80C38649-02B8-4857-8F10-461D34E07D83}" srcOrd="7" destOrd="0" presId="urn:microsoft.com/office/officeart/2005/8/layout/list1"/>
    <dgm:cxn modelId="{3E5200B2-686D-47EB-ADEF-B8D685A6ADC9}" type="presParOf" srcId="{DF317FC4-01F7-430F-95F6-EA48466C9AF4}" destId="{42A6F531-A80F-43CC-8C95-7F66B4AD3893}" srcOrd="8" destOrd="0" presId="urn:microsoft.com/office/officeart/2005/8/layout/list1"/>
    <dgm:cxn modelId="{DC0D34FD-26A9-4993-9626-122238C4092E}" type="presParOf" srcId="{42A6F531-A80F-43CC-8C95-7F66B4AD3893}" destId="{2664C467-53AB-4880-A774-3EF34167834C}" srcOrd="0" destOrd="0" presId="urn:microsoft.com/office/officeart/2005/8/layout/list1"/>
    <dgm:cxn modelId="{DA4370E8-F6D1-49D2-992F-DD8239735881}" type="presParOf" srcId="{42A6F531-A80F-43CC-8C95-7F66B4AD3893}" destId="{117EB56B-135C-42D0-9487-09E3E9996946}" srcOrd="1" destOrd="0" presId="urn:microsoft.com/office/officeart/2005/8/layout/list1"/>
    <dgm:cxn modelId="{77ED42D1-4007-4712-8222-C571401EABF2}" type="presParOf" srcId="{DF317FC4-01F7-430F-95F6-EA48466C9AF4}" destId="{7DEE2F1A-1396-4C0B-80AD-5964CBE1D4A0}" srcOrd="9" destOrd="0" presId="urn:microsoft.com/office/officeart/2005/8/layout/list1"/>
    <dgm:cxn modelId="{2BE7409B-7EA8-4934-B28B-65FA34CDB754}" type="presParOf" srcId="{DF317FC4-01F7-430F-95F6-EA48466C9AF4}" destId="{A6077673-FBC4-4894-9A35-D3D990B5B3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D9BF5C-CF98-4F56-A23D-0205D67D140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CAD7F7-24CA-4931-BC7B-850B17E07E39}">
      <dgm:prSet phldrT="[Text]"/>
      <dgm:spPr/>
      <dgm:t>
        <a:bodyPr/>
        <a:lstStyle/>
        <a:p>
          <a:r>
            <a:rPr lang="en-US" dirty="0" err="1" smtClean="0"/>
            <a:t>Pendekatan</a:t>
          </a:r>
          <a:r>
            <a:rPr lang="en-US" dirty="0" smtClean="0"/>
            <a:t> input</a:t>
          </a:r>
          <a:endParaRPr lang="en-US" dirty="0"/>
        </a:p>
      </dgm:t>
    </dgm:pt>
    <dgm:pt modelId="{268B93F2-9A6F-4A85-99C4-21B98899886B}" type="parTrans" cxnId="{0EC1317C-57B3-4A72-9132-6E7A43E06587}">
      <dgm:prSet/>
      <dgm:spPr/>
      <dgm:t>
        <a:bodyPr/>
        <a:lstStyle/>
        <a:p>
          <a:endParaRPr lang="en-US"/>
        </a:p>
      </dgm:t>
    </dgm:pt>
    <dgm:pt modelId="{D5102BDD-1391-4766-9B9A-429178CBD7F1}" type="sibTrans" cxnId="{0EC1317C-57B3-4A72-9132-6E7A43E06587}">
      <dgm:prSet/>
      <dgm:spPr/>
      <dgm:t>
        <a:bodyPr/>
        <a:lstStyle/>
        <a:p>
          <a:endParaRPr lang="en-US"/>
        </a:p>
      </dgm:t>
    </dgm:pt>
    <dgm:pt modelId="{FA5A5B7B-6F33-41C4-87CF-122970EE1E1E}">
      <dgm:prSet phldrT="[Text]"/>
      <dgm:spPr/>
      <dgm:t>
        <a:bodyPr/>
        <a:lstStyle/>
        <a:p>
          <a:r>
            <a:rPr lang="en-US" dirty="0" err="1" smtClean="0"/>
            <a:t>Pendekatan</a:t>
          </a:r>
          <a:r>
            <a:rPr lang="en-US" dirty="0" smtClean="0"/>
            <a:t> output</a:t>
          </a:r>
          <a:endParaRPr lang="en-US" dirty="0"/>
        </a:p>
      </dgm:t>
    </dgm:pt>
    <dgm:pt modelId="{BD5BEA34-BD73-44A5-880B-ED560C3CC777}" type="parTrans" cxnId="{6A713104-4A9C-45E3-810A-16DD4AEAB926}">
      <dgm:prSet/>
      <dgm:spPr/>
      <dgm:t>
        <a:bodyPr/>
        <a:lstStyle/>
        <a:p>
          <a:endParaRPr lang="en-US"/>
        </a:p>
      </dgm:t>
    </dgm:pt>
    <dgm:pt modelId="{B2A4E570-56A9-4E0D-85C1-4113BD39273E}" type="sibTrans" cxnId="{6A713104-4A9C-45E3-810A-16DD4AEAB926}">
      <dgm:prSet/>
      <dgm:spPr/>
      <dgm:t>
        <a:bodyPr/>
        <a:lstStyle/>
        <a:p>
          <a:endParaRPr lang="en-US"/>
        </a:p>
      </dgm:t>
    </dgm:pt>
    <dgm:pt modelId="{7685ACA0-25D7-4E2E-BF4E-CF6D7E007061}" type="pres">
      <dgm:prSet presAssocID="{6FD9BF5C-CF98-4F56-A23D-0205D67D14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536AEB-39E3-4315-9ED7-3F2A77BAEDA1}" type="pres">
      <dgm:prSet presAssocID="{A3CAD7F7-24CA-4931-BC7B-850B17E07E39}" presName="parentLin" presStyleCnt="0"/>
      <dgm:spPr/>
    </dgm:pt>
    <dgm:pt modelId="{AAE88B2D-ED1A-4FF2-9B75-4C4480D78E96}" type="pres">
      <dgm:prSet presAssocID="{A3CAD7F7-24CA-4931-BC7B-850B17E07E3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8177980-9B96-43D4-96F3-6CD207D86033}" type="pres">
      <dgm:prSet presAssocID="{A3CAD7F7-24CA-4931-BC7B-850B17E07E3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398FC-41EF-46E4-844D-D2630191D151}" type="pres">
      <dgm:prSet presAssocID="{A3CAD7F7-24CA-4931-BC7B-850B17E07E39}" presName="negativeSpace" presStyleCnt="0"/>
      <dgm:spPr/>
    </dgm:pt>
    <dgm:pt modelId="{7F4D3087-37A2-4CE4-8333-02B76814FAC8}" type="pres">
      <dgm:prSet presAssocID="{A3CAD7F7-24CA-4931-BC7B-850B17E07E39}" presName="childText" presStyleLbl="conFgAcc1" presStyleIdx="0" presStyleCnt="2">
        <dgm:presLayoutVars>
          <dgm:bulletEnabled val="1"/>
        </dgm:presLayoutVars>
      </dgm:prSet>
      <dgm:spPr/>
    </dgm:pt>
    <dgm:pt modelId="{6301C49C-554F-48DA-8D34-8D56A225BA3E}" type="pres">
      <dgm:prSet presAssocID="{D5102BDD-1391-4766-9B9A-429178CBD7F1}" presName="spaceBetweenRectangles" presStyleCnt="0"/>
      <dgm:spPr/>
    </dgm:pt>
    <dgm:pt modelId="{4F1298D8-87F0-4E38-B459-7D8291669A4E}" type="pres">
      <dgm:prSet presAssocID="{FA5A5B7B-6F33-41C4-87CF-122970EE1E1E}" presName="parentLin" presStyleCnt="0"/>
      <dgm:spPr/>
    </dgm:pt>
    <dgm:pt modelId="{9F82BBB7-06BF-4B7A-BE9B-9E08887A58CB}" type="pres">
      <dgm:prSet presAssocID="{FA5A5B7B-6F33-41C4-87CF-122970EE1E1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CC42364-43E2-4E96-9B16-D4CA8CE63905}" type="pres">
      <dgm:prSet presAssocID="{FA5A5B7B-6F33-41C4-87CF-122970EE1E1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0D5C4-0AFA-4176-A3B6-B022D7FD413D}" type="pres">
      <dgm:prSet presAssocID="{FA5A5B7B-6F33-41C4-87CF-122970EE1E1E}" presName="negativeSpace" presStyleCnt="0"/>
      <dgm:spPr/>
    </dgm:pt>
    <dgm:pt modelId="{23A5FF31-BF18-4EA7-9AC0-CE60D093F291}" type="pres">
      <dgm:prSet presAssocID="{FA5A5B7B-6F33-41C4-87CF-122970EE1E1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E601640-7B4E-4608-8717-082D08D571D0}" type="presOf" srcId="{A3CAD7F7-24CA-4931-BC7B-850B17E07E39}" destId="{78177980-9B96-43D4-96F3-6CD207D86033}" srcOrd="1" destOrd="0" presId="urn:microsoft.com/office/officeart/2005/8/layout/list1"/>
    <dgm:cxn modelId="{6A713104-4A9C-45E3-810A-16DD4AEAB926}" srcId="{6FD9BF5C-CF98-4F56-A23D-0205D67D140B}" destId="{FA5A5B7B-6F33-41C4-87CF-122970EE1E1E}" srcOrd="1" destOrd="0" parTransId="{BD5BEA34-BD73-44A5-880B-ED560C3CC777}" sibTransId="{B2A4E570-56A9-4E0D-85C1-4113BD39273E}"/>
    <dgm:cxn modelId="{6C06A8DE-F80A-45D9-B6CC-F9AE41C01C7A}" type="presOf" srcId="{A3CAD7F7-24CA-4931-BC7B-850B17E07E39}" destId="{AAE88B2D-ED1A-4FF2-9B75-4C4480D78E96}" srcOrd="0" destOrd="0" presId="urn:microsoft.com/office/officeart/2005/8/layout/list1"/>
    <dgm:cxn modelId="{0EC1317C-57B3-4A72-9132-6E7A43E06587}" srcId="{6FD9BF5C-CF98-4F56-A23D-0205D67D140B}" destId="{A3CAD7F7-24CA-4931-BC7B-850B17E07E39}" srcOrd="0" destOrd="0" parTransId="{268B93F2-9A6F-4A85-99C4-21B98899886B}" sibTransId="{D5102BDD-1391-4766-9B9A-429178CBD7F1}"/>
    <dgm:cxn modelId="{DACE33F6-733C-4CB1-B089-C2BC6250C1BC}" type="presOf" srcId="{6FD9BF5C-CF98-4F56-A23D-0205D67D140B}" destId="{7685ACA0-25D7-4E2E-BF4E-CF6D7E007061}" srcOrd="0" destOrd="0" presId="urn:microsoft.com/office/officeart/2005/8/layout/list1"/>
    <dgm:cxn modelId="{F29CED9E-A039-4D9A-934D-CFD9A52A58FC}" type="presOf" srcId="{FA5A5B7B-6F33-41C4-87CF-122970EE1E1E}" destId="{3CC42364-43E2-4E96-9B16-D4CA8CE63905}" srcOrd="1" destOrd="0" presId="urn:microsoft.com/office/officeart/2005/8/layout/list1"/>
    <dgm:cxn modelId="{1741C261-8311-4630-97ED-209647004F51}" type="presOf" srcId="{FA5A5B7B-6F33-41C4-87CF-122970EE1E1E}" destId="{9F82BBB7-06BF-4B7A-BE9B-9E08887A58CB}" srcOrd="0" destOrd="0" presId="urn:microsoft.com/office/officeart/2005/8/layout/list1"/>
    <dgm:cxn modelId="{C29F44C4-3DA4-453A-9CC9-06FA10B35EB6}" type="presParOf" srcId="{7685ACA0-25D7-4E2E-BF4E-CF6D7E007061}" destId="{CC536AEB-39E3-4315-9ED7-3F2A77BAEDA1}" srcOrd="0" destOrd="0" presId="urn:microsoft.com/office/officeart/2005/8/layout/list1"/>
    <dgm:cxn modelId="{97DCE1FE-43AD-4AEB-9B3B-9998E8B94237}" type="presParOf" srcId="{CC536AEB-39E3-4315-9ED7-3F2A77BAEDA1}" destId="{AAE88B2D-ED1A-4FF2-9B75-4C4480D78E96}" srcOrd="0" destOrd="0" presId="urn:microsoft.com/office/officeart/2005/8/layout/list1"/>
    <dgm:cxn modelId="{2A82C94F-66BB-4F34-87C0-9F784DFCA18E}" type="presParOf" srcId="{CC536AEB-39E3-4315-9ED7-3F2A77BAEDA1}" destId="{78177980-9B96-43D4-96F3-6CD207D86033}" srcOrd="1" destOrd="0" presId="urn:microsoft.com/office/officeart/2005/8/layout/list1"/>
    <dgm:cxn modelId="{9A0E75AB-BCF8-4684-ACCB-BC0257135386}" type="presParOf" srcId="{7685ACA0-25D7-4E2E-BF4E-CF6D7E007061}" destId="{FA0398FC-41EF-46E4-844D-D2630191D151}" srcOrd="1" destOrd="0" presId="urn:microsoft.com/office/officeart/2005/8/layout/list1"/>
    <dgm:cxn modelId="{31195AA8-18A0-406A-BBB1-65F1B6EC5F71}" type="presParOf" srcId="{7685ACA0-25D7-4E2E-BF4E-CF6D7E007061}" destId="{7F4D3087-37A2-4CE4-8333-02B76814FAC8}" srcOrd="2" destOrd="0" presId="urn:microsoft.com/office/officeart/2005/8/layout/list1"/>
    <dgm:cxn modelId="{65841F24-8F98-4FC4-BEA8-0C0352727C4A}" type="presParOf" srcId="{7685ACA0-25D7-4E2E-BF4E-CF6D7E007061}" destId="{6301C49C-554F-48DA-8D34-8D56A225BA3E}" srcOrd="3" destOrd="0" presId="urn:microsoft.com/office/officeart/2005/8/layout/list1"/>
    <dgm:cxn modelId="{404AF0F5-99BF-450B-908C-54DDA5259B47}" type="presParOf" srcId="{7685ACA0-25D7-4E2E-BF4E-CF6D7E007061}" destId="{4F1298D8-87F0-4E38-B459-7D8291669A4E}" srcOrd="4" destOrd="0" presId="urn:microsoft.com/office/officeart/2005/8/layout/list1"/>
    <dgm:cxn modelId="{CFFDC68D-53FF-4F78-8EE2-9178ECF14365}" type="presParOf" srcId="{4F1298D8-87F0-4E38-B459-7D8291669A4E}" destId="{9F82BBB7-06BF-4B7A-BE9B-9E08887A58CB}" srcOrd="0" destOrd="0" presId="urn:microsoft.com/office/officeart/2005/8/layout/list1"/>
    <dgm:cxn modelId="{6D98F677-E713-4D4A-BDC9-BF20732BDCE3}" type="presParOf" srcId="{4F1298D8-87F0-4E38-B459-7D8291669A4E}" destId="{3CC42364-43E2-4E96-9B16-D4CA8CE63905}" srcOrd="1" destOrd="0" presId="urn:microsoft.com/office/officeart/2005/8/layout/list1"/>
    <dgm:cxn modelId="{4148B210-090A-4CD6-9235-C9D73703590B}" type="presParOf" srcId="{7685ACA0-25D7-4E2E-BF4E-CF6D7E007061}" destId="{8B20D5C4-0AFA-4176-A3B6-B022D7FD413D}" srcOrd="5" destOrd="0" presId="urn:microsoft.com/office/officeart/2005/8/layout/list1"/>
    <dgm:cxn modelId="{8EC06D8A-FE0F-4ECB-8274-D0021A7D5D29}" type="presParOf" srcId="{7685ACA0-25D7-4E2E-BF4E-CF6D7E007061}" destId="{23A5FF31-BF18-4EA7-9AC0-CE60D093F29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C4C5E6-D4EE-4E94-A28C-8F68EF48E8B0}">
      <dsp:nvSpPr>
        <dsp:cNvPr id="0" name=""/>
        <dsp:cNvSpPr/>
      </dsp:nvSpPr>
      <dsp:spPr>
        <a:xfrm>
          <a:off x="2011680" y="427"/>
          <a:ext cx="3017520" cy="16687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Berasal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dari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m.h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Ex : </a:t>
          </a:r>
          <a:r>
            <a:rPr lang="en-US" sz="2100" kern="1200" dirty="0" err="1" smtClean="0"/>
            <a:t>rotan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ternak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dll</a:t>
          </a:r>
          <a:endParaRPr lang="en-US" sz="2100" kern="1200" dirty="0"/>
        </a:p>
      </dsp:txBody>
      <dsp:txXfrm>
        <a:off x="2011680" y="427"/>
        <a:ext cx="3017520" cy="1668735"/>
      </dsp:txXfrm>
    </dsp:sp>
    <dsp:sp modelId="{01529F05-135B-47EC-B20A-57F28D27E65E}">
      <dsp:nvSpPr>
        <dsp:cNvPr id="0" name=""/>
        <dsp:cNvSpPr/>
      </dsp:nvSpPr>
      <dsp:spPr>
        <a:xfrm>
          <a:off x="0" y="427"/>
          <a:ext cx="2011680" cy="16687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SDA HAYATI/BIOTIK</a:t>
          </a:r>
          <a:endParaRPr lang="en-US" sz="1600" kern="1200" dirty="0"/>
        </a:p>
      </dsp:txBody>
      <dsp:txXfrm>
        <a:off x="0" y="427"/>
        <a:ext cx="2011680" cy="1668735"/>
      </dsp:txXfrm>
    </dsp:sp>
    <dsp:sp modelId="{DC7C1EC4-6738-4F07-9A72-A3FEF284F249}">
      <dsp:nvSpPr>
        <dsp:cNvPr id="0" name=""/>
        <dsp:cNvSpPr/>
      </dsp:nvSpPr>
      <dsp:spPr>
        <a:xfrm>
          <a:off x="2011680" y="1836036"/>
          <a:ext cx="3017520" cy="16687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 smtClean="0"/>
            <a:t>Berasal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dari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benda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tak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hidup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Ex : </a:t>
          </a:r>
          <a:r>
            <a:rPr lang="en-US" sz="2100" kern="1200" dirty="0" err="1" smtClean="0"/>
            <a:t>bahan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tambang</a:t>
          </a:r>
          <a:r>
            <a:rPr lang="en-US" sz="2100" kern="1200" dirty="0" smtClean="0"/>
            <a:t>, air </a:t>
          </a:r>
          <a:r>
            <a:rPr lang="en-US" sz="2100" kern="1200" dirty="0" err="1" smtClean="0"/>
            <a:t>dll</a:t>
          </a:r>
          <a:endParaRPr lang="en-US" sz="2100" kern="1200" dirty="0"/>
        </a:p>
      </dsp:txBody>
      <dsp:txXfrm>
        <a:off x="2011680" y="1836036"/>
        <a:ext cx="3017520" cy="1668735"/>
      </dsp:txXfrm>
    </dsp:sp>
    <dsp:sp modelId="{BFF1656F-73A0-4D69-ADAD-33D466968BE4}">
      <dsp:nvSpPr>
        <dsp:cNvPr id="0" name=""/>
        <dsp:cNvSpPr/>
      </dsp:nvSpPr>
      <dsp:spPr>
        <a:xfrm>
          <a:off x="0" y="1836036"/>
          <a:ext cx="2011680" cy="166873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SDA NIRHAYATI/ABIOTIK</a:t>
          </a:r>
          <a:endParaRPr lang="en-US" sz="1600" kern="1200" dirty="0"/>
        </a:p>
      </dsp:txBody>
      <dsp:txXfrm>
        <a:off x="0" y="1836036"/>
        <a:ext cx="2011680" cy="16687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C726E-AA58-410C-A1DC-F0A1857303FD}">
      <dsp:nvSpPr>
        <dsp:cNvPr id="0" name=""/>
        <dsp:cNvSpPr/>
      </dsp:nvSpPr>
      <dsp:spPr>
        <a:xfrm>
          <a:off x="0" y="896654"/>
          <a:ext cx="685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A9DB4-0E55-4AA2-84A6-3BD58E8599BF}">
      <dsp:nvSpPr>
        <dsp:cNvPr id="0" name=""/>
        <dsp:cNvSpPr/>
      </dsp:nvSpPr>
      <dsp:spPr>
        <a:xfrm>
          <a:off x="342900" y="40054"/>
          <a:ext cx="4800600" cy="1151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SDA yang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diperbaharui</a:t>
          </a:r>
          <a:r>
            <a:rPr lang="en-US" sz="2000" kern="1200" dirty="0" smtClean="0"/>
            <a:t>/renewable</a:t>
          </a:r>
          <a:endParaRPr lang="en-US" sz="2000" kern="1200" dirty="0"/>
        </a:p>
      </dsp:txBody>
      <dsp:txXfrm>
        <a:off x="342900" y="40054"/>
        <a:ext cx="4800600" cy="1151799"/>
      </dsp:txXfrm>
    </dsp:sp>
    <dsp:sp modelId="{0E609691-7397-4230-A858-90E9AE2F552F}">
      <dsp:nvSpPr>
        <dsp:cNvPr id="0" name=""/>
        <dsp:cNvSpPr/>
      </dsp:nvSpPr>
      <dsp:spPr>
        <a:xfrm>
          <a:off x="0" y="2645552"/>
          <a:ext cx="685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003DE-5BD6-4F0F-99F1-9B29DB72BF76}">
      <dsp:nvSpPr>
        <dsp:cNvPr id="0" name=""/>
        <dsp:cNvSpPr/>
      </dsp:nvSpPr>
      <dsp:spPr>
        <a:xfrm>
          <a:off x="342900" y="1508654"/>
          <a:ext cx="4800600" cy="1432097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SDA yang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diperbaharui</a:t>
          </a:r>
          <a:r>
            <a:rPr lang="en-US" sz="2000" kern="1200" dirty="0" smtClean="0"/>
            <a:t>/ non renewable</a:t>
          </a:r>
          <a:endParaRPr lang="en-US" sz="2000" kern="1200" dirty="0"/>
        </a:p>
      </dsp:txBody>
      <dsp:txXfrm>
        <a:off x="342900" y="1508654"/>
        <a:ext cx="4800600" cy="1432097"/>
      </dsp:txXfrm>
    </dsp:sp>
    <dsp:sp modelId="{349A1092-C90B-48CC-A2FD-6F0D2C87A4EA}">
      <dsp:nvSpPr>
        <dsp:cNvPr id="0" name=""/>
        <dsp:cNvSpPr/>
      </dsp:nvSpPr>
      <dsp:spPr>
        <a:xfrm>
          <a:off x="0" y="4383545"/>
          <a:ext cx="6858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F529E-73C9-4247-9913-04BCEE3DD1A3}">
      <dsp:nvSpPr>
        <dsp:cNvPr id="0" name=""/>
        <dsp:cNvSpPr/>
      </dsp:nvSpPr>
      <dsp:spPr>
        <a:xfrm>
          <a:off x="342900" y="3257552"/>
          <a:ext cx="4800600" cy="142119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SDA yang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terbatas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jumlahnya</a:t>
          </a:r>
          <a:r>
            <a:rPr lang="en-US" sz="2000" kern="1200" dirty="0" smtClean="0"/>
            <a:t>/unlimited</a:t>
          </a:r>
          <a:endParaRPr lang="en-US" sz="2000" kern="1200" dirty="0"/>
        </a:p>
      </dsp:txBody>
      <dsp:txXfrm>
        <a:off x="342900" y="3257552"/>
        <a:ext cx="4800600" cy="14211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456FBC-5000-4F94-850E-8AF5DAE0F32D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chemeClr val="bg1"/>
              </a:solidFill>
            </a:rPr>
            <a:t>Sumber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daya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alam</a:t>
          </a:r>
          <a:r>
            <a:rPr lang="en-US" sz="2400" kern="1200" dirty="0" smtClean="0">
              <a:solidFill>
                <a:schemeClr val="bg1"/>
              </a:solidFill>
            </a:rPr>
            <a:t> -&gt; </a:t>
          </a:r>
          <a:r>
            <a:rPr lang="en-US" sz="2400" kern="1200" dirty="0" err="1" smtClean="0">
              <a:solidFill>
                <a:schemeClr val="bg1"/>
              </a:solidFill>
            </a:rPr>
            <a:t>nilai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guna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lebih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tinggi</a:t>
          </a:r>
          <a:endParaRPr 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bg1"/>
              </a:solidFill>
            </a:rPr>
            <a:t>Ex : </a:t>
          </a:r>
          <a:r>
            <a:rPr lang="en-US" sz="2400" kern="1200" dirty="0" err="1" smtClean="0">
              <a:solidFill>
                <a:schemeClr val="bg1"/>
              </a:solidFill>
            </a:rPr>
            <a:t>hasil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hutan</a:t>
          </a:r>
          <a:r>
            <a:rPr lang="en-US" sz="2400" kern="1200" dirty="0" smtClean="0">
              <a:solidFill>
                <a:schemeClr val="bg1"/>
              </a:solidFill>
            </a:rPr>
            <a:t>, </a:t>
          </a:r>
          <a:r>
            <a:rPr lang="en-US" sz="2400" kern="1200" dirty="0" err="1" smtClean="0">
              <a:solidFill>
                <a:schemeClr val="bg1"/>
              </a:solidFill>
            </a:rPr>
            <a:t>hasil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tambang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dll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438400" y="496"/>
        <a:ext cx="3657600" cy="1934765"/>
      </dsp:txXfrm>
    </dsp:sp>
    <dsp:sp modelId="{72A4E5A4-E179-46AF-A67C-F374462CB67A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SDA </a:t>
          </a:r>
          <a:r>
            <a:rPr lang="en-US" sz="3300" kern="1200" dirty="0" err="1" smtClean="0"/>
            <a:t>penghasil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bahan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baku</a:t>
          </a:r>
          <a:endParaRPr lang="en-US" sz="3300" kern="1200" dirty="0"/>
        </a:p>
      </dsp:txBody>
      <dsp:txXfrm>
        <a:off x="0" y="496"/>
        <a:ext cx="2438400" cy="1934765"/>
      </dsp:txXfrm>
    </dsp:sp>
    <dsp:sp modelId="{0609D7D1-B276-4CE1-A799-37339F1132C5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chemeClr val="bg1"/>
              </a:solidFill>
            </a:rPr>
            <a:t>Sumber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daya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alam</a:t>
          </a:r>
          <a:r>
            <a:rPr lang="en-US" sz="2400" kern="1200" dirty="0" smtClean="0">
              <a:solidFill>
                <a:schemeClr val="bg1"/>
              </a:solidFill>
            </a:rPr>
            <a:t> -&gt; </a:t>
          </a:r>
          <a:r>
            <a:rPr lang="en-US" sz="2400" kern="1200" dirty="0" err="1" smtClean="0">
              <a:solidFill>
                <a:schemeClr val="bg1"/>
              </a:solidFill>
            </a:rPr>
            <a:t>energi</a:t>
          </a:r>
          <a:endParaRPr lang="en-US" sz="2400" kern="1200" dirty="0">
            <a:solidFill>
              <a:schemeClr val="bg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bg1"/>
              </a:solidFill>
            </a:rPr>
            <a:t>Ex : </a:t>
          </a:r>
          <a:r>
            <a:rPr lang="en-US" sz="2400" kern="1200" dirty="0" err="1" smtClean="0">
              <a:solidFill>
                <a:schemeClr val="bg1"/>
              </a:solidFill>
            </a:rPr>
            <a:t>ombak</a:t>
          </a:r>
          <a:r>
            <a:rPr lang="en-US" sz="2400" kern="1200" dirty="0" smtClean="0">
              <a:solidFill>
                <a:schemeClr val="bg1"/>
              </a:solidFill>
            </a:rPr>
            <a:t>, </a:t>
          </a:r>
          <a:r>
            <a:rPr lang="en-US" sz="2400" kern="1200" dirty="0" err="1" smtClean="0">
              <a:solidFill>
                <a:schemeClr val="bg1"/>
              </a:solidFill>
            </a:rPr>
            <a:t>panas</a:t>
          </a:r>
          <a:r>
            <a:rPr lang="en-US" sz="2400" kern="1200" dirty="0" smtClean="0">
              <a:solidFill>
                <a:schemeClr val="bg1"/>
              </a:solidFill>
            </a:rPr>
            <a:t> </a:t>
          </a:r>
          <a:r>
            <a:rPr lang="en-US" sz="2400" kern="1200" dirty="0" err="1" smtClean="0">
              <a:solidFill>
                <a:schemeClr val="bg1"/>
              </a:solidFill>
            </a:rPr>
            <a:t>bumi</a:t>
          </a:r>
          <a:r>
            <a:rPr lang="en-US" sz="2400" kern="1200" dirty="0" smtClean="0">
              <a:solidFill>
                <a:schemeClr val="bg1"/>
              </a:solidFill>
            </a:rPr>
            <a:t>, </a:t>
          </a:r>
          <a:r>
            <a:rPr lang="en-US" sz="2400" kern="1200" dirty="0" err="1" smtClean="0">
              <a:solidFill>
                <a:schemeClr val="bg1"/>
              </a:solidFill>
            </a:rPr>
            <a:t>arus</a:t>
          </a:r>
          <a:r>
            <a:rPr lang="en-US" sz="2400" kern="1200" dirty="0" smtClean="0">
              <a:solidFill>
                <a:schemeClr val="bg1"/>
              </a:solidFill>
            </a:rPr>
            <a:t> air </a:t>
          </a:r>
          <a:r>
            <a:rPr lang="en-US" sz="2400" kern="1200" dirty="0" err="1" smtClean="0">
              <a:solidFill>
                <a:schemeClr val="bg1"/>
              </a:solidFill>
            </a:rPr>
            <a:t>sungai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438400" y="2128738"/>
        <a:ext cx="3657600" cy="1934765"/>
      </dsp:txXfrm>
    </dsp:sp>
    <dsp:sp modelId="{6BCE53AA-418F-42F2-89C7-13150085E2A3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SDA </a:t>
          </a:r>
          <a:r>
            <a:rPr lang="en-US" sz="3300" kern="1200" dirty="0" err="1" smtClean="0"/>
            <a:t>penghasil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energi</a:t>
          </a:r>
          <a:endParaRPr lang="en-US" sz="3300" kern="1200" dirty="0"/>
        </a:p>
      </dsp:txBody>
      <dsp:txXfrm>
        <a:off x="0" y="2128738"/>
        <a:ext cx="2438400" cy="19347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CBBDF-4173-43D3-B730-D3B6094F2471}">
      <dsp:nvSpPr>
        <dsp:cNvPr id="0" name=""/>
        <dsp:cNvSpPr/>
      </dsp:nvSpPr>
      <dsp:spPr>
        <a:xfrm rot="5400000">
          <a:off x="4792384" y="-1747495"/>
          <a:ext cx="1296590" cy="51206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Pengelolaan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bertujuan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memperbesar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persediaan</a:t>
          </a:r>
          <a:r>
            <a:rPr lang="en-US" sz="1600" kern="1200" dirty="0" smtClean="0"/>
            <a:t> air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kawasan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kaitan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tata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guna</a:t>
          </a:r>
          <a:r>
            <a:rPr lang="en-US" sz="1600" kern="1200" dirty="0" smtClean="0"/>
            <a:t> air.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 : </a:t>
          </a:r>
          <a:r>
            <a:rPr lang="en-US" sz="1600" kern="1200" dirty="0" err="1" smtClean="0"/>
            <a:t>membangun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bendungan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penggunaan</a:t>
          </a:r>
          <a:r>
            <a:rPr lang="en-US" sz="1600" kern="1200" dirty="0" smtClean="0"/>
            <a:t> air </a:t>
          </a:r>
          <a:r>
            <a:rPr lang="en-US" sz="1600" kern="1200" dirty="0" err="1" smtClean="0"/>
            <a:t>sungai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dll</a:t>
          </a:r>
          <a:endParaRPr lang="en-US" sz="1600" kern="1200" dirty="0"/>
        </a:p>
      </dsp:txBody>
      <dsp:txXfrm rot="5400000">
        <a:off x="4792384" y="-1747495"/>
        <a:ext cx="1296590" cy="5120640"/>
      </dsp:txXfrm>
    </dsp:sp>
    <dsp:sp modelId="{C966F413-9841-4258-9599-C00C4F8BF8BE}">
      <dsp:nvSpPr>
        <dsp:cNvPr id="0" name=""/>
        <dsp:cNvSpPr/>
      </dsp:nvSpPr>
      <dsp:spPr>
        <a:xfrm>
          <a:off x="0" y="2455"/>
          <a:ext cx="2880360" cy="16207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Pendekatan</a:t>
          </a:r>
          <a:r>
            <a:rPr lang="en-US" sz="3800" kern="1200" dirty="0" smtClean="0"/>
            <a:t> Input</a:t>
          </a:r>
          <a:endParaRPr lang="en-US" sz="3800" kern="1200" dirty="0"/>
        </a:p>
      </dsp:txBody>
      <dsp:txXfrm>
        <a:off x="0" y="2455"/>
        <a:ext cx="2880360" cy="1620738"/>
      </dsp:txXfrm>
    </dsp:sp>
    <dsp:sp modelId="{81BB0F46-3E52-4B31-B291-810929DFE4F9}">
      <dsp:nvSpPr>
        <dsp:cNvPr id="0" name=""/>
        <dsp:cNvSpPr/>
      </dsp:nvSpPr>
      <dsp:spPr>
        <a:xfrm rot="5400000">
          <a:off x="4792384" y="-45720"/>
          <a:ext cx="1296590" cy="5120640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mengurangi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laju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penguapan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membersihkan</a:t>
          </a:r>
          <a:r>
            <a:rPr lang="en-US" sz="1600" kern="1200" dirty="0" smtClean="0"/>
            <a:t> air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bahan-bahan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pencemar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persediaan</a:t>
          </a:r>
          <a:r>
            <a:rPr lang="en-US" sz="1600" kern="1200" dirty="0" smtClean="0"/>
            <a:t> air yang </a:t>
          </a:r>
          <a:r>
            <a:rPr lang="en-US" sz="1600" kern="1200" dirty="0" err="1" smtClean="0"/>
            <a:t>telah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ada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5400000">
        <a:off x="4792384" y="-45720"/>
        <a:ext cx="1296590" cy="5120640"/>
      </dsp:txXfrm>
    </dsp:sp>
    <dsp:sp modelId="{33A9E6F6-2B46-4FDF-A489-ACE8892A0020}">
      <dsp:nvSpPr>
        <dsp:cNvPr id="0" name=""/>
        <dsp:cNvSpPr/>
      </dsp:nvSpPr>
      <dsp:spPr>
        <a:xfrm>
          <a:off x="0" y="1704230"/>
          <a:ext cx="2880360" cy="1620738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Pendekatan</a:t>
          </a:r>
          <a:r>
            <a:rPr lang="en-US" sz="3800" kern="1200" dirty="0" smtClean="0"/>
            <a:t> Output</a:t>
          </a:r>
          <a:endParaRPr lang="en-US" sz="3800" kern="1200" dirty="0"/>
        </a:p>
      </dsp:txBody>
      <dsp:txXfrm>
        <a:off x="0" y="1704230"/>
        <a:ext cx="2880360" cy="1620738"/>
      </dsp:txXfrm>
    </dsp:sp>
    <dsp:sp modelId="{1E304D48-E4A9-42A6-BC86-A2770A1745B4}">
      <dsp:nvSpPr>
        <dsp:cNvPr id="0" name=""/>
        <dsp:cNvSpPr/>
      </dsp:nvSpPr>
      <dsp:spPr>
        <a:xfrm rot="5400000">
          <a:off x="4792384" y="1656055"/>
          <a:ext cx="1296590" cy="512064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Pemeliharaan</a:t>
          </a:r>
          <a:r>
            <a:rPr lang="en-US" sz="1600" kern="1200" dirty="0" smtClean="0"/>
            <a:t> (</a:t>
          </a:r>
          <a:r>
            <a:rPr lang="en-US" sz="1600" kern="1200" dirty="0" err="1" smtClean="0"/>
            <a:t>konservasi</a:t>
          </a:r>
          <a:r>
            <a:rPr lang="en-US" sz="1600" kern="1200" dirty="0" smtClean="0"/>
            <a:t>) air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cara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mengurangi</a:t>
          </a:r>
          <a:r>
            <a:rPr lang="en-US" sz="1600" kern="1200" dirty="0" smtClean="0"/>
            <a:t> rata-rata </a:t>
          </a:r>
          <a:r>
            <a:rPr lang="en-US" sz="1600" kern="1200" dirty="0" err="1" smtClean="0"/>
            <a:t>jumlah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penggunaan</a:t>
          </a:r>
          <a:r>
            <a:rPr lang="en-US" sz="1600" kern="1200" dirty="0" smtClean="0"/>
            <a:t> air per </a:t>
          </a:r>
          <a:r>
            <a:rPr lang="en-US" sz="1600" kern="1200" dirty="0" err="1" smtClean="0"/>
            <a:t>kapita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5400000">
        <a:off x="4792384" y="1656055"/>
        <a:ext cx="1296590" cy="5120640"/>
      </dsp:txXfrm>
    </dsp:sp>
    <dsp:sp modelId="{98406BAF-4939-4433-AF5B-2385A6B0201C}">
      <dsp:nvSpPr>
        <dsp:cNvPr id="0" name=""/>
        <dsp:cNvSpPr/>
      </dsp:nvSpPr>
      <dsp:spPr>
        <a:xfrm>
          <a:off x="0" y="3406006"/>
          <a:ext cx="2880360" cy="162073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Pendekatan</a:t>
          </a:r>
          <a:r>
            <a:rPr lang="en-US" sz="3800" kern="1200" dirty="0" smtClean="0"/>
            <a:t> Throughout</a:t>
          </a:r>
          <a:endParaRPr lang="en-US" sz="3800" kern="1200" dirty="0"/>
        </a:p>
      </dsp:txBody>
      <dsp:txXfrm>
        <a:off x="0" y="3406006"/>
        <a:ext cx="2880360" cy="16207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7CA48B-8CEF-41CE-A969-B455F0DF4BA8}">
      <dsp:nvSpPr>
        <dsp:cNvPr id="0" name=""/>
        <dsp:cNvSpPr/>
      </dsp:nvSpPr>
      <dsp:spPr>
        <a:xfrm>
          <a:off x="0" y="889075"/>
          <a:ext cx="7467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0AD2D-025A-4C48-A5F6-70332882CBAC}">
      <dsp:nvSpPr>
        <dsp:cNvPr id="0" name=""/>
        <dsp:cNvSpPr/>
      </dsp:nvSpPr>
      <dsp:spPr>
        <a:xfrm>
          <a:off x="373015" y="1112"/>
          <a:ext cx="4776290" cy="10390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Reklamasi</a:t>
          </a:r>
          <a:endParaRPr lang="en-US" sz="2400" kern="1200" dirty="0"/>
        </a:p>
      </dsp:txBody>
      <dsp:txXfrm>
        <a:off x="373015" y="1112"/>
        <a:ext cx="4776290" cy="1039019"/>
      </dsp:txXfrm>
    </dsp:sp>
    <dsp:sp modelId="{0CD048C4-B1DC-43EB-AC20-CEE09DB59D95}">
      <dsp:nvSpPr>
        <dsp:cNvPr id="0" name=""/>
        <dsp:cNvSpPr/>
      </dsp:nvSpPr>
      <dsp:spPr>
        <a:xfrm>
          <a:off x="0" y="2072068"/>
          <a:ext cx="7467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EA4DB-834C-499E-AC69-954D8299B520}">
      <dsp:nvSpPr>
        <dsp:cNvPr id="0" name=""/>
        <dsp:cNvSpPr/>
      </dsp:nvSpPr>
      <dsp:spPr>
        <a:xfrm>
          <a:off x="373015" y="1225675"/>
          <a:ext cx="5233704" cy="100875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Restorasi</a:t>
          </a:r>
          <a:endParaRPr lang="en-US" sz="2400" kern="1200" dirty="0"/>
        </a:p>
      </dsp:txBody>
      <dsp:txXfrm>
        <a:off x="373015" y="1225675"/>
        <a:ext cx="5233704" cy="1008752"/>
      </dsp:txXfrm>
    </dsp:sp>
    <dsp:sp modelId="{A6077673-FBC4-4894-9A35-D3D990B5B30B}">
      <dsp:nvSpPr>
        <dsp:cNvPr id="0" name=""/>
        <dsp:cNvSpPr/>
      </dsp:nvSpPr>
      <dsp:spPr>
        <a:xfrm>
          <a:off x="0" y="4053783"/>
          <a:ext cx="7467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EB56B-135C-42D0-9487-09E3E9996946}">
      <dsp:nvSpPr>
        <dsp:cNvPr id="0" name=""/>
        <dsp:cNvSpPr/>
      </dsp:nvSpPr>
      <dsp:spPr>
        <a:xfrm>
          <a:off x="373015" y="2408668"/>
          <a:ext cx="5907369" cy="180747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Meminimasi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dampak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penambangan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aliran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persediaan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lokal</a:t>
          </a:r>
          <a:r>
            <a:rPr lang="en-US" sz="2400" kern="1200" dirty="0" smtClean="0"/>
            <a:t> air </a:t>
          </a:r>
          <a:r>
            <a:rPr lang="en-US" sz="2400" kern="1200" dirty="0" err="1" smtClean="0"/>
            <a:t>permukaan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air </a:t>
          </a:r>
          <a:r>
            <a:rPr lang="en-US" sz="2400" kern="1200" dirty="0" err="1" smtClean="0"/>
            <a:t>tanah</a:t>
          </a:r>
          <a:endParaRPr lang="en-US" sz="2400" kern="1200" dirty="0"/>
        </a:p>
      </dsp:txBody>
      <dsp:txXfrm>
        <a:off x="373015" y="2408668"/>
        <a:ext cx="5907369" cy="18074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4D3087-37A2-4CE4-8333-02B76814FAC8}">
      <dsp:nvSpPr>
        <dsp:cNvPr id="0" name=""/>
        <dsp:cNvSpPr/>
      </dsp:nvSpPr>
      <dsp:spPr>
        <a:xfrm>
          <a:off x="0" y="971799"/>
          <a:ext cx="6096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77980-9B96-43D4-96F3-6CD207D86033}">
      <dsp:nvSpPr>
        <dsp:cNvPr id="0" name=""/>
        <dsp:cNvSpPr/>
      </dsp:nvSpPr>
      <dsp:spPr>
        <a:xfrm>
          <a:off x="304800" y="410919"/>
          <a:ext cx="4267200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Pendekatan</a:t>
          </a:r>
          <a:r>
            <a:rPr lang="en-US" sz="3800" kern="1200" dirty="0" smtClean="0"/>
            <a:t> input</a:t>
          </a:r>
          <a:endParaRPr lang="en-US" sz="3800" kern="1200" dirty="0"/>
        </a:p>
      </dsp:txBody>
      <dsp:txXfrm>
        <a:off x="304800" y="410919"/>
        <a:ext cx="4267200" cy="1121760"/>
      </dsp:txXfrm>
    </dsp:sp>
    <dsp:sp modelId="{23A5FF31-BF18-4EA7-9AC0-CE60D093F291}">
      <dsp:nvSpPr>
        <dsp:cNvPr id="0" name=""/>
        <dsp:cNvSpPr/>
      </dsp:nvSpPr>
      <dsp:spPr>
        <a:xfrm>
          <a:off x="0" y="2695480"/>
          <a:ext cx="6096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42364-43E2-4E96-9B16-D4CA8CE63905}">
      <dsp:nvSpPr>
        <dsp:cNvPr id="0" name=""/>
        <dsp:cNvSpPr/>
      </dsp:nvSpPr>
      <dsp:spPr>
        <a:xfrm>
          <a:off x="304800" y="2134599"/>
          <a:ext cx="4267200" cy="11217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Pendekatan</a:t>
          </a:r>
          <a:r>
            <a:rPr lang="en-US" sz="3800" kern="1200" dirty="0" smtClean="0"/>
            <a:t> output</a:t>
          </a:r>
          <a:endParaRPr lang="en-US" sz="3800" kern="1200" dirty="0"/>
        </a:p>
      </dsp:txBody>
      <dsp:txXfrm>
        <a:off x="304800" y="2134599"/>
        <a:ext cx="4267200" cy="1121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74E81-2E16-48BF-AFDE-822592B1FE1A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8E310-FA3B-4D34-8EAE-1E835F2B3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SUMBER DAYA ALAM DAN PENGELOLAANNYA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8786048">
            <a:off x="-1277701" y="899372"/>
            <a:ext cx="4079403" cy="356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521466">
            <a:off x="5995781" y="1090983"/>
            <a:ext cx="4079403" cy="356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8786048">
            <a:off x="6342299" y="5318972"/>
            <a:ext cx="4079403" cy="356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446258">
            <a:off x="-1216640" y="5555892"/>
            <a:ext cx="4079403" cy="3569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4.bp.blogspot.com/-71QyKW5F0yU/UKXmlVPzwBI/AAAAAAAAAV4/Hf42J7-Sfp0/s1600/peta%2Bpertambangan%2Bindones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599" y="2706360"/>
            <a:ext cx="5618655" cy="32372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3400" y="609600"/>
            <a:ext cx="8277225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sv-SE" sz="2400" b="1" dirty="0">
                <a:solidFill>
                  <a:schemeClr val="bg1"/>
                </a:solidFill>
              </a:rPr>
              <a:t>Perlindungan kelestarian kelangsungan kehidupan </a:t>
            </a:r>
            <a:r>
              <a:rPr lang="sv-SE" sz="2400" b="1" i="1" dirty="0">
                <a:solidFill>
                  <a:schemeClr val="bg1"/>
                </a:solidFill>
              </a:rPr>
              <a:t>(berlangsungnya proses-proses ekologis</a:t>
            </a:r>
            <a:r>
              <a:rPr lang="sv-SE" sz="2400" b="1" dirty="0">
                <a:solidFill>
                  <a:schemeClr val="bg1"/>
                </a:solidFill>
              </a:rPr>
              <a:t> </a:t>
            </a:r>
            <a:r>
              <a:rPr lang="sv-SE" sz="2400" b="1" i="1" dirty="0">
                <a:solidFill>
                  <a:schemeClr val="bg1"/>
                </a:solidFill>
              </a:rPr>
              <a:t>dan keletarian sistem penyangga kehidupan</a:t>
            </a:r>
            <a:r>
              <a:rPr lang="sv-SE" sz="2400" b="1" i="1" dirty="0" smtClean="0">
                <a:solidFill>
                  <a:schemeClr val="bg1"/>
                </a:solidFill>
              </a:rPr>
              <a:t>)</a:t>
            </a:r>
            <a:endParaRPr lang="pt-BR" sz="2400" b="1" dirty="0">
              <a:solidFill>
                <a:schemeClr val="bg1"/>
              </a:solidFill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Pengawetan SDA, meliputi: (a) kelestarian keanekaragaman hayati </a:t>
            </a:r>
            <a:r>
              <a:rPr lang="pt-BR" sz="2400" b="1" i="1" dirty="0">
                <a:solidFill>
                  <a:schemeClr val="bg1"/>
                </a:solidFill>
              </a:rPr>
              <a:t>(keanekaragaman ekosistem, spesies, dan genetik);</a:t>
            </a:r>
            <a:r>
              <a:rPr lang="pt-BR" sz="2400" b="1" dirty="0">
                <a:solidFill>
                  <a:schemeClr val="bg1"/>
                </a:solidFill>
              </a:rPr>
              <a:t> (b) efisiensi/peng- hematan pemanfaatan SDA </a:t>
            </a:r>
            <a:r>
              <a:rPr lang="pt-BR" sz="2400" b="1" i="1" dirty="0">
                <a:solidFill>
                  <a:schemeClr val="bg1"/>
                </a:solidFill>
              </a:rPr>
              <a:t>tak-terbarukan</a:t>
            </a:r>
            <a:r>
              <a:rPr lang="pt-BR" sz="2400" b="1" dirty="0">
                <a:solidFill>
                  <a:schemeClr val="bg1"/>
                </a:solidFill>
              </a:rPr>
              <a:t>; dan (c) kelestarian </a:t>
            </a:r>
            <a:r>
              <a:rPr lang="pt-BR" sz="2400" b="1" i="1" dirty="0">
                <a:solidFill>
                  <a:schemeClr val="bg1"/>
                </a:solidFill>
              </a:rPr>
              <a:t>tata nilai kondisi</a:t>
            </a:r>
            <a:r>
              <a:rPr lang="pt-BR" sz="2400" b="1" dirty="0">
                <a:solidFill>
                  <a:schemeClr val="bg1"/>
                </a:solidFill>
              </a:rPr>
              <a:t> bentang alam penopang keberhasilan pemanfaatan SDA secara berkelanjutan </a:t>
            </a:r>
            <a:r>
              <a:rPr lang="pt-BR" sz="2400" b="1" i="1" dirty="0">
                <a:solidFill>
                  <a:schemeClr val="bg1"/>
                </a:solidFill>
              </a:rPr>
              <a:t>(kelerengan/kelandaian lahan, ketinggian lahan dari permukaan air laut, sistem hidrologi/tata air, jenis tanah, kesuburan, dll</a:t>
            </a:r>
            <a:r>
              <a:rPr lang="pt-BR" sz="2400" b="1" i="1" dirty="0" smtClean="0">
                <a:solidFill>
                  <a:schemeClr val="bg1"/>
                </a:solidFill>
              </a:rPr>
              <a:t>.)</a:t>
            </a:r>
            <a:endParaRPr lang="pt-BR" sz="2400" b="1" dirty="0">
              <a:solidFill>
                <a:schemeClr val="bg1"/>
              </a:solidFill>
            </a:endParaRPr>
          </a:p>
          <a:p>
            <a:pPr marL="231775" indent="-231775" eaLnBrk="0" hangingPunct="0">
              <a:spcBef>
                <a:spcPct val="20000"/>
              </a:spcBef>
              <a:buFontTx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Pemanfaatan SDA secara lestari </a:t>
            </a:r>
            <a:r>
              <a:rPr lang="pt-BR" sz="2400" b="1" i="1" dirty="0">
                <a:solidFill>
                  <a:schemeClr val="bg1"/>
                </a:solidFill>
              </a:rPr>
              <a:t>(kelestarian penopang keberhasilan pemanfaatan berkelanjutan)</a:t>
            </a:r>
            <a:r>
              <a:rPr lang="pt-BR" sz="2400" b="1" dirty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404813"/>
            <a:ext cx="4402137" cy="5762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err="1" smtClean="0">
                <a:solidFill>
                  <a:srgbClr val="FF00FF"/>
                </a:solidFill>
              </a:rPr>
              <a:t>Tujuan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Pengelolaan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Keanekaragaman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hayati</a:t>
            </a:r>
            <a:r>
              <a:rPr lang="en-US" sz="2000" dirty="0" smtClean="0">
                <a:solidFill>
                  <a:srgbClr val="FF00FF"/>
                </a:solidFill>
              </a:rPr>
              <a:t> (</a:t>
            </a:r>
            <a:r>
              <a:rPr lang="en-US" sz="2000" dirty="0" err="1" smtClean="0">
                <a:solidFill>
                  <a:srgbClr val="FF00FF"/>
                </a:solidFill>
              </a:rPr>
              <a:t>kehati</a:t>
            </a:r>
            <a:r>
              <a:rPr lang="en-US" sz="2000" dirty="0" smtClean="0">
                <a:solidFill>
                  <a:srgbClr val="FF00FF"/>
                </a:solidFill>
              </a:rPr>
              <a:t>):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908050"/>
            <a:ext cx="7859713" cy="1657350"/>
          </a:xfrm>
        </p:spPr>
        <p:txBody>
          <a:bodyPr/>
          <a:lstStyle/>
          <a:p>
            <a:pPr marL="231775" indent="-231775">
              <a:buFontTx/>
              <a:buAutoNum type="arabicPeriod"/>
            </a:pPr>
            <a:r>
              <a:rPr lang="en-US" sz="1600" b="1" dirty="0" smtClean="0"/>
              <a:t>K</a:t>
            </a:r>
            <a:r>
              <a:rPr lang="id-ID" sz="1600" b="1" dirty="0" smtClean="0"/>
              <a:t>onservasi yang menjamin kelestarian kekayaan keanekaragaman jenis makhluk hidup dan nilai tatanan kelangsungan keanekaraaman kehidupan,</a:t>
            </a:r>
            <a:endParaRPr lang="en-US" sz="1600" b="1" dirty="0" smtClean="0"/>
          </a:p>
          <a:p>
            <a:pPr marL="231775" indent="-231775">
              <a:buFontTx/>
              <a:buAutoNum type="arabicPeriod"/>
            </a:pPr>
            <a:r>
              <a:rPr lang="en-US" sz="1600" b="1" dirty="0" smtClean="0"/>
              <a:t>P</a:t>
            </a:r>
            <a:r>
              <a:rPr lang="id-ID" sz="1600" b="1" dirty="0" smtClean="0"/>
              <a:t>emanfaatan unsur keanekaragaman hayati dan/atau penyediaan kecukupan kebutuhan bahan hayati secara berkelanjutan</a:t>
            </a:r>
            <a:r>
              <a:rPr lang="en-US" sz="1600" b="1" dirty="0" smtClean="0"/>
              <a:t> (sustainable use)</a:t>
            </a:r>
            <a:r>
              <a:rPr lang="id-ID" sz="1600" b="1" dirty="0" smtClean="0"/>
              <a:t>, da</a:t>
            </a:r>
            <a:r>
              <a:rPr lang="en-US" sz="1600" b="1" dirty="0" smtClean="0"/>
              <a:t>n</a:t>
            </a:r>
          </a:p>
          <a:p>
            <a:pPr marL="231775" indent="-231775">
              <a:buFontTx/>
              <a:buAutoNum type="arabicPeriod"/>
            </a:pPr>
            <a:r>
              <a:rPr lang="en-US" sz="1600" b="1" dirty="0" smtClean="0"/>
              <a:t>T</a:t>
            </a:r>
            <a:r>
              <a:rPr lang="id-ID" sz="1600" b="1" dirty="0" smtClean="0"/>
              <a:t>erwujudnya akses pembagian keuntungan yang adil atas pemanfaatan sumber daya gnetik</a:t>
            </a:r>
            <a:r>
              <a:rPr lang="en-US" sz="1600" b="1" dirty="0" smtClean="0"/>
              <a:t> (benefit sharing)</a:t>
            </a:r>
            <a:r>
              <a:rPr lang="id-ID" sz="1600" b="1" dirty="0" smtClean="0"/>
              <a:t>.</a:t>
            </a:r>
            <a:r>
              <a:rPr lang="en-US" sz="1600" b="1" dirty="0" smtClean="0"/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74688" y="2492375"/>
            <a:ext cx="44021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solidFill>
                  <a:srgbClr val="FF00FF"/>
                </a:solidFill>
              </a:rPr>
              <a:t>Arah Kebijakan Konservasi Kehati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73100" y="2924175"/>
            <a:ext cx="80756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id-ID" sz="1600" b="1" dirty="0"/>
              <a:t>Meningkatkan kepedulian upaya pelestarian Kehati</a:t>
            </a:r>
            <a:r>
              <a:rPr lang="en-US" sz="1600" b="1" dirty="0"/>
              <a:t> </a:t>
            </a:r>
            <a:r>
              <a:rPr lang="fi-FI" sz="1600" b="1" dirty="0"/>
              <a:t>(sosialisasi/pencerahan)</a:t>
            </a:r>
            <a:r>
              <a:rPr lang="id-ID" sz="1600" b="1" dirty="0"/>
              <a:t>;</a:t>
            </a:r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id-ID" sz="1600" b="1" dirty="0"/>
              <a:t>Memperlambat, mengurangi/menghentikan laju kerusakan/degradasi dan kepunahan Kehati, diiringi upaya rehabilitasi serta implementasi prinsip pemanfaatan berkelanjutan;</a:t>
            </a:r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id-ID" sz="1600" b="1" dirty="0"/>
              <a:t>Meningkatkan keberdayaan pranata kelembagaan, kebijakan, dan penegakan hukum;</a:t>
            </a:r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id-ID" sz="1600" b="1" dirty="0"/>
              <a:t>Mengembangkan pemanfaatan berkelanjutan, IPTEK dan melestarikan kearifan lokal;</a:t>
            </a:r>
            <a:endParaRPr lang="en-US" sz="1600" b="1" dirty="0"/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 sz="1600" b="1" dirty="0"/>
              <a:t>Implementation of 3 Goals of the Convention on Biological Diversity (conservation, sustainable use, and benefit sharing). Indonesia has ratified CBD in 1994 (Act No. 5/1994);</a:t>
            </a:r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en-US" sz="1600" b="1" dirty="0"/>
              <a:t>Implementation of Indonesian Biodiversity Strategy and Action Plans (IBSAP), 2003 – 2020;</a:t>
            </a:r>
            <a:endParaRPr lang="id-ID" sz="1600" b="1" dirty="0"/>
          </a:p>
          <a:p>
            <a:pPr marL="231775" indent="-231775" eaLnBrk="0" hangingPunct="0">
              <a:lnSpc>
                <a:spcPct val="90000"/>
              </a:lnSpc>
              <a:spcBef>
                <a:spcPct val="10000"/>
              </a:spcBef>
              <a:buFontTx/>
              <a:buAutoNum type="arabicPeriod"/>
            </a:pPr>
            <a:r>
              <a:rPr lang="id-ID" sz="1600" b="1" dirty="0"/>
              <a:t>Mewujudkan keadilan, keseimbangan peran/kepentingan dan memperkecil potensi konflik;.</a:t>
            </a:r>
            <a:r>
              <a:rPr lang="en-US" sz="1600" b="1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 rot="18697015">
            <a:off x="-997509" y="78330"/>
            <a:ext cx="2743200" cy="1946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8697015">
            <a:off x="-845109" y="459330"/>
            <a:ext cx="2743200" cy="1946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382000" cy="8382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PENGELOLAAN SUMBER DAYA 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23622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Prinsip</a:t>
            </a:r>
            <a:r>
              <a:rPr lang="en-US" sz="2800" dirty="0" smtClean="0">
                <a:solidFill>
                  <a:schemeClr val="bg1"/>
                </a:solidFill>
              </a:rPr>
              <a:t> : </a:t>
            </a:r>
            <a:r>
              <a:rPr lang="en-US" sz="2800" dirty="0" err="1" smtClean="0">
                <a:solidFill>
                  <a:schemeClr val="bg1"/>
                </a:solidFill>
              </a:rPr>
              <a:t>tak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dapat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menambah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persediaan</a:t>
            </a:r>
            <a:r>
              <a:rPr lang="en-US" sz="2800" dirty="0" smtClean="0">
                <a:solidFill>
                  <a:schemeClr val="bg1"/>
                </a:solidFill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</a:rPr>
              <a:t>di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bumi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jumlahnya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tetap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keberadaan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kumpulan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konsentrasi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fase-fasenya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8392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</a:rPr>
              <a:t>Ada</a:t>
            </a:r>
            <a:r>
              <a:rPr lang="en-US" sz="3600" dirty="0" smtClean="0">
                <a:solidFill>
                  <a:schemeClr val="bg1"/>
                </a:solidFill>
              </a:rPr>
              <a:t> 3 </a:t>
            </a:r>
            <a:r>
              <a:rPr lang="en-US" sz="3600" dirty="0" err="1" smtClean="0">
                <a:solidFill>
                  <a:schemeClr val="bg1"/>
                </a:solidFill>
              </a:rPr>
              <a:t>metode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dasar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dalam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pengelolaan</a:t>
            </a:r>
            <a:r>
              <a:rPr lang="en-US" sz="3600" dirty="0" smtClean="0">
                <a:solidFill>
                  <a:schemeClr val="bg1"/>
                </a:solidFill>
              </a:rPr>
              <a:t> air :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3716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PENGOLAHAN TANAH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54864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PENGOLAHAN TANAH Di DAERAH PERTAMBANGAN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2286000"/>
          <a:ext cx="7467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848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PENGELOLAAN UDARA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848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PENDEKATAN INPUT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7696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Menekan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pertumbuhan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populasi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Menggantikan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energi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minyak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energi</a:t>
            </a:r>
            <a:r>
              <a:rPr lang="en-US" sz="2800" dirty="0" smtClean="0">
                <a:solidFill>
                  <a:schemeClr val="bg1"/>
                </a:solidFill>
              </a:rPr>
              <a:t> lain.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Gunakan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bara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telah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dibuat</a:t>
            </a:r>
            <a:r>
              <a:rPr lang="en-US" sz="2800" dirty="0" smtClean="0">
                <a:solidFill>
                  <a:schemeClr val="bg1"/>
                </a:solidFill>
              </a:rPr>
              <a:t> gas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dicairkan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Memperkecil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penggunaan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mobil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pribadi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Arahkan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pemilihan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kendaraan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bermesin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jenis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irit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bahan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bakar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848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PENDEKATAN OUTPUT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Bebaskan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cerobong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pabrik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mobil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partikel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pencemar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udara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misalnya</a:t>
            </a:r>
            <a:r>
              <a:rPr lang="en-US" sz="2400" dirty="0" smtClean="0">
                <a:solidFill>
                  <a:schemeClr val="bg1"/>
                </a:solidFill>
              </a:rPr>
              <a:t> : </a:t>
            </a:r>
            <a:r>
              <a:rPr lang="en-US" sz="2400" dirty="0" err="1" smtClean="0">
                <a:solidFill>
                  <a:schemeClr val="bg1"/>
                </a:solidFill>
              </a:rPr>
              <a:t>penggunaan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penyaring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Cerobong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dibuat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lebih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tinggi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langsung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lapisan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inversi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udara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pengendalian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pembuangan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pencemar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udara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metode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intermitten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pemasangan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tambahan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mesin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mobil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pembakaran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mobil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sempurna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7F1748-EF87-4C0E-B2FE-6DE5B928EB72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250825" y="2708275"/>
            <a:ext cx="2017713" cy="2016125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0825" y="193992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UU No.: 23 - 1997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500563" y="2349500"/>
            <a:ext cx="4464050" cy="28797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716463" y="2563813"/>
            <a:ext cx="2087562" cy="649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Apa ?, Mengapa ?, Dimana ?, Untuk apa ?, &amp; Bagaimana ?.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164388" y="2563813"/>
            <a:ext cx="1655762" cy="649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Norma, Standar, Prosedur, dan Kriteria</a:t>
            </a: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6804025" y="2924175"/>
            <a:ext cx="360363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755650" y="2278063"/>
            <a:ext cx="21590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612775" y="3068638"/>
            <a:ext cx="1295400" cy="1296987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1330325" y="2343150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UU No.: 5 - 1990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>
            <a:off x="1619250" y="2624138"/>
            <a:ext cx="3603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468313" y="2924175"/>
            <a:ext cx="1582737" cy="1584325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323850" y="5037138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UU No.: 5 - 1994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 flipV="1">
            <a:off x="900113" y="4508500"/>
            <a:ext cx="2159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50825" y="1335088"/>
            <a:ext cx="2017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u="sng"/>
              <a:t>SDA Hayati dalam Pengelolaan LH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2195513" y="1341438"/>
            <a:ext cx="28082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u="sng"/>
              <a:t>Implementasi Pengelolaan SDA Hayati Daerah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5219700" y="1831975"/>
            <a:ext cx="3527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9900"/>
                </a:solidFill>
              </a:rPr>
              <a:t>Perangkat pengelolaan Kehati Daerah </a:t>
            </a:r>
            <a:r>
              <a:rPr lang="en-US" sz="1400" b="1">
                <a:solidFill>
                  <a:srgbClr val="006600"/>
                </a:solidFill>
              </a:rPr>
              <a:t>(Permeneg LH: NSPK)</a:t>
            </a:r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>
            <a:off x="2268538" y="3716338"/>
            <a:ext cx="2159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Oval 19"/>
          <p:cNvSpPr>
            <a:spLocks noChangeArrowheads="1"/>
          </p:cNvSpPr>
          <p:nvPr/>
        </p:nvSpPr>
        <p:spPr bwMode="auto">
          <a:xfrm>
            <a:off x="2484438" y="2779713"/>
            <a:ext cx="1800225" cy="18732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2555875" y="3076575"/>
            <a:ext cx="17287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UU No.: 32 – 2004 Pengdalian LH: Urusan wajib</a:t>
            </a:r>
          </a:p>
        </p:txBody>
      </p:sp>
      <p:sp>
        <p:nvSpPr>
          <p:cNvPr id="16406" name="Text Box 21"/>
          <p:cNvSpPr txBox="1">
            <a:spLocks noChangeArrowheads="1"/>
          </p:cNvSpPr>
          <p:nvPr/>
        </p:nvSpPr>
        <p:spPr bwMode="auto">
          <a:xfrm>
            <a:off x="2555875" y="390842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PP No.: 38 – 2007 (NSPK)</a:t>
            </a:r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4284663" y="3716338"/>
            <a:ext cx="2159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4643438" y="3346450"/>
            <a:ext cx="4249737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Pembagian Urusan SSB Kehati (PP No.: 38 – 2007):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1) Perencanan konservasi,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2) Kebijakan konservasi &amp; pemanfaatan berkelanjutan,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3) Pengendalian kemerosotan,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4) Pemantauan dan pengawasan konservasi,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5) Pengaturan dan penyelesaisan konflik,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6) Sistem informasi dan pengelolaan database.</a:t>
            </a:r>
          </a:p>
        </p:txBody>
      </p:sp>
      <p:sp>
        <p:nvSpPr>
          <p:cNvPr id="16409" name="Text Box 24"/>
          <p:cNvSpPr txBox="1">
            <a:spLocks noChangeArrowheads="1"/>
          </p:cNvSpPr>
          <p:nvPr/>
        </p:nvSpPr>
        <p:spPr bwMode="auto">
          <a:xfrm>
            <a:off x="250825" y="404813"/>
            <a:ext cx="6265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PENGELOLAAN KEANEKARAGAMAN HAYATI (SDA HAYATI) DAERAH</a:t>
            </a:r>
            <a:endParaRPr lang="en-US" sz="2000" b="1" u="sng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F3915-FFD2-4533-933A-1F37306D7216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795963" y="3789363"/>
            <a:ext cx="2952750" cy="1727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71438"/>
            <a:ext cx="5400675" cy="404812"/>
          </a:xfrm>
          <a:noFill/>
        </p:spPr>
        <p:txBody>
          <a:bodyPr/>
          <a:lstStyle/>
          <a:p>
            <a:pPr algn="l"/>
            <a:r>
              <a:rPr lang="id-ID" sz="2000" b="1" smtClean="0"/>
              <a:t>A</a:t>
            </a:r>
            <a:r>
              <a:rPr lang="en-US" sz="2000" b="1" smtClean="0"/>
              <a:t>LUR </a:t>
            </a:r>
            <a:r>
              <a:rPr lang="id-ID" sz="2000" b="1" smtClean="0"/>
              <a:t>P</a:t>
            </a:r>
            <a:r>
              <a:rPr lang="en-US" sz="2000" b="1" smtClean="0"/>
              <a:t>ROSES</a:t>
            </a:r>
            <a:r>
              <a:rPr lang="id-ID" sz="2000" b="1" smtClean="0"/>
              <a:t> P</a:t>
            </a:r>
            <a:r>
              <a:rPr lang="en-US" sz="2000" b="1" smtClean="0"/>
              <a:t>ENGELOLAAN</a:t>
            </a:r>
            <a:r>
              <a:rPr lang="id-ID" sz="2000" b="1" smtClean="0"/>
              <a:t>  K</a:t>
            </a:r>
            <a:r>
              <a:rPr lang="en-US" sz="2000" b="1" smtClean="0"/>
              <a:t>EHATI</a:t>
            </a:r>
            <a:endParaRPr lang="en-GB" sz="2000" b="1" smtClean="0"/>
          </a:p>
        </p:txBody>
      </p:sp>
      <p:pic>
        <p:nvPicPr>
          <p:cNvPr id="17413" name="Picture 4" descr="glob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404813"/>
            <a:ext cx="16557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3492500" y="2492375"/>
            <a:ext cx="792163" cy="5048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1400" b="1"/>
          </a:p>
          <a:p>
            <a:pPr algn="ctr"/>
            <a:r>
              <a:rPr lang="id-ID" sz="2000" b="1"/>
              <a:t>KLH</a:t>
            </a:r>
          </a:p>
          <a:p>
            <a:pPr algn="ctr"/>
            <a:r>
              <a:rPr lang="id-ID" sz="1400" b="1"/>
              <a:t> </a:t>
            </a:r>
            <a:endParaRPr lang="en-GB" sz="1400" b="1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3276600" y="3716338"/>
            <a:ext cx="1366838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 sz="1600" b="1"/>
          </a:p>
          <a:p>
            <a:pPr algn="ctr"/>
            <a:r>
              <a:rPr lang="id-ID" sz="1600" b="1"/>
              <a:t>Gubernur</a:t>
            </a:r>
          </a:p>
          <a:p>
            <a:pPr algn="ctr"/>
            <a:endParaRPr lang="en-GB" sz="1600" b="1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3203575" y="5229225"/>
            <a:ext cx="1582738" cy="863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600" b="1"/>
              <a:t>Bupati/Walikota</a:t>
            </a:r>
            <a:endParaRPr lang="en-GB" sz="1600" b="1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3348038" y="1844675"/>
            <a:ext cx="360362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5795963" y="2463800"/>
            <a:ext cx="3097212" cy="619125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911850" y="2565400"/>
            <a:ext cx="7921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DEPHUT</a:t>
            </a:r>
            <a:endParaRPr lang="en-GB" sz="1400" b="1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6805613" y="25654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DEPTAN</a:t>
            </a:r>
            <a:endParaRPr lang="en-GB" sz="1400" b="1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7697788" y="2565400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DKP</a:t>
            </a:r>
            <a:endParaRPr lang="en-GB" sz="1400" b="1"/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8288338" y="2565400"/>
            <a:ext cx="5032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LIPI</a:t>
            </a:r>
            <a:endParaRPr lang="en-GB" sz="1400" b="1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6084888" y="3860800"/>
            <a:ext cx="1008062" cy="158432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229350" y="4005263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BKSDA</a:t>
            </a:r>
            <a:endParaRPr lang="en-GB" sz="1400" b="1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229350" y="50133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BTN</a:t>
            </a:r>
            <a:endParaRPr lang="en-GB" sz="1400" b="1"/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229350" y="4510088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BP.DAS</a:t>
            </a:r>
            <a:endParaRPr lang="en-GB" sz="1400" b="1"/>
          </a:p>
        </p:txBody>
      </p:sp>
      <p:sp>
        <p:nvSpPr>
          <p:cNvPr id="17427" name="Oval 18"/>
          <p:cNvSpPr>
            <a:spLocks noChangeArrowheads="1"/>
          </p:cNvSpPr>
          <p:nvPr/>
        </p:nvSpPr>
        <p:spPr bwMode="auto">
          <a:xfrm>
            <a:off x="295275" y="3327400"/>
            <a:ext cx="2232025" cy="1325563"/>
          </a:xfrm>
          <a:prstGeom prst="ellipse">
            <a:avLst/>
          </a:prstGeom>
          <a:solidFill>
            <a:srgbClr val="0000FF">
              <a:alpha val="8117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174625" indent="-174625"/>
            <a:r>
              <a:rPr lang="id-ID" sz="1200" b="1" u="sng">
                <a:solidFill>
                  <a:schemeClr val="bg1"/>
                </a:solidFill>
              </a:rPr>
              <a:t>SKPD Propinsi: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en-US" sz="1200">
                <a:solidFill>
                  <a:schemeClr val="bg1"/>
                </a:solidFill>
              </a:rPr>
              <a:t>Lingkungan hidup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Kehutanan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Pertanian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en-US" sz="1100">
                <a:solidFill>
                  <a:schemeClr val="bg1"/>
                </a:solidFill>
              </a:rPr>
              <a:t>Kelautan &amp; </a:t>
            </a:r>
            <a:r>
              <a:rPr lang="id-ID" sz="1100">
                <a:solidFill>
                  <a:schemeClr val="bg1"/>
                </a:solidFill>
              </a:rPr>
              <a:t>Perikanan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 dll</a:t>
            </a:r>
            <a:endParaRPr lang="en-GB" sz="1100">
              <a:solidFill>
                <a:schemeClr val="bg1"/>
              </a:solidFill>
            </a:endParaRPr>
          </a:p>
        </p:txBody>
      </p:sp>
      <p:sp>
        <p:nvSpPr>
          <p:cNvPr id="17428" name="Oval 19"/>
          <p:cNvSpPr>
            <a:spLocks noChangeArrowheads="1"/>
          </p:cNvSpPr>
          <p:nvPr/>
        </p:nvSpPr>
        <p:spPr bwMode="auto">
          <a:xfrm>
            <a:off x="193675" y="5027613"/>
            <a:ext cx="2160588" cy="1266825"/>
          </a:xfrm>
          <a:prstGeom prst="ellipse">
            <a:avLst/>
          </a:prstGeom>
          <a:solidFill>
            <a:srgbClr val="0000FF">
              <a:alpha val="8117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174625" indent="-174625"/>
            <a:r>
              <a:rPr lang="id-ID" sz="1200" b="1" u="sng">
                <a:solidFill>
                  <a:schemeClr val="bg1"/>
                </a:solidFill>
              </a:rPr>
              <a:t>SKPD Kab/Kota: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en-US" sz="1100">
                <a:solidFill>
                  <a:schemeClr val="bg1"/>
                </a:solidFill>
              </a:rPr>
              <a:t>Lingkungan hidup,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Kehutanan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Pertanian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en-US" sz="1100">
                <a:solidFill>
                  <a:schemeClr val="bg1"/>
                </a:solidFill>
              </a:rPr>
              <a:t>Kelautan &amp; </a:t>
            </a:r>
            <a:r>
              <a:rPr lang="id-ID" sz="1100">
                <a:solidFill>
                  <a:schemeClr val="bg1"/>
                </a:solidFill>
              </a:rPr>
              <a:t>Perikanan</a:t>
            </a:r>
          </a:p>
          <a:p>
            <a:pPr marL="174625" indent="-174625">
              <a:buSzPct val="120000"/>
              <a:buFontTx/>
              <a:buChar char="•"/>
            </a:pPr>
            <a:r>
              <a:rPr lang="id-ID" sz="1100">
                <a:solidFill>
                  <a:schemeClr val="bg1"/>
                </a:solidFill>
              </a:rPr>
              <a:t> dll</a:t>
            </a:r>
            <a:endParaRPr lang="en-GB" sz="1100">
              <a:solidFill>
                <a:schemeClr val="bg1"/>
              </a:solidFill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3995738" y="30829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3924300" y="43656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7164388" y="31416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 flipV="1">
            <a:off x="2584450" y="3990975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2411413" y="57340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4572000" y="27225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Text Box 26"/>
          <p:cNvSpPr txBox="1">
            <a:spLocks noChangeArrowheads="1"/>
          </p:cNvSpPr>
          <p:nvPr/>
        </p:nvSpPr>
        <p:spPr bwMode="auto">
          <a:xfrm>
            <a:off x="2900363" y="1539875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400" b="1"/>
              <a:t>GLOBAL</a:t>
            </a:r>
            <a:endParaRPr lang="en-GB" sz="1400" b="1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>
            <a:off x="4716463" y="412115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>
            <a:off x="7308850" y="31416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>
            <a:off x="2541588" y="4121150"/>
            <a:ext cx="69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V="1">
            <a:off x="2382838" y="56038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>
            <a:off x="3492500" y="1773238"/>
            <a:ext cx="358775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Text Box 32"/>
          <p:cNvSpPr txBox="1">
            <a:spLocks noChangeArrowheads="1"/>
          </p:cNvSpPr>
          <p:nvPr/>
        </p:nvSpPr>
        <p:spPr bwMode="auto">
          <a:xfrm>
            <a:off x="4643438" y="2479675"/>
            <a:ext cx="935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Koordinasi</a:t>
            </a:r>
            <a:endParaRPr lang="en-GB" sz="1000" b="1"/>
          </a:p>
        </p:txBody>
      </p:sp>
      <p:sp>
        <p:nvSpPr>
          <p:cNvPr id="17442" name="Text Box 33"/>
          <p:cNvSpPr txBox="1">
            <a:spLocks noChangeArrowheads="1"/>
          </p:cNvSpPr>
          <p:nvPr/>
        </p:nvSpPr>
        <p:spPr bwMode="auto">
          <a:xfrm>
            <a:off x="3924300" y="3095625"/>
            <a:ext cx="172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d-ID" sz="1000" b="1"/>
              <a:t> Koordinasi</a:t>
            </a:r>
          </a:p>
          <a:p>
            <a:pPr>
              <a:buFontTx/>
              <a:buChar char="•"/>
            </a:pPr>
            <a:r>
              <a:rPr lang="id-ID" sz="1000" b="1"/>
              <a:t> </a:t>
            </a:r>
            <a:r>
              <a:rPr lang="en-US" sz="1000" b="1"/>
              <a:t>NSPK</a:t>
            </a:r>
            <a:endParaRPr lang="id-ID" sz="1000" b="1"/>
          </a:p>
          <a:p>
            <a:pPr>
              <a:buFontTx/>
              <a:buChar char="•"/>
            </a:pPr>
            <a:r>
              <a:rPr lang="en-US" sz="1000" b="1"/>
              <a:t> </a:t>
            </a:r>
            <a:r>
              <a:rPr lang="id-ID" sz="1000" b="1"/>
              <a:t>Sosialisasi &amp; Asistensi</a:t>
            </a:r>
            <a:endParaRPr lang="en-GB" sz="1000" b="1"/>
          </a:p>
        </p:txBody>
      </p:sp>
      <p:sp>
        <p:nvSpPr>
          <p:cNvPr id="17443" name="Text Box 34"/>
          <p:cNvSpPr txBox="1">
            <a:spLocks noChangeArrowheads="1"/>
          </p:cNvSpPr>
          <p:nvPr/>
        </p:nvSpPr>
        <p:spPr bwMode="auto">
          <a:xfrm>
            <a:off x="2628900" y="1960563"/>
            <a:ext cx="935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Kewajiban</a:t>
            </a:r>
            <a:endParaRPr lang="en-GB" sz="1000" b="1"/>
          </a:p>
        </p:txBody>
      </p:sp>
      <p:sp>
        <p:nvSpPr>
          <p:cNvPr id="17444" name="Text Box 35"/>
          <p:cNvSpPr txBox="1">
            <a:spLocks noChangeArrowheads="1"/>
          </p:cNvSpPr>
          <p:nvPr/>
        </p:nvSpPr>
        <p:spPr bwMode="auto">
          <a:xfrm>
            <a:off x="3635375" y="1903413"/>
            <a:ext cx="719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Laporan</a:t>
            </a:r>
            <a:endParaRPr lang="en-GB" sz="1000" b="1"/>
          </a:p>
        </p:txBody>
      </p:sp>
      <p:sp>
        <p:nvSpPr>
          <p:cNvPr id="17445" name="Line 36"/>
          <p:cNvSpPr>
            <a:spLocks noChangeShapeType="1"/>
          </p:cNvSpPr>
          <p:nvPr/>
        </p:nvSpPr>
        <p:spPr bwMode="auto">
          <a:xfrm>
            <a:off x="5435600" y="46529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Line 37"/>
          <p:cNvSpPr>
            <a:spLocks noChangeShapeType="1"/>
          </p:cNvSpPr>
          <p:nvPr/>
        </p:nvSpPr>
        <p:spPr bwMode="auto">
          <a:xfrm>
            <a:off x="5435600" y="41497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Line 38"/>
          <p:cNvSpPr>
            <a:spLocks noChangeShapeType="1"/>
          </p:cNvSpPr>
          <p:nvPr/>
        </p:nvSpPr>
        <p:spPr bwMode="auto">
          <a:xfrm>
            <a:off x="4859338" y="56181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Line 39"/>
          <p:cNvSpPr>
            <a:spLocks noChangeShapeType="1"/>
          </p:cNvSpPr>
          <p:nvPr/>
        </p:nvSpPr>
        <p:spPr bwMode="auto">
          <a:xfrm>
            <a:off x="5435600" y="50133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>
            <a:off x="5435600" y="50133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Line 41"/>
          <p:cNvSpPr>
            <a:spLocks noChangeShapeType="1"/>
          </p:cNvSpPr>
          <p:nvPr/>
        </p:nvSpPr>
        <p:spPr bwMode="auto">
          <a:xfrm>
            <a:off x="4716463" y="39481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Line 42"/>
          <p:cNvSpPr>
            <a:spLocks noChangeShapeType="1"/>
          </p:cNvSpPr>
          <p:nvPr/>
        </p:nvSpPr>
        <p:spPr bwMode="auto">
          <a:xfrm>
            <a:off x="5508625" y="39338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Line 43"/>
          <p:cNvSpPr>
            <a:spLocks noChangeShapeType="1"/>
          </p:cNvSpPr>
          <p:nvPr/>
        </p:nvSpPr>
        <p:spPr bwMode="auto">
          <a:xfrm>
            <a:off x="5508625" y="45085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Line 44"/>
          <p:cNvSpPr>
            <a:spLocks noChangeShapeType="1"/>
          </p:cNvSpPr>
          <p:nvPr/>
        </p:nvSpPr>
        <p:spPr bwMode="auto">
          <a:xfrm>
            <a:off x="4859338" y="57340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Line 45"/>
          <p:cNvSpPr>
            <a:spLocks noChangeShapeType="1"/>
          </p:cNvSpPr>
          <p:nvPr/>
        </p:nvSpPr>
        <p:spPr bwMode="auto">
          <a:xfrm>
            <a:off x="5508625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Line 46"/>
          <p:cNvSpPr>
            <a:spLocks noChangeShapeType="1"/>
          </p:cNvSpPr>
          <p:nvPr/>
        </p:nvSpPr>
        <p:spPr bwMode="auto">
          <a:xfrm>
            <a:off x="5508625" y="51577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Line 47"/>
          <p:cNvSpPr>
            <a:spLocks noChangeShapeType="1"/>
          </p:cNvSpPr>
          <p:nvPr/>
        </p:nvSpPr>
        <p:spPr bwMode="auto">
          <a:xfrm>
            <a:off x="4500563" y="2824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Rectangle 48"/>
          <p:cNvSpPr>
            <a:spLocks noChangeArrowheads="1"/>
          </p:cNvSpPr>
          <p:nvPr/>
        </p:nvSpPr>
        <p:spPr bwMode="auto">
          <a:xfrm>
            <a:off x="7451725" y="3860800"/>
            <a:ext cx="1008063" cy="158432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58" name="Rectangle 49"/>
          <p:cNvSpPr>
            <a:spLocks noChangeArrowheads="1"/>
          </p:cNvSpPr>
          <p:nvPr/>
        </p:nvSpPr>
        <p:spPr bwMode="auto">
          <a:xfrm>
            <a:off x="7597775" y="4005263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BPTP</a:t>
            </a:r>
            <a:endParaRPr lang="en-GB" sz="1400" b="1"/>
          </a:p>
        </p:txBody>
      </p:sp>
      <p:sp>
        <p:nvSpPr>
          <p:cNvPr id="17459" name="Rectangle 50"/>
          <p:cNvSpPr>
            <a:spLocks noChangeArrowheads="1"/>
          </p:cNvSpPr>
          <p:nvPr/>
        </p:nvSpPr>
        <p:spPr bwMode="auto">
          <a:xfrm>
            <a:off x="7597775" y="4581525"/>
            <a:ext cx="7191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b="1"/>
              <a:t>Litbang</a:t>
            </a:r>
            <a:endParaRPr lang="en-GB" sz="1400" b="1"/>
          </a:p>
        </p:txBody>
      </p:sp>
      <p:sp>
        <p:nvSpPr>
          <p:cNvPr id="17460" name="Text Box 51"/>
          <p:cNvSpPr txBox="1">
            <a:spLocks noChangeArrowheads="1"/>
          </p:cNvSpPr>
          <p:nvPr/>
        </p:nvSpPr>
        <p:spPr bwMode="auto">
          <a:xfrm>
            <a:off x="6227763" y="3176588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d-ID" sz="1000" b="1"/>
              <a:t>Kebijakan</a:t>
            </a:r>
          </a:p>
          <a:p>
            <a:pPr>
              <a:buFontTx/>
              <a:buChar char="•"/>
            </a:pPr>
            <a:r>
              <a:rPr lang="id-ID" sz="1000" b="1"/>
              <a:t>Pengawasan</a:t>
            </a:r>
            <a:endParaRPr lang="en-GB" sz="1000" b="1"/>
          </a:p>
        </p:txBody>
      </p:sp>
      <p:sp>
        <p:nvSpPr>
          <p:cNvPr id="17461" name="Text Box 52"/>
          <p:cNvSpPr txBox="1">
            <a:spLocks noChangeArrowheads="1"/>
          </p:cNvSpPr>
          <p:nvPr/>
        </p:nvSpPr>
        <p:spPr bwMode="auto">
          <a:xfrm>
            <a:off x="7308850" y="3255963"/>
            <a:ext cx="935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Laporan</a:t>
            </a:r>
            <a:endParaRPr lang="en-GB" sz="1000" b="1"/>
          </a:p>
        </p:txBody>
      </p:sp>
      <p:sp>
        <p:nvSpPr>
          <p:cNvPr id="17462" name="Line 53"/>
          <p:cNvSpPr>
            <a:spLocks noChangeShapeType="1"/>
          </p:cNvSpPr>
          <p:nvPr/>
        </p:nvSpPr>
        <p:spPr bwMode="auto">
          <a:xfrm>
            <a:off x="38512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Line 54"/>
          <p:cNvSpPr>
            <a:spLocks noChangeShapeType="1"/>
          </p:cNvSpPr>
          <p:nvPr/>
        </p:nvSpPr>
        <p:spPr bwMode="auto">
          <a:xfrm>
            <a:off x="3779838" y="43656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4" name="Text Box 55"/>
          <p:cNvSpPr txBox="1">
            <a:spLocks noChangeArrowheads="1"/>
          </p:cNvSpPr>
          <p:nvPr/>
        </p:nvSpPr>
        <p:spPr bwMode="auto">
          <a:xfrm>
            <a:off x="4284663" y="4624388"/>
            <a:ext cx="935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Koordinasi</a:t>
            </a:r>
            <a:endParaRPr lang="en-GB" sz="1000" b="1"/>
          </a:p>
        </p:txBody>
      </p:sp>
      <p:sp>
        <p:nvSpPr>
          <p:cNvPr id="17465" name="Text Box 56"/>
          <p:cNvSpPr txBox="1">
            <a:spLocks noChangeArrowheads="1"/>
          </p:cNvSpPr>
          <p:nvPr/>
        </p:nvSpPr>
        <p:spPr bwMode="auto">
          <a:xfrm>
            <a:off x="2484438" y="4149725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d-ID" sz="1000" b="1"/>
              <a:t>Kebijakan</a:t>
            </a:r>
          </a:p>
          <a:p>
            <a:pPr>
              <a:buFontTx/>
              <a:buChar char="•"/>
            </a:pPr>
            <a:r>
              <a:rPr lang="id-ID" sz="1000" b="1"/>
              <a:t>Pengawasan</a:t>
            </a:r>
            <a:endParaRPr lang="en-GB" sz="1000" b="1"/>
          </a:p>
        </p:txBody>
      </p:sp>
      <p:sp>
        <p:nvSpPr>
          <p:cNvPr id="17466" name="Text Box 57"/>
          <p:cNvSpPr txBox="1">
            <a:spLocks noChangeArrowheads="1"/>
          </p:cNvSpPr>
          <p:nvPr/>
        </p:nvSpPr>
        <p:spPr bwMode="auto">
          <a:xfrm>
            <a:off x="2297113" y="5178425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d-ID" sz="1000" b="1"/>
              <a:t>Kebijakan</a:t>
            </a:r>
          </a:p>
          <a:p>
            <a:pPr>
              <a:buFontTx/>
              <a:buChar char="•"/>
            </a:pPr>
            <a:r>
              <a:rPr lang="id-ID" sz="1000" b="1"/>
              <a:t>Pengawasan</a:t>
            </a:r>
            <a:endParaRPr lang="en-GB" sz="1000" b="1"/>
          </a:p>
        </p:txBody>
      </p:sp>
      <p:sp>
        <p:nvSpPr>
          <p:cNvPr id="17467" name="Text Box 58"/>
          <p:cNvSpPr txBox="1">
            <a:spLocks noChangeArrowheads="1"/>
          </p:cNvSpPr>
          <p:nvPr/>
        </p:nvSpPr>
        <p:spPr bwMode="auto">
          <a:xfrm>
            <a:off x="2555875" y="3716338"/>
            <a:ext cx="935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Laporan</a:t>
            </a:r>
            <a:endParaRPr lang="en-GB" sz="1000" b="1"/>
          </a:p>
        </p:txBody>
      </p:sp>
      <p:sp>
        <p:nvSpPr>
          <p:cNvPr id="17468" name="Text Box 59"/>
          <p:cNvSpPr txBox="1">
            <a:spLocks noChangeArrowheads="1"/>
          </p:cNvSpPr>
          <p:nvPr/>
        </p:nvSpPr>
        <p:spPr bwMode="auto">
          <a:xfrm>
            <a:off x="2354263" y="5718175"/>
            <a:ext cx="935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000" b="1"/>
              <a:t>Laporan</a:t>
            </a:r>
            <a:endParaRPr lang="en-GB" sz="1000" b="1"/>
          </a:p>
        </p:txBody>
      </p:sp>
      <p:sp>
        <p:nvSpPr>
          <p:cNvPr id="17469" name="Oval 62"/>
          <p:cNvSpPr>
            <a:spLocks noChangeArrowheads="1"/>
          </p:cNvSpPr>
          <p:nvPr/>
        </p:nvSpPr>
        <p:spPr bwMode="auto">
          <a:xfrm>
            <a:off x="5940425" y="477838"/>
            <a:ext cx="2016125" cy="11509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7470" name="Picture 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692150"/>
            <a:ext cx="1439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1" name="Text Box 64"/>
          <p:cNvSpPr txBox="1">
            <a:spLocks noChangeArrowheads="1"/>
          </p:cNvSpPr>
          <p:nvPr/>
        </p:nvSpPr>
        <p:spPr bwMode="auto">
          <a:xfrm>
            <a:off x="5175250" y="1327150"/>
            <a:ext cx="3846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9900"/>
                </a:solidFill>
              </a:rPr>
              <a:t>Kondisi dan potensi pemanfaatan Kehati</a:t>
            </a:r>
            <a:endParaRPr lang="en-US" sz="1400">
              <a:solidFill>
                <a:srgbClr val="FF9900"/>
              </a:solidFill>
            </a:endParaRPr>
          </a:p>
        </p:txBody>
      </p:sp>
      <p:sp>
        <p:nvSpPr>
          <p:cNvPr id="17472" name="Line 65"/>
          <p:cNvSpPr>
            <a:spLocks noChangeShapeType="1"/>
          </p:cNvSpPr>
          <p:nvPr/>
        </p:nvSpPr>
        <p:spPr bwMode="auto">
          <a:xfrm flipH="1">
            <a:off x="4284663" y="1630363"/>
            <a:ext cx="2447925" cy="93503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73" name="Line 67"/>
          <p:cNvSpPr>
            <a:spLocks noChangeShapeType="1"/>
          </p:cNvSpPr>
          <p:nvPr/>
        </p:nvSpPr>
        <p:spPr bwMode="auto">
          <a:xfrm flipH="1">
            <a:off x="7596188" y="1628775"/>
            <a:ext cx="288925" cy="792163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74" name="Line 68"/>
          <p:cNvSpPr>
            <a:spLocks noChangeShapeType="1"/>
          </p:cNvSpPr>
          <p:nvPr/>
        </p:nvSpPr>
        <p:spPr bwMode="auto">
          <a:xfrm>
            <a:off x="5364163" y="1628775"/>
            <a:ext cx="3455987" cy="0"/>
          </a:xfrm>
          <a:prstGeom prst="line">
            <a:avLst/>
          </a:prstGeom>
          <a:noFill/>
          <a:ln w="25400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5" name="Text Box 69"/>
          <p:cNvSpPr txBox="1">
            <a:spLocks noChangeArrowheads="1"/>
          </p:cNvSpPr>
          <p:nvPr/>
        </p:nvSpPr>
        <p:spPr bwMode="auto">
          <a:xfrm>
            <a:off x="4211638" y="1727200"/>
            <a:ext cx="2736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/>
              <a:t>Kelestarian tata nilai kelangsungan kehidupan dan penopang keber- hasilan pemanfaatan berkelanjutan</a:t>
            </a:r>
          </a:p>
        </p:txBody>
      </p:sp>
      <p:sp>
        <p:nvSpPr>
          <p:cNvPr id="17476" name="Text Box 70"/>
          <p:cNvSpPr txBox="1">
            <a:spLocks noChangeArrowheads="1"/>
          </p:cNvSpPr>
          <p:nvPr/>
        </p:nvSpPr>
        <p:spPr bwMode="auto">
          <a:xfrm>
            <a:off x="6877050" y="1889125"/>
            <a:ext cx="219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Nilai manfaat/pemanfaatan</a:t>
            </a:r>
            <a:endParaRPr lang="en-GB" sz="1200" b="1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PENGERTIAN SUMBER DAYA ALAM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1143000"/>
            <a:ext cx="83058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Sesuatu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sekitar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kita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dimanfaatkan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kepentingan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agar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sejahtera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78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0" name="Picture 4" descr="http://2.bp.blogspot.com/-iKIP4nUFkPY/TuRcNIDUoeI/AAAAAAAAAEw/voyhM3wowc8/s1600/pengertian-sumber-daya-alam-indones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895600"/>
            <a:ext cx="4622800" cy="3467100"/>
          </a:xfrm>
          <a:prstGeom prst="rect">
            <a:avLst/>
          </a:prstGeom>
          <a:noFill/>
        </p:spPr>
      </p:pic>
      <p:pic>
        <p:nvPicPr>
          <p:cNvPr id="24582" name="Picture 6" descr="http://www.tender-indonesia.com/tender_home/images/NEWS_FOTO/tambang_ema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429000"/>
            <a:ext cx="4160963" cy="3133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7696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  <a:latin typeface="Blackadder ITC" pitchFamily="82" charset="0"/>
              </a:rPr>
              <a:t>	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Mahluk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bukan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manusia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kendati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bukan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pelaku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moral (moral agents)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melainkan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dipandang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sebagai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subyek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moral (moral subjects),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sehingga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pantas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menjadi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perhatian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 moral </a:t>
            </a:r>
            <a:r>
              <a:rPr lang="en-US" sz="3200" dirty="0" err="1" smtClean="0">
                <a:solidFill>
                  <a:srgbClr val="FFFF00"/>
                </a:solidFill>
                <a:latin typeface="Blackadder ITC" pitchFamily="82" charset="0"/>
              </a:rPr>
              <a:t>manusia</a:t>
            </a:r>
            <a:r>
              <a:rPr lang="en-US" sz="3200" dirty="0" smtClean="0">
                <a:solidFill>
                  <a:srgbClr val="FFFF00"/>
                </a:solidFill>
                <a:latin typeface="Blackadder ITC" pitchFamily="82" charset="0"/>
              </a:rPr>
              <a:t>. (Albert Schweitzer )</a:t>
            </a:r>
            <a:endParaRPr lang="en-US" sz="3200" dirty="0">
              <a:solidFill>
                <a:srgbClr val="FFFF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SDA </a:t>
            </a:r>
            <a:r>
              <a:rPr lang="en-US" sz="2800" dirty="0" err="1" smtClean="0">
                <a:solidFill>
                  <a:schemeClr val="bg1"/>
                </a:solidFill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karakteristik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tertentu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berdasarkan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karakter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dapat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diklasifikasikan</a:t>
            </a:r>
            <a:r>
              <a:rPr lang="en-US" sz="2800" dirty="0" smtClean="0">
                <a:solidFill>
                  <a:schemeClr val="bg1"/>
                </a:solidFill>
              </a:rPr>
              <a:t>  (</a:t>
            </a:r>
            <a:r>
              <a:rPr lang="en-US" sz="2800" dirty="0" err="1" smtClean="0">
                <a:solidFill>
                  <a:schemeClr val="bg1"/>
                </a:solidFill>
              </a:rPr>
              <a:t>penggolongan</a:t>
            </a:r>
            <a:r>
              <a:rPr lang="en-US" sz="2800" dirty="0" smtClean="0">
                <a:solidFill>
                  <a:schemeClr val="bg1"/>
                </a:solidFill>
              </a:rPr>
              <a:t> SDA)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2895600"/>
          <a:ext cx="50292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1981200"/>
            <a:ext cx="46482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 BERDASARKAN JENIS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533400"/>
            <a:ext cx="4648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BERDASAR SIFAT PEMBAHARUAN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62000" y="1524000"/>
          <a:ext cx="6858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609600"/>
            <a:ext cx="48768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C. BERDASARKAN PENGGUNAANNYA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144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5105400" cy="2514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PENGELOLAAN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SUMBER DAYA ALAM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14921reefsce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0"/>
            <a:ext cx="4114800" cy="68580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1" y="457200"/>
            <a:ext cx="807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400" b="1" dirty="0" err="1">
                <a:solidFill>
                  <a:schemeClr val="bg1"/>
                </a:solidFill>
              </a:rPr>
              <a:t>Konsep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prinsip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pengelolaan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sumbr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daya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alam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hayati</a:t>
            </a:r>
            <a:r>
              <a:rPr lang="en-US" sz="2400" b="1" dirty="0">
                <a:solidFill>
                  <a:schemeClr val="bg1"/>
                </a:solidFill>
              </a:rPr>
              <a:t> (</a:t>
            </a:r>
            <a:r>
              <a:rPr lang="en-US" sz="2400" b="1" dirty="0" err="1">
                <a:solidFill>
                  <a:schemeClr val="bg1"/>
                </a:solidFill>
              </a:rPr>
              <a:t>keanekaragaman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hayati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r>
              <a:rPr lang="en-US" sz="2400" b="1" i="1" dirty="0" err="1">
                <a:solidFill>
                  <a:schemeClr val="bg1"/>
                </a:solidFill>
              </a:rPr>
              <a:t>diawali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dengan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pemahaman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terhadap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unsur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elemen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keterkaitan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nilai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keberadaan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unsur-unsur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sumber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daya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tersebut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4800" y="2590800"/>
            <a:ext cx="84296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400" b="1" dirty="0" err="1">
                <a:solidFill>
                  <a:schemeClr val="bg1"/>
                </a:solidFill>
              </a:rPr>
              <a:t>Unsur</a:t>
            </a:r>
            <a:r>
              <a:rPr lang="en-US" sz="2400" b="1" dirty="0">
                <a:solidFill>
                  <a:schemeClr val="bg1"/>
                </a:solidFill>
              </a:rPr>
              <a:t>/</a:t>
            </a:r>
            <a:r>
              <a:rPr lang="en-US" sz="2400" b="1" dirty="0" err="1">
                <a:solidFill>
                  <a:schemeClr val="bg1"/>
                </a:solidFill>
              </a:rPr>
              <a:t>elemen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keanekaragaman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hayati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n-US" sz="2400" b="1" i="1" dirty="0" err="1">
                <a:solidFill>
                  <a:srgbClr val="00B050"/>
                </a:solidFill>
              </a:rPr>
              <a:t>ekosistem</a:t>
            </a:r>
            <a:r>
              <a:rPr lang="en-US" sz="2400" b="1" i="1" dirty="0">
                <a:solidFill>
                  <a:srgbClr val="00B050"/>
                </a:solidFill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</a:rPr>
              <a:t>spesies</a:t>
            </a:r>
            <a:r>
              <a:rPr lang="en-US" sz="2400" b="1" i="1" dirty="0">
                <a:solidFill>
                  <a:srgbClr val="00B050"/>
                </a:solidFill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</a:rPr>
              <a:t>dan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</a:rPr>
              <a:t>genetik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en-US" sz="2400" b="1" dirty="0" err="1">
                <a:solidFill>
                  <a:schemeClr val="bg1"/>
                </a:solidFill>
              </a:rPr>
              <a:t>dokumen</a:t>
            </a:r>
            <a:r>
              <a:rPr lang="en-US" sz="2400" b="1" dirty="0">
                <a:solidFill>
                  <a:schemeClr val="bg1"/>
                </a:solidFill>
              </a:rPr>
              <a:t> C</a:t>
            </a:r>
            <a:r>
              <a:rPr lang="en-US" sz="2400" b="1" i="1" dirty="0">
                <a:solidFill>
                  <a:schemeClr val="bg1"/>
                </a:solidFill>
              </a:rPr>
              <a:t>onvention on Biological Diversity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1992)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GB" sz="1400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762000"/>
            <a:ext cx="7467600" cy="457200"/>
          </a:xfrm>
          <a:noFill/>
        </p:spPr>
        <p:txBody>
          <a:bodyPr/>
          <a:lstStyle/>
          <a:p>
            <a:r>
              <a:rPr lang="en-US" sz="2000" b="1" smtClean="0">
                <a:latin typeface="Tahoma" pitchFamily="34" charset="0"/>
              </a:rPr>
              <a:t>PRINSIP PEMBANGUNAN BERKELANJUTAN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54000" y="1905000"/>
            <a:ext cx="2182813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Tahoma" pitchFamily="34" charset="0"/>
              </a:rPr>
              <a:t> </a:t>
            </a:r>
            <a:r>
              <a:rPr lang="en-US" sz="1600" b="1">
                <a:solidFill>
                  <a:srgbClr val="070909"/>
                </a:solidFill>
                <a:latin typeface="Tahoma" pitchFamily="34" charset="0"/>
              </a:rPr>
              <a:t>Pemanfaatan SDA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459038" y="2133600"/>
            <a:ext cx="14446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2608263" y="2133600"/>
            <a:ext cx="287337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906713" y="1350963"/>
            <a:ext cx="2414587" cy="1620837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spcBef>
                <a:spcPct val="20000"/>
              </a:spcBef>
            </a:pPr>
            <a:r>
              <a:rPr lang="en-US" sz="1400" b="1" u="sng">
                <a:solidFill>
                  <a:srgbClr val="070909"/>
                </a:solidFill>
                <a:latin typeface="Tahoma" pitchFamily="34" charset="0"/>
              </a:rPr>
              <a:t>Output</a:t>
            </a: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:</a:t>
            </a:r>
          </a:p>
          <a:p>
            <a:pPr marL="114300" indent="-1143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Kelestarian fungsi LH,</a:t>
            </a:r>
          </a:p>
          <a:p>
            <a:pPr marL="114300" indent="-1143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Peningkatan nilai dukung ekosistem,</a:t>
            </a:r>
          </a:p>
          <a:p>
            <a:pPr marL="114300" indent="-114300"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Pemanfaatan berkelanjutan.</a:t>
            </a: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V="1">
            <a:off x="5334000" y="2200275"/>
            <a:ext cx="500063" cy="952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5854700" y="1447800"/>
            <a:ext cx="3038475" cy="14493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u="sng">
                <a:solidFill>
                  <a:srgbClr val="006600"/>
                </a:solidFill>
                <a:latin typeface="Tahoma" pitchFamily="34" charset="0"/>
              </a:rPr>
              <a:t>Outcome</a:t>
            </a:r>
            <a:r>
              <a:rPr lang="en-US" sz="1400" b="1">
                <a:solidFill>
                  <a:srgbClr val="006600"/>
                </a:solidFill>
                <a:latin typeface="Tahoma" pitchFamily="34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1400" b="1" i="1">
                <a:solidFill>
                  <a:srgbClr val="006600"/>
                </a:solidFill>
                <a:latin typeface="Tahoma" pitchFamily="34" charset="0"/>
              </a:rPr>
              <a:t>Pembangunan berkelanjutan </a:t>
            </a:r>
            <a:r>
              <a:rPr lang="en-US" sz="1400" b="1" i="1">
                <a:solidFill>
                  <a:srgbClr val="0000FF"/>
                </a:solidFill>
                <a:latin typeface="Tahoma" pitchFamily="34" charset="0"/>
              </a:rPr>
              <a:t>(peningkatan kesejahteraan masyarakat dan kelestarian tata nilai kelangsungan kehidupan)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990600" y="3276600"/>
            <a:ext cx="3200400" cy="377825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rgbClr val="070909"/>
                </a:solidFill>
                <a:latin typeface="Tahoma" pitchFamily="34" charset="0"/>
              </a:rPr>
              <a:t>Pengelolaan LH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22263" y="3657600"/>
            <a:ext cx="7831137" cy="5603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tabLst>
                <a:tab pos="342900" algn="l"/>
              </a:tabLst>
            </a:pP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Prinsip pengelolaan LH,</a:t>
            </a:r>
          </a:p>
          <a:p>
            <a:pPr marL="342900" indent="-342900">
              <a:spcBef>
                <a:spcPct val="20000"/>
              </a:spcBef>
              <a:tabLst>
                <a:tab pos="342900" algn="l"/>
              </a:tabLst>
            </a:pPr>
            <a:r>
              <a:rPr lang="en-US" sz="1400" b="1">
                <a:solidFill>
                  <a:srgbClr val="070909"/>
                </a:solidFill>
                <a:latin typeface="Tahoma" pitchFamily="34" charset="0"/>
              </a:rPr>
              <a:t>1.	Pengendalian Kerusakan LH</a:t>
            </a: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sz="1400" b="1">
                <a:solidFill>
                  <a:srgbClr val="006600"/>
                </a:solidFill>
                <a:latin typeface="Tahoma" pitchFamily="34" charset="0"/>
                <a:sym typeface="Wingdings" pitchFamily="2" charset="2"/>
              </a:rPr>
              <a:t> </a:t>
            </a:r>
            <a:r>
              <a:rPr lang="en-US" sz="1400" b="1">
                <a:solidFill>
                  <a:srgbClr val="006600"/>
                </a:solidFill>
                <a:latin typeface="Tahoma" pitchFamily="34" charset="0"/>
              </a:rPr>
              <a:t>Green Issue</a:t>
            </a: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:</a:t>
            </a:r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 flipH="1" flipV="1">
            <a:off x="2603500" y="2133600"/>
            <a:ext cx="0" cy="11430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703263" y="4191000"/>
            <a:ext cx="8059737" cy="1028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1400" b="1" dirty="0" err="1">
                <a:solidFill>
                  <a:schemeClr val="hlink"/>
                </a:solidFill>
                <a:latin typeface="Tahoma" pitchFamily="34" charset="0"/>
              </a:rPr>
              <a:t>Konservasi</a:t>
            </a:r>
            <a:r>
              <a:rPr lang="en-US" sz="1400" b="1" dirty="0">
                <a:solidFill>
                  <a:schemeClr val="hlink"/>
                </a:solidFill>
                <a:latin typeface="Tahoma" pitchFamily="34" charset="0"/>
              </a:rPr>
              <a:t> SDA</a:t>
            </a:r>
            <a:r>
              <a:rPr lang="en-US" sz="1400" b="1" dirty="0">
                <a:latin typeface="Tahoma" pitchFamily="34" charset="0"/>
              </a:rPr>
              <a:t> (</a:t>
            </a:r>
            <a:r>
              <a:rPr lang="en-US" sz="1400" b="1" dirty="0" err="1">
                <a:solidFill>
                  <a:srgbClr val="006600"/>
                </a:solidFill>
                <a:latin typeface="Tahoma" pitchFamily="34" charset="0"/>
              </a:rPr>
              <a:t>keanekaragaman</a:t>
            </a:r>
            <a:r>
              <a:rPr lang="en-US" sz="1400" b="1" dirty="0">
                <a:solidFill>
                  <a:srgbClr val="006600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06600"/>
                </a:solidFill>
                <a:latin typeface="Tahoma" pitchFamily="34" charset="0"/>
              </a:rPr>
              <a:t>hayati</a:t>
            </a:r>
            <a:r>
              <a:rPr lang="en-US" sz="1400" b="1" dirty="0">
                <a:solidFill>
                  <a:srgbClr val="006600"/>
                </a:solidFill>
                <a:latin typeface="Tahoma" pitchFamily="34" charset="0"/>
              </a:rPr>
              <a:t>, Air, </a:t>
            </a:r>
            <a:r>
              <a:rPr lang="en-US" sz="1400" b="1" dirty="0" err="1">
                <a:solidFill>
                  <a:srgbClr val="006600"/>
                </a:solidFill>
                <a:latin typeface="Tahoma" pitchFamily="34" charset="0"/>
              </a:rPr>
              <a:t>Energi</a:t>
            </a:r>
            <a:r>
              <a:rPr lang="en-US" sz="1400" b="1" dirty="0">
                <a:solidFill>
                  <a:srgbClr val="006600"/>
                </a:solidFill>
                <a:latin typeface="Tahoma" pitchFamily="34" charset="0"/>
              </a:rPr>
              <a:t>, </a:t>
            </a:r>
            <a:r>
              <a:rPr lang="en-US" sz="1400" b="1" dirty="0" err="1">
                <a:solidFill>
                  <a:srgbClr val="006600"/>
                </a:solidFill>
                <a:latin typeface="Tahoma" pitchFamily="34" charset="0"/>
              </a:rPr>
              <a:t>dan</a:t>
            </a:r>
            <a:r>
              <a:rPr lang="en-US" sz="1400" b="1" dirty="0">
                <a:solidFill>
                  <a:srgbClr val="006600"/>
                </a:solidFill>
                <a:latin typeface="Tahoma" pitchFamily="34" charset="0"/>
              </a:rPr>
              <a:t> SDA </a:t>
            </a:r>
            <a:r>
              <a:rPr lang="en-US" sz="1400" b="1" dirty="0" err="1">
                <a:solidFill>
                  <a:srgbClr val="006600"/>
                </a:solidFill>
                <a:latin typeface="Tahoma" pitchFamily="34" charset="0"/>
              </a:rPr>
              <a:t>Lainnya</a:t>
            </a:r>
            <a:r>
              <a:rPr lang="en-US" sz="1400" b="1" dirty="0">
                <a:latin typeface="Tahoma" pitchFamily="34" charset="0"/>
              </a:rPr>
              <a:t>);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Kesesuaian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peruntukan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pemanfaatan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/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fungsi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lahan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  <a:sym typeface="Wingdings" pitchFamily="2" charset="2"/>
              </a:rPr>
              <a:t>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Tata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ruang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/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tataguna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lahan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; </a:t>
            </a: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Pengembangan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nilai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dukung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ekosistem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  <a:sym typeface="Wingdings" pitchFamily="2" charset="2"/>
              </a:rPr>
              <a:t>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peningkatan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produktivitas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lahan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/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kawasan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(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nilai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>
                <a:solidFill>
                  <a:srgbClr val="020202"/>
                </a:solidFill>
                <a:latin typeface="Tahoma" pitchFamily="34" charset="0"/>
              </a:rPr>
              <a:t>tambah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,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bentuk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,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dan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pola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pemanfaatan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020202"/>
                </a:solidFill>
                <a:latin typeface="Tahoma" pitchFamily="34" charset="0"/>
              </a:rPr>
              <a:t>berkelanjutan</a:t>
            </a:r>
            <a:r>
              <a:rPr lang="en-US" sz="1400" b="1" dirty="0">
                <a:solidFill>
                  <a:srgbClr val="020202"/>
                </a:solidFill>
                <a:latin typeface="Tahoma" pitchFamily="34" charset="0"/>
              </a:rPr>
              <a:t>);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342900" y="5257800"/>
            <a:ext cx="788670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tabLst>
                <a:tab pos="342900" algn="l"/>
              </a:tabLst>
            </a:pPr>
            <a:r>
              <a:rPr lang="en-US" sz="1400" b="1">
                <a:solidFill>
                  <a:srgbClr val="040404"/>
                </a:solidFill>
                <a:latin typeface="Tahoma" pitchFamily="34" charset="0"/>
              </a:rPr>
              <a:t>2.	Pengendalian pencemaran LH</a:t>
            </a:r>
            <a:r>
              <a:rPr lang="en-US" sz="1400" b="1">
                <a:latin typeface="Tahoma" pitchFamily="34" charset="0"/>
              </a:rPr>
              <a:t> </a:t>
            </a:r>
            <a:r>
              <a:rPr lang="en-US" sz="1400" b="1">
                <a:solidFill>
                  <a:srgbClr val="040404"/>
                </a:solidFill>
                <a:latin typeface="Tahoma" pitchFamily="34" charset="0"/>
              </a:rPr>
              <a:t>(</a:t>
            </a:r>
            <a:r>
              <a:rPr lang="en-US" sz="1400" b="1">
                <a:solidFill>
                  <a:srgbClr val="000000"/>
                </a:solidFill>
                <a:latin typeface="Tahoma" pitchFamily="34" charset="0"/>
              </a:rPr>
              <a:t>Pengelolaan Limbah/Sampah) </a:t>
            </a:r>
            <a:r>
              <a:rPr lang="en-US" sz="1400" b="1">
                <a:solidFill>
                  <a:srgbClr val="993300"/>
                </a:solidFill>
                <a:latin typeface="Tahoma" pitchFamily="34" charset="0"/>
                <a:sym typeface="Wingdings" pitchFamily="2" charset="2"/>
              </a:rPr>
              <a:t> </a:t>
            </a:r>
            <a:r>
              <a:rPr lang="en-US" sz="1400" b="1">
                <a:solidFill>
                  <a:srgbClr val="993300"/>
                </a:solidFill>
                <a:latin typeface="Tahoma" pitchFamily="34" charset="0"/>
              </a:rPr>
              <a:t>Brown Issue</a:t>
            </a:r>
            <a:r>
              <a:rPr lang="en-US" sz="1400" b="1">
                <a:solidFill>
                  <a:schemeClr val="tx2"/>
                </a:solidFill>
                <a:latin typeface="Tahoma" pitchFamily="34" charset="0"/>
              </a:rPr>
              <a:t>: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685800" y="5618163"/>
            <a:ext cx="8278813" cy="454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50000"/>
              </a:lnSpc>
              <a:spcBef>
                <a:spcPct val="75000"/>
              </a:spcBef>
              <a:spcAft>
                <a:spcPct val="20000"/>
              </a:spcAft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00"/>
                </a:solidFill>
                <a:latin typeface="Tahoma" pitchFamily="34" charset="0"/>
              </a:rPr>
              <a:t>Minimalisasi limbah/sampah </a:t>
            </a:r>
            <a:r>
              <a:rPr lang="en-US" sz="1400" b="1">
                <a:solidFill>
                  <a:srgbClr val="FF00FF"/>
                </a:solidFill>
                <a:latin typeface="Tahoma" pitchFamily="34" charset="0"/>
              </a:rPr>
              <a:t>{</a:t>
            </a:r>
            <a:r>
              <a:rPr lang="en-US" sz="1400" b="1">
                <a:solidFill>
                  <a:srgbClr val="FF00FF"/>
                </a:solidFill>
                <a:latin typeface="Tahoma" pitchFamily="34" charset="0"/>
                <a:sym typeface="Wingdings" pitchFamily="2" charset="2"/>
              </a:rPr>
              <a:t> Teknologi bersih (hemat bahan baku/energi) dan</a:t>
            </a:r>
            <a:r>
              <a:rPr lang="en-US" sz="1400" b="1">
                <a:solidFill>
                  <a:srgbClr val="FF00FF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1400" b="1">
                <a:solidFill>
                  <a:srgbClr val="FF00FF"/>
                </a:solidFill>
                <a:latin typeface="Tahoma" pitchFamily="34" charset="0"/>
                <a:sym typeface="Wingdings" pitchFamily="2" charset="2"/>
              </a:rPr>
              <a:t>3R}</a:t>
            </a:r>
            <a:endParaRPr lang="en-US" sz="1400" b="1">
              <a:solidFill>
                <a:srgbClr val="FF00FF"/>
              </a:solidFill>
              <a:latin typeface="Tahoma" pitchFamily="34" charset="0"/>
            </a:endParaRPr>
          </a:p>
          <a:p>
            <a:pPr marL="228600" indent="-228600">
              <a:lnSpc>
                <a:spcPct val="60000"/>
              </a:lnSpc>
              <a:spcBef>
                <a:spcPct val="40000"/>
              </a:spcBef>
              <a:spcAft>
                <a:spcPct val="60000"/>
              </a:spcAft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00"/>
                </a:solidFill>
                <a:latin typeface="Tahoma" pitchFamily="34" charset="0"/>
              </a:rPr>
              <a:t>Pengolahan limbah/sampah </a:t>
            </a:r>
            <a:r>
              <a:rPr lang="en-US" sz="1400" b="1">
                <a:solidFill>
                  <a:srgbClr val="FF00FF"/>
                </a:solidFill>
                <a:latin typeface="Tahoma" pitchFamily="34" charset="0"/>
              </a:rPr>
              <a:t>{</a:t>
            </a:r>
            <a:r>
              <a:rPr lang="en-US" sz="1400" b="1">
                <a:solidFill>
                  <a:srgbClr val="FF00FF"/>
                </a:solidFill>
                <a:latin typeface="Tahoma" pitchFamily="34" charset="0"/>
                <a:sym typeface="Wingdings" pitchFamily="2" charset="2"/>
              </a:rPr>
              <a:t> Kompos, Biogas, incenerator, Landfill, dll.}</a:t>
            </a:r>
            <a:endParaRPr lang="en-US" sz="1400" b="1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8697015">
            <a:off x="-845109" y="383130"/>
            <a:ext cx="2743200" cy="1946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8697015">
            <a:off x="-652498" y="746065"/>
            <a:ext cx="2743200" cy="3021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239000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KONSERVASI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6" name="AutoShape 2" descr="data:image/jpeg;base64,/9j/4AAQSkZJRgABAQAAAQABAAD/2wCEAAkGBhQSEBUUEhQVFRQVFBUXFRgVFRQUFhYVFBcXFBQXFhgXHCYeFxkjGRUUHy8gIycpLCwsFh8xNTAqNSYrLSkBCQoKDgwOGg8PGikkHyQsKSwsLCwsLCwsLCwsKSwsLCwsLCwsLCwpKSwsLCwsLCwsLCksLCwsKSwsLCwsLCwsLP/AABEIAMIBAwMBIgACEQEDEQH/xAAcAAACAwEBAQEAAAAAAAAAAAACAwABBAUGBwj/xAA/EAABAwIDBAgEBQIGAQUAAAABAAIRAyESMUEEBVFhEyJxgZGhsfAGMsHRFBVC4fFScgczYpKissIWIyVTc//EABoBAAMBAQEBAAAAAAAAAAAAAAABAgMEBQb/xAAtEQACAgEDAgUDAwUAAAAAAAAAAQIRAxIhMRNBBBQyUWEiofBCkcEVUnGB0f/aAAwDAQACEQMRAD8A+c7vFQEWECRicJyE3Bs63sL2O4viqowtpVW4mRDXgQbCctT4ffh09qpPEk4dTw7Ldy6e6DTqOMS4NGJ2F12luR0IM6qIZ5Yp3jOWSU1Uj3jSHCRcET2gogxcv4friX0iTLLhrjJLXGQWmBIuLaEHiuyGr6bBlWWCkebkhodAAIg1EGog1b2QUGowFAEUKWwIEUKgEQCljIEUqgEUKQKCIBWAiAU2BQCIKw1GGKWyi2uTWIWtTabVlJjQTFVZE5w0SzV4BQvcpsVhUhESSqhaEFQrhXCuEWIGFIRYVISsAYUDUcKIsAcKkIlUICyoUwogrlAAYFExRFgfFW7Q/Zntpukt6skC9zaBkRGn2Xrd0VWbQz5WBwgy0Xix8DGfA5I6u721GEvZ1xhAmOqWj5gRANpPYdQV5zdtKrScA12FxsLHI4XlvMSQe2eK8nCvLtbWnz+e52v618nqtkoD8QSRcMt2TfzLV14Wbd7ukY15bD4637EWI5raGr3sKUY7ccnHkbb3AARgIg1EGq2yCg1FhRAK4UNjAwqwEYCIMSsAAEYCvCiDVLYygFYYjDUUKbGU1qMAKQpChgXPBSSpCuEgBhSEUK8KLACFYajDUQYixABqYKSgRFxUNsewstQwmYVWFOxMCFIR4VMKdiAhVCZhVQiwAhSEyFIRYC4URwoiwPB7JtDsZp1QQQZEw0kHgCBcGZ0uMpC3bZuTEA4ZzII5kmfOe5dOvu2WESXtiSypDy0Z2d82hzntWrZdiLbXLdLyY4Lmx40rhNWn+fjOrU+VyYthOJgMQdRzFj75rTgWjC1psER2jkF3xbUUjndNtmcBXCMqQqskGEQCsNRhJsAAEYCsBFClsCBqsBSFYapKJCkIg1EGpWIEBFCINVhimxggIsCMMRgqXIdC+jURlqmBTYAK4RhqYKaVhViQ1XhTujUwJah6ROFTCmQphRYheFVhTcKvAnYUK6NdfZqFOAIBMa3/AIXOAUJKymnLazTHNQd1Zv2inTDSAB3Zrl1WXsjhUWpwWnuGSevtQmFE3AotdRlRz6JGECMhA7CMvD0RMyA4BeJrfGlWQxoAgDIS9wbZ0F1i4GZET4riu+IatTaWsdVqYHOaHXcC0EkEhuWhtmOYXJ52P6Vf2Ovoy7s+nYeSKeQXzTZ6LxXLXF4yI6xu09VrhcZGJBjtEL1O7d5ua2XuJb/qJNoF2v4XyNxHeqj45P1xonoPsegc0cFQpoNmrh4t3g5++YSq+96TKraTngPfiwj+0YnSchAvddymmrTOdxadNGroUQoFGw8EwShyYqQnoSrFJaA4qCVGpjpCMCvCtQdyVyOCWsNJmDUQatEBF0YU6x6TMArC0dEFfQhJyQ9LEAIwE3oVYoqXJD0sWGK8CcNnKbT2MnTxUOaRSg32MzaXJM6EjMFdCm3CLgcJCY5krJ5ToWDY5Zp8UJYusG8QFirUL2TjksnJhpWZMKmFOwKYFpqMNIrCphWgUDORVOpQlqQ9DE4VWFOwKsCLDSJwqsKfgVYE9QtInConYFEWLSfF9l2RlGk/psbi44mlpaGhsOhzXZTBaMXCFi2/eJbU6XC4Aim4ZgEG7HEtiT1g4OEGw1XV23ejGYqTnOqU8b4t1mdFVpCWmZIiXXn5xxM8reO2D8NTotpE4m7PhMjJr6rcMHQtwgwc23yXjralZ6LSFU/ip9SJa0mYbIE4sQMCB/VCrYd6EtJDJaHdbDiAJybIDovIExmY4JVCm1ge0Nu2owum8vno3lsD+sYhfU3XYb0OIvowJLXOD4ExcgRa+IWAEYRkolTi3YI7m6fiStjwljTDW5mHCIwgxYYj1QRbrCbGVj31s9artIrGOoS3A7qlrSIcR1iXxNwSIDjGim2b1p0w14pGnUOEOs1zKlIEGMQE5k5WgALdt+8GVdlp1GXkuaSTdlRoDiDFyDeDN7Bb45uK+mRLSvdHr90Pc6kC7D/pwtc2wtBBc6/YSCt4C8T8LfEVNroxENluJjgSML7BwizSHCJGduK91SAIFxfK4M9hGYuF6OLOprc5p4mt0ZK+3UmOa19RjXO+VrnAE9g7lqDV4zffw/Wft1OqcBa14DXBpLg7o3ua7ASQQ3C2bieBMT19q+JBRqUaJw1H1KmBxYSMIIJDoM2MRMxMrXURpO7gRCms+8N60tnYHVnhgOU5nsAvw8U5+30m9Hjqsb0v+XJjESMUTpYjPioc0u41BsYGKwxG+o1pa1z2tc6YBMEwJMcbXWh2ylLWiumzMGIxSCczZyVoFEBRKdGkcVmVuyp+ztAsU0MCqrWawS4gDmQPVZuTextHGo7lmo0JNTbmAZwuXtvxHTFmDEeJs37lcLat5uqGSewCwHYFrDA5ckzy1sjvbdv0RDPE+oH3WBm+agdOInjORhck10t1ddccUEqo53OTdnfb8Q1J07It909vxASILYvm0/QrzTa8aovxKTxQfYfUl7nsaO+KRADnX5t+y3Mc1wtBHKF4AbUiG3kZEjsWUvDLszRZ33R7/GAqDgea8MzfL8sZ8Stmz/Er25kOHP7hZPwzXBfXTPWmndKqULWXJofFdM/MC3s6w+60U/iKh/X5FZ6JrsNuEh5aqwI6e30XXD2f7gPJF0zDkW/7h909TI6fyJwqLQKjeLfEKI1i0Hxhm6KbDevS6z6j5PSOaaTzTLQDax6I9YfMDaQ0KbV8NQ1rumpOw0ixvVrNJaHuqONmmThdF7iF4Cn8REOLnS551OkZkj9WQPINDcsu7sXxQcYNQyxpDoc7EWusA6D80S46ZaLzEmnudiinyO29gZXqYXscQ8l+bQ44sVtAbgZ/pHYue9zmvMsOA/NAthJ+bsvEaR2L0207hph5cx0AtxQ2XzhwlzGnN0ziacyHt4ErgsrN+akcL5aHgwRZsgNBEmSPMFPQnuUoRY7ZNtcQ6hUAe2MnagD5hPL72kwneTTTDcJcaY5uhhOEtcNbiLm9r5JW2bvJp0qtCela0k3Mvw4eswycg4gi0gWTNl3mHYcYhtRuFwzgxy1B9FnkThTREo1yZ6O+XBzSItLXRHym4nQxblmu7uv4sq0iHMJJYSSDJBbAnssBPcV4xmyVBVHXEhxbDZnFPC1jJTKYcBL/ANTyRhLcFpBxTe+Yy9Ft6XaZmz01L472uu1jX1XYQHC0NL8Qg4nNAOUjSFtHxWekoUqtNgZSIh7QMb2GQRJMv6rnCJuSDmvI0ttYXYQAJcLEceOgnkmbdtumbmz3hpBjLIgq3kmnsToR0/irf5rbYMJmi2nFIGQMMAy4ONnS2/MLBt2/XYmAve5guJNhjicNpAsM+A4IdqpisS2IeWYh2n9MZwYleaL3YjiBDcVpzF7i/ompa92UopH0+p8cVaxpud1TQwvaXFzxPR4XOAdkT1erlnY2XrNwf4w03ANrscDMFzLjI/pN5lfFG7zMlskS2MPB0XmdM0n8Q4gMHzB5/a/Z9VScgo/QtX/FnZA9zYqwDAdhbBEAzczFzppzRP8A8Qw+eiAgZlxk+A7V8ZqUS4BzoIABgQHS0CZHCxy07E5lcw7DMO+aDOHSCcp96qoZkuVZMlLsz6dW+KarjPSEdhwjyWF29pN3DxlfN2b1NOxdIc6eEAAXgap7NsJcdRyExJ1PvJda8TFdjF433Z9B/Gjip+PbxXhPx5aJvpl2wUVbeRuY5Tee3O+vim/FE9NntnbeOKg28HVeDfXcIxEgWIztbQ+KsbaWMiXROhvHI6G2vFLzXwPpnun7fHBLG9AdR4rxrdvdhkg5WxEGwGt73PmEqntbiWgsIDtchIHPQmVHmvgXTPc/mIVN3k1eO22tUawYi0ZC7hw4LHsu+pZ8pMuI5QQSPII84qtbjWOz3NTezRqEj8/HFeSbvDI5hzjo4AWH6jbR1lKW2S1xwtMG8Pg3Jwxhnn4FQ/GfAdM9QPiQHL0KL88M2A814vYN4EPIAs4ANJkgSMVgTBMac9V0HbcMjLicRGnAADiJm6h+MknSQPHR3m/EM5ZRZR2+XaDyK8k+RGEj5bDMHXPS6CvvEikRMvMzqInnlnx1Q/FS7D6Z7D83dwPgVF4Kl8U1QIAbF8wJz1lRHmcv9odNnMNBweBEEGBOXf71W/YqeY1uLkXEYb6Zg+K6FXYKYcHXtitz0OV5M+K1tpsa0hrLHCeJbGgPBebLMmjfqImzbXUAawGMLTGF05CIIzIgkW0Nlztr20ueHS4uALePUDg5o01Jz5LubPVDbgXkGbDNuE+iw19ka4yWXEmRLbcDHd4KIZlwyll3EbLtzw2Q4h7C6DJFnyAJyF8I7AE3a9nFRrntbDw75YgvLZjsMePgo3d2IucRnJIE5xH3WikHB3GTqJm8knvJWss8RyypmGj0h6/QkPxgloDwTYCGi7Y7eGSDad5EVIq0QxwM30bIg2MSTlwI712vxjxcRHIBc/aqTHuxPaCeJDSf3WSyxb3RnqTOe+u3E1zKc4XEvIyuSeNiFtqbXiDWtYKgdzLeq4XOKIBHCeK209tc0dXEByDfuljaHCef9UBEs19vuS5exzKe7KoxgCm6SYJc6S2ZaMotzslbw3RVqWLaU/1B77ZyIMkibrvUttb+oNHPEPMECO5FiByIjssp8xNPglzkjzdPcFXAGl1MQbOGIuF54X8VK+5Kxgmo0xlOJuVuH0XpXUjz7kpzO3yQvFTF1Gc3YqVUSHubyLc+GG8WMp34+mHkPFRphufVaA3mMxGt+F1qbT7u+FW0bG14h4BHAk/RNZ7e/wBg1+5gdUpEFz4OZFiIEADvsozeDGg4Ya5wiLC8jCTFsuATqu5WFpABaD/STpkLnJc8fDDsU9ITERLSbcD3Dito5cfdspSidOptLA+WPLsLDo2JAz4ZnyWWttpxuaZggBpwjCXNJECMjceCjt2Vw4R0eATGYMcJdfztK5m37krYuq0HmHjuFzp+6uOTG36kWpRfc7VXaA10VTIHVJxDFzLZ+aJjUdXMxCyO3mJyJFpJmCM9AeXisI2R4GKoKgI+YziBGRwhs/pm51PDI6W+ehc0NIeyJc12bpzDtG2tY6rVb8bjq+Dos3qxpAklziAA2Bf+mTpcHLgt2z7dNSGszF4I07yJJPrC5TN8UsHUwtIMm2MC14k2HAgcQlbw3iDTLqZcWhxIdcAknItNtdOd1Di2wo37fVBlozAjrAg3EX5grjPqOYMJBh0FwEiY7Rpr5qtn2svw9YMMOLnXJdM59trwftop04DhVcWzZjoDxhsZHFv3VJVsyqoWzbyGGzRE52JkGMuGS2btoYsRb8zmZGQLkkl50Am172WSsXBmTSIaA4sMhoFmlpyfDbTnxzSthrAkwTzcTAEySCAMuxU+AodsLTTfJgOaB1cIOuMGJtYAyMl1tr2t1R5qNDXZkm8SIm9zlmL2Gq5X49jHQC3ERANxhF46+YIm9rpYAdgBJiBYEgCLWAzOs271LV8hQVfaXVHxcHM4oaCIJBA4EJFUuPzXYc8N7DOTp23lMGBjQQL3ETJsbl06iR7lHtdUnRv6g4NDWBwm4IAsb5Z2CpfAGDpaejRGmKZ77qLmvFz29qi1oqj6P+GnMZ55eijKAGQGXD2EZqHtRmoW8CDrHuF8/bOLUC0xpHkrcZ9yg6ca6GOJTnQO/wB+wpdj1AEdvp9UTskdUxkJ5qU4PNFjsS+T+yBrLRPjP3WggRJ4qmMBzv74J3sFozPog538D9ChNDu/4n1C2ON4yjhZG+nHhmjXQ7Rz6lCRl/2PjEpP5cG3AAPYPv6rpVOf2QlnH34qlkYWZaYcLyOdvrjWhrjN4PjrxMFWNnnJGKMZz6BS5oWzAwcO9U+gRqE0l2g8cvHVHFusAT4x4pamTRlnme4lAW8j3lPcyfvl6pZpt0IKpMKF24N80Ycf4CuDoIUIPM9ken7IsQJnn6fZA5oNjr7vxRlpH6Y7ff0VgewI9+CLoDn7TuWk8XYB/aIJ71n/APT1IC2IHjjPiNJXXFP2TP2Vgc/p6LRZprhlamu55Tadx1g/EOuMs4MaA+ASalOqRhbRc2GnIF09/eTrovYwArut14yXdGiySPGbZXqFsOY60Wa0gCwFznwt9krYtiILXBzHCRNxaDkQSF7yns5d2eSqpuSm4HE0XzIAHon/AFCK2kg6p47etUMcCC0ktIMHS3zAW01WX8zpw0QbAAgknETJcZ0yaIuvZ/kuztECk06XvzzJkoam7KREGmyOGEeuYy4prx8PZj6q9jxm37yaRhptEcTnnpYQPFT8xeaOG5AnMS2SMxP6rr0Ff4aoGYBbzDjA7kg/DDIgOeB3XI5R5St14rFXcpZYnk1S9KfhJv8A9h8B9la18zj9x9WJ6epVaDGvjb+U/ahia1wm1vHL3zXNDBYwJiJ96LRQrmY0Mj7ryHGuDkDpuhEW2EfwlkATrHHNGKbpGHvmwHuyhgFTZYgeJOXYgBcOH1WivQDZI0AkadoSi6RB+yVgxnTgGDeQhxIMHf77EJcDxHvyU0gHvrA56KCuBbMe7JGKM/NWQP4KGvcB7HX5cClbVtjWAFxAmzZIF+1BgPH6KOYTmJ7RKFSYWMovNgXNL4kx6207UfSkTIz1SW2vEe7I219L995TluOx2MHWEyYF78DmsbnDOw8kbKh0juKzaFY4sY7OCeeXgVbaE8vA/sldNni7rC33VGoQLfae5L6q5HY52zgaE9pnyyVtZzjyWdu1OGY+n3RnbPZGfhYeCVSCx+EcvfNEIWX8UP6R4qvxZ0DQo0SA1mNVGtGg+g81znVHHX1VB7vZVLH8iNdQwdD6Km1RnA8Fl6Q8/JTF58lpXuG5rO1cI77eWaF8n98u5v3WQnn6hWah/qt2qdFcAOcYSoJ0VNMaT2myKpXJtCfAC6gH25KmiZ5K2xr6J2NvFU5UFijTnQKk3C3j5hWo1sLBfTbd0jDJEHjImIHGEVCjBkCTePQlaW0YaRYyWWF462IXjOxMckI2bGIuAcyL3BHvOF2N1yOjmbW1zHkk2gRxzM8/4VnaXDvH0CfvHdDXOBmGtvcGwMwRyk8DIGqXUYAYP0iBORHaU3VWNls2l0XNwO3S8pVTeAxYTbJEaLXSdfp79U7adjD2dYXabERMajLI3UrTe4lQFOvOXb7CftNCWB7ZmetrylZwLW0/ha6Mvou5i3bH3U7XsJGIbRFiZ/hHSqjQRyWeJ0jLjI5JjHn33m6biI0hvDtg2sra/l4o8U0gcyAsTKo148SY93WbhY6NmLmhdCCltGmqZiEXWbVCBDT3eap7eRRtLVfSkfvl/KVsBQHBQPj3CZ+Ibr5WUInK48E7fsAJrcu1WH+4PirDEJp66duSWwBEjtVFreBSaoIyE37IPai2dpBlx7hfzOn3VKPexhFg0t5K+iPE+qN06e+xUTCi2ArCeJ8FbWniPAhMFQ6Za+/FCdpEp2xWDB5eYUHcidWyEZ27ypXOHgdUbsLYApcvQKYe3y+6DpjwhX03D0T+oLCLDzVFpQ9L2ITW5I3HZZaNY8lEt1c8FFW4HX2WuWgSLWJ0LgATF8r248081CCQRmBIJMROcwZEWsJt3rjM20dWx4EEmCTP0P0W2i4uaAXEziANxEQNf20W8vcuzZtbBhMgw6IteYBsBbiI5rmbTu++IOBbkLxMiREjPjMZhdJlQnG8RZxkDJuZvoNB4WS3UgWyIaMiIPGxbFwL8lKaToWxxOjgBwkadsayi/Euw3mE3baJdcXw4jJOkCM8tR3LD0hmLTGs9/fZXFatyTSNoMwe/wB+K6NF0MBGQ8FztmYHAnEAYNoJPVGpyAgdskWTmPgRmLjuP8FS6TBGd1WZw9iptWP3QVKBZMGQZjkD9VkZtIBOK2XmfNaqCa2Hps7jNqAGEgQRcEeK51SWGCJi3doexUXT8tvSE35wRPefqpSrkVgUat9Pv7yTRtXsJT9nwZwTy99ismM/Tu+6TSsDS55Isfp2IDVI0nLI/ZZxUJynn3/ymB+XL6xBU6aEHAItY29+PqipgjLh48ezJKZUBNzew8/NGC4dUERbwU0+ALO0dvv6qHao1j14kKw/SJNv4V4A75hY90x+1u5LbuhDsU5wZ/hTAD5X7AsxaG6njfiLIqbuY8Dx+yhr2A0Ghazuz0uhwHj4eOuiU5pORuhbIPK0fUeSVfI7NDX8vsiSMZ1+/vVGXx2mPcnuUuIgg0t60STlyGnes1SDnoOfv+FpxmIn336oL6XPse+1NMLMxF7T+6I9s87J7wM/3t7lCILoKrVYCCB3/ZCXduSfhb4fWVOjkaZ/ZPUgM4ok5EqLa2mFEuoFkZsM3uDiaCIuMxl2A+CdTLQ42kGcyZJAMzof3Q0NqBDjhd1hhdLsjLuEG/PmjobG4XMybiTBByNjxsZ17lu9zTkOiHgubcl2IEHKwExFjk3uTWuLYxaFojTrRy0hp70dUAspn5nCWm5jqfKZzu2P9vNCwgNfIIMF0E2kERc8hFgMhmordsKKLgXvaQAQC0XFsUDLVs68+5cba6Il5kS1zSP+QOQ5W/hdqpTwucYxCWkHCchhJAJAkWN4GSqrsjHAlrcOKCdS2b2OeG5txmdEQaixHBpEQYNpDeF/5EKm1bwDBtc88/qr3xTNF2XUdflcgR54u/ki2xvVpOAdhdTqPLja9OerPcP9y3UNW67j02MFa3cZ8PukCo12g4RxAOnJBu44oDssPneAecfRXtWykO6jXX1juy95IUKdBpobSpBosDAyGvEBG6rpw9LHTvWTYtoIIbqc+WG/onbxBpuk5ES3hNr9yWl6qYtLugn7RGfIx75BG5+KMr5LC3aA4G+UekyOPDvWmkwxbuPfEX8U9NCo0/h4uJ1tn4jVUacHiCT7PJYxt4DiNSOOo4+aOjthLo4gYefYocJCpj3N07+fD7KiYHu3uPNDtAIcDhJBvOkG+fefBJdtAMwZII7OUkZA2QoOrHQ0vEkDXKeXFRtYkxpnHLXsN1nqVJGVyYF8yG3HnCU/aIkg6iM7A8Z5lUoWCR1WPBbJ0MHsm3qoygMgcpHdofVcjZ21HuLWi1pJ8Y5di30thfhF7ibny8gCs5Y9HcbjQVR2EyJgjgbX/lANtw5zbQzOn1K17PQc1kOta8ZC+SCruckmHC94uBmRpkknj/UJJdzNV3hBm1zpwOvqlneoaIMc+y4Hotp3CC0hzha1pmBAHPgkH4Xa4S5xnIHxJB4nPyTUsHdjSj3M35qC3OL95N/fcn0N6hxDeJ4/1AT6q2fC7LkuJGIxAyiRhKfQ+G6YGRJsRJyg/YhOcsFcjqBk2zb8DozxCR4jx18EP46/dM8/d12HbtpOIxNBOU680P5bTH6ARPMxMfZQsuKvkX0nJ/MWg4TH6u7CBBVP3q0AR7BB8s78l3Km76RF6TL5zMzkNZSvy2lGHAIg+BAFvAeCfUw/I/pOP+fBtpHn9lFoq/DtNzi4MiTxj6K1d+GfN/Yf0DdjP/u1P7l1d2vJY4kkkQbnXE+6iimfP57CQvbP8wDSX+TrJAeS4Ekk4Zk3viUUUQ/7/IkaN0VD+Gdc/wCYwZ6G5HYVt2ZxLb3yHdLlSinLyEuTBvAzTvwPkymR4G6rbW//ABuz/wD41z3jaKUKKLpw+n/ZaPM7o+fvPnM+g8F6Ssfp6KKLbL6ka5OUeep/M7+wnvw59q9VTaC0g3HWzvxUUWWf1IzkeU3a0TUtllyjKFu/VPOqO6WqlFWT1fnsTLk5Lf8ANP8AafUrpbkaOkNtG/8AUn6BRRbZfQ/8Gj4PTURZo06ttMgubtVFoq2aBLLwBxCpRcGLkwXJnpNEUre4crdTEtsNdP8ASooq7/v/ACM6dFoAECLDL+4JlHT3xUUXDMQbWAhsgfL9CkH9X9rlFFKJGk27z/2RbRme9RRT3/cAj9v/ACWQOPHQ+pCiicQLb8zUFE/T6KKK+wFVHSDN7jPtTdpzH9p9VFEPkCqTbDsUUUWb5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12954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engelolaan </a:t>
            </a: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SDA tak terbarukan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untuk menjamin pemanfaatannya secara </a:t>
            </a: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bijaksana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SDA yang terbarukan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untuk menjamin </a:t>
            </a: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kesinambungan ketersediaannya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dengan tetap memelihara dan meningkatkan kualitas serta keanekaragamannya </a:t>
            </a: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(UU No.: 32 Tahun 2009 tentang pelestarian dan pengelolaan LH)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Hal tersebut meliputi upaya pengelolaan SDA yang menjamin terselenggaranya 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499</TotalTime>
  <Words>1068</Words>
  <Application>Microsoft Office PowerPoint</Application>
  <PresentationFormat>On-screen Show (4:3)</PresentationFormat>
  <Paragraphs>161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SUMBER DAYA ALAM DAN PENGELOLAANNYA</vt:lpstr>
      <vt:lpstr>PENGERTIAN SUMBER DAYA ALAM</vt:lpstr>
      <vt:lpstr>        </vt:lpstr>
      <vt:lpstr>Slide 4</vt:lpstr>
      <vt:lpstr>Slide 5</vt:lpstr>
      <vt:lpstr>PENGELOLAAN  SUMBER DAYA ALAM</vt:lpstr>
      <vt:lpstr>Slide 7</vt:lpstr>
      <vt:lpstr>PRINSIP PEMBANGUNAN BERKELANJUTAN</vt:lpstr>
      <vt:lpstr>KONSERVASI</vt:lpstr>
      <vt:lpstr>Slide 10</vt:lpstr>
      <vt:lpstr>Tujuan Pengelolaan Keanekaragaman hayati (kehati):</vt:lpstr>
      <vt:lpstr>PENGELOLAAN SUMBER DAYA AIR</vt:lpstr>
      <vt:lpstr>Ada 3 metode dasar dalam pengelolaan air : </vt:lpstr>
      <vt:lpstr>PENGOLAHAN TANAH</vt:lpstr>
      <vt:lpstr>PENGELOLAAN UDARA</vt:lpstr>
      <vt:lpstr>PENDEKATAN INPUT</vt:lpstr>
      <vt:lpstr>PENDEKATAN OUTPUT</vt:lpstr>
      <vt:lpstr>Slide 18</vt:lpstr>
      <vt:lpstr>ALUR PROSES PENGELOLAAN  KEHATI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SUMBER DAYA ALAM DAN PENGELOLAANNYA</dc:title>
  <dc:creator/>
  <cp:lastModifiedBy>Aspire-One</cp:lastModifiedBy>
  <cp:revision>42</cp:revision>
  <dcterms:created xsi:type="dcterms:W3CDTF">2006-08-16T00:00:00Z</dcterms:created>
  <dcterms:modified xsi:type="dcterms:W3CDTF">2013-01-19T00:57:50Z</dcterms:modified>
</cp:coreProperties>
</file>