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1C43A2-172F-43C4-8277-AB4181EBB58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F46DE6-5563-4393-9682-C57729699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Alam</a:t>
            </a:r>
            <a:r>
              <a:rPr lang="en-US" sz="3600" dirty="0" smtClean="0"/>
              <a:t> </a:t>
            </a:r>
            <a:r>
              <a:rPr lang="en-US" sz="3600" dirty="0" err="1" smtClean="0"/>
              <a:t>pemikiran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perkembangannnya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257800"/>
          </a:xfrm>
        </p:spPr>
        <p:txBody>
          <a:bodyPr>
            <a:normAutofit fontScale="47500" lnSpcReduction="20000"/>
          </a:bodyPr>
          <a:lstStyle/>
          <a:p>
            <a:endParaRPr lang="en-US" sz="3400" dirty="0" smtClean="0"/>
          </a:p>
          <a:p>
            <a:pPr marL="457200" indent="-457200" algn="just">
              <a:buAutoNum type="alphaUcPeriod"/>
            </a:pPr>
            <a:r>
              <a:rPr lang="en-US" sz="3800" dirty="0" smtClean="0"/>
              <a:t>HAKEKAT MANUSIA DAN RASA KEINGINTAHUANNYA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3300" dirty="0" err="1" smtClean="0"/>
              <a:t>Manusia</a:t>
            </a:r>
            <a:r>
              <a:rPr lang="en-US" sz="3300" dirty="0" smtClean="0"/>
              <a:t> </a:t>
            </a:r>
            <a:r>
              <a:rPr lang="en-US" sz="3300" dirty="0" err="1" smtClean="0"/>
              <a:t>adalah</a:t>
            </a:r>
            <a:r>
              <a:rPr lang="en-US" sz="3300" dirty="0" smtClean="0"/>
              <a:t> </a:t>
            </a:r>
            <a:r>
              <a:rPr lang="en-US" sz="3300" dirty="0" err="1" smtClean="0"/>
              <a:t>makhluk</a:t>
            </a:r>
            <a:r>
              <a:rPr lang="en-US" sz="3300" dirty="0" smtClean="0"/>
              <a:t> </a:t>
            </a:r>
            <a:r>
              <a:rPr lang="en-US" sz="3300" dirty="0" err="1" smtClean="0"/>
              <a:t>ciptaan</a:t>
            </a:r>
            <a:r>
              <a:rPr lang="en-US" sz="3300" dirty="0" smtClean="0"/>
              <a:t> </a:t>
            </a:r>
            <a:r>
              <a:rPr lang="en-US" sz="3300" dirty="0" err="1"/>
              <a:t>T</a:t>
            </a:r>
            <a:r>
              <a:rPr lang="en-US" sz="3300" dirty="0" err="1" smtClean="0"/>
              <a:t>uhan</a:t>
            </a:r>
            <a:r>
              <a:rPr lang="en-US" sz="3300" dirty="0" smtClean="0"/>
              <a:t> yang paling </a:t>
            </a:r>
            <a:r>
              <a:rPr lang="en-US" sz="3300" dirty="0" err="1" smtClean="0"/>
              <a:t>sempurna</a:t>
            </a:r>
            <a:r>
              <a:rPr lang="en-US" sz="3300" dirty="0" smtClean="0"/>
              <a:t>.</a:t>
            </a:r>
          </a:p>
          <a:p>
            <a:pPr marL="457200" indent="-457200" algn="just">
              <a:buNone/>
            </a:pPr>
            <a:r>
              <a:rPr lang="en-US" sz="3300" dirty="0" smtClean="0"/>
              <a:t>	</a:t>
            </a:r>
            <a:r>
              <a:rPr lang="en-US" sz="3300" dirty="0" err="1" smtClean="0"/>
              <a:t>Seluruh</a:t>
            </a:r>
            <a:r>
              <a:rPr lang="en-US" sz="3300" dirty="0" smtClean="0"/>
              <a:t> </a:t>
            </a:r>
            <a:r>
              <a:rPr lang="en-US" sz="3300" dirty="0" err="1" smtClean="0"/>
              <a:t>alam</a:t>
            </a:r>
            <a:r>
              <a:rPr lang="en-US" sz="3300" dirty="0" smtClean="0"/>
              <a:t> </a:t>
            </a:r>
            <a:r>
              <a:rPr lang="en-US" sz="3300" dirty="0" err="1" smtClean="0"/>
              <a:t>semesta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dihuni</a:t>
            </a:r>
            <a:r>
              <a:rPr lang="en-US" sz="3300" dirty="0" smtClean="0"/>
              <a:t> </a:t>
            </a:r>
            <a:r>
              <a:rPr lang="en-US" sz="3300" dirty="0" err="1" smtClean="0"/>
              <a:t>seolah-olah</a:t>
            </a:r>
            <a:r>
              <a:rPr lang="en-US" sz="3300" dirty="0" smtClean="0"/>
              <a:t> </a:t>
            </a:r>
            <a:r>
              <a:rPr lang="en-US" sz="3300" dirty="0" err="1" smtClean="0"/>
              <a:t>manusialah</a:t>
            </a:r>
            <a:r>
              <a:rPr lang="en-US" sz="3300" dirty="0" smtClean="0"/>
              <a:t> yang paling </a:t>
            </a:r>
            <a:r>
              <a:rPr lang="en-US" sz="3300" dirty="0" err="1" smtClean="0"/>
              <a:t>berkuasa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berhak</a:t>
            </a:r>
            <a:r>
              <a:rPr lang="en-US" sz="3300" dirty="0" smtClean="0"/>
              <a:t> </a:t>
            </a:r>
            <a:r>
              <a:rPr lang="en-US" sz="3300" dirty="0" err="1" smtClean="0"/>
              <a:t>memanfaatkannya</a:t>
            </a:r>
            <a:r>
              <a:rPr lang="en-US" sz="3300" dirty="0" smtClean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3300" dirty="0" err="1" smtClean="0"/>
              <a:t>Apakah</a:t>
            </a:r>
            <a:r>
              <a:rPr lang="en-US" sz="3300" dirty="0" smtClean="0"/>
              <a:t> </a:t>
            </a:r>
            <a:r>
              <a:rPr lang="en-US" sz="3300" dirty="0" err="1" smtClean="0"/>
              <a:t>itu</a:t>
            </a:r>
            <a:r>
              <a:rPr lang="en-US" sz="3300" dirty="0" smtClean="0"/>
              <a:t> </a:t>
            </a:r>
            <a:r>
              <a:rPr lang="en-US" sz="3300" dirty="0" err="1" smtClean="0"/>
              <a:t>benar</a:t>
            </a:r>
            <a:r>
              <a:rPr lang="en-US" sz="3300" dirty="0" smtClean="0"/>
              <a:t>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300" dirty="0" err="1" smtClean="0"/>
              <a:t>Sifat</a:t>
            </a:r>
            <a:r>
              <a:rPr lang="en-US" sz="3300" dirty="0" smtClean="0"/>
              <a:t> </a:t>
            </a:r>
            <a:r>
              <a:rPr lang="en-US" sz="3300" dirty="0" err="1" smtClean="0"/>
              <a:t>unik</a:t>
            </a:r>
            <a:r>
              <a:rPr lang="en-US" sz="3300" dirty="0" smtClean="0"/>
              <a:t> </a:t>
            </a:r>
            <a:r>
              <a:rPr lang="en-US" sz="3300" dirty="0" err="1" smtClean="0"/>
              <a:t>manusia</a:t>
            </a:r>
            <a:endParaRPr lang="en-US" sz="3300" dirty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3300" dirty="0" err="1" smtClean="0"/>
              <a:t>semua</a:t>
            </a:r>
            <a:r>
              <a:rPr lang="en-US" sz="3300" dirty="0" smtClean="0"/>
              <a:t> </a:t>
            </a:r>
            <a:r>
              <a:rPr lang="en-US" sz="3300" dirty="0" err="1" smtClean="0"/>
              <a:t>ciptaan</a:t>
            </a:r>
            <a:r>
              <a:rPr lang="en-US" sz="3300" dirty="0" smtClean="0"/>
              <a:t> </a:t>
            </a:r>
            <a:r>
              <a:rPr lang="en-US" sz="3300" dirty="0" err="1" smtClean="0"/>
              <a:t>tuhan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yang paling </a:t>
            </a:r>
            <a:r>
              <a:rPr lang="en-US" sz="3300" dirty="0" err="1" smtClean="0"/>
              <a:t>lemah</a:t>
            </a:r>
            <a:r>
              <a:rPr lang="en-US" sz="3300" dirty="0" smtClean="0"/>
              <a:t> </a:t>
            </a:r>
            <a:r>
              <a:rPr lang="en-US" sz="3300" dirty="0" err="1" smtClean="0"/>
              <a:t>sampai</a:t>
            </a:r>
            <a:r>
              <a:rPr lang="en-US" sz="3300" dirty="0" smtClean="0"/>
              <a:t> yang paling </a:t>
            </a:r>
            <a:r>
              <a:rPr lang="en-US" sz="3300" dirty="0" err="1" smtClean="0"/>
              <a:t>kuat</a:t>
            </a:r>
            <a:r>
              <a:rPr lang="en-US" sz="3300" dirty="0" smtClean="0"/>
              <a:t> </a:t>
            </a:r>
            <a:r>
              <a:rPr lang="en-US" sz="3300" dirty="0" err="1" smtClean="0"/>
              <a:t>diberikan</a:t>
            </a:r>
            <a:r>
              <a:rPr lang="en-US" sz="3300" dirty="0" smtClean="0"/>
              <a:t> </a:t>
            </a:r>
            <a:r>
              <a:rPr lang="en-US" sz="3300" dirty="0" err="1" smtClean="0"/>
              <a:t>kekurangan</a:t>
            </a:r>
            <a:r>
              <a:rPr lang="en-US" sz="3300" dirty="0" smtClean="0"/>
              <a:t>.</a:t>
            </a:r>
          </a:p>
          <a:p>
            <a:pPr marL="457200" indent="-457200" algn="just">
              <a:buNone/>
            </a:pPr>
            <a:r>
              <a:rPr lang="en-US" sz="3300" dirty="0"/>
              <a:t>	</a:t>
            </a:r>
            <a:r>
              <a:rPr lang="en-US" sz="3300" dirty="0" err="1" smtClean="0"/>
              <a:t>contoh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</a:t>
            </a:r>
            <a:r>
              <a:rPr lang="en-US" sz="3300" dirty="0" err="1" smtClean="0"/>
              <a:t>hewan</a:t>
            </a:r>
            <a:r>
              <a:rPr lang="en-US" sz="3300" dirty="0" smtClean="0"/>
              <a:t> :</a:t>
            </a:r>
            <a:r>
              <a:rPr lang="en-US" sz="3300" dirty="0" err="1" smtClean="0"/>
              <a:t>semut</a:t>
            </a:r>
            <a:r>
              <a:rPr lang="en-US" sz="3300" dirty="0" smtClean="0"/>
              <a:t> </a:t>
            </a:r>
            <a:r>
              <a:rPr lang="en-US" sz="3300" dirty="0" err="1" smtClean="0"/>
              <a:t>meskipun</a:t>
            </a:r>
            <a:r>
              <a:rPr lang="en-US" sz="3300" dirty="0" smtClean="0"/>
              <a:t> </a:t>
            </a:r>
            <a:r>
              <a:rPr lang="en-US" sz="3300" dirty="0" err="1" smtClean="0"/>
              <a:t>kecil</a:t>
            </a:r>
            <a:r>
              <a:rPr lang="en-US" sz="3300" dirty="0" smtClean="0"/>
              <a:t> </a:t>
            </a:r>
            <a:r>
              <a:rPr lang="en-US" sz="3300" dirty="0" err="1" smtClean="0"/>
              <a:t>tetapi</a:t>
            </a:r>
            <a:r>
              <a:rPr lang="en-US" sz="3300" dirty="0" smtClean="0"/>
              <a:t> </a:t>
            </a:r>
            <a:r>
              <a:rPr lang="en-US" sz="3300" dirty="0" err="1" smtClean="0"/>
              <a:t>jika</a:t>
            </a:r>
            <a:r>
              <a:rPr lang="en-US" sz="3300" dirty="0" smtClean="0"/>
              <a:t> </a:t>
            </a:r>
            <a:r>
              <a:rPr lang="en-US" sz="3300" dirty="0" err="1" smtClean="0"/>
              <a:t>menggit</a:t>
            </a:r>
            <a:r>
              <a:rPr lang="en-US" sz="3300" dirty="0" smtClean="0"/>
              <a:t> </a:t>
            </a:r>
            <a:r>
              <a:rPr lang="en-US" sz="3300" dirty="0" err="1" smtClean="0"/>
              <a:t>manusia</a:t>
            </a:r>
            <a:r>
              <a:rPr lang="en-US" sz="3300" dirty="0" smtClean="0"/>
              <a:t> </a:t>
            </a:r>
            <a:r>
              <a:rPr lang="en-US" sz="3300" dirty="0" err="1" smtClean="0"/>
              <a:t>maka</a:t>
            </a:r>
            <a:r>
              <a:rPr lang="en-US" sz="3300" dirty="0" smtClean="0"/>
              <a:t> </a:t>
            </a:r>
            <a:r>
              <a:rPr lang="en-US" sz="3300" dirty="0" err="1" smtClean="0"/>
              <a:t>akan</a:t>
            </a:r>
            <a:r>
              <a:rPr lang="en-US" sz="3300" dirty="0" smtClean="0"/>
              <a:t> </a:t>
            </a:r>
            <a:r>
              <a:rPr lang="en-US" sz="3300" dirty="0" err="1" smtClean="0"/>
              <a:t>kesakitan</a:t>
            </a:r>
            <a:r>
              <a:rPr lang="en-US" sz="3300" dirty="0" smtClean="0"/>
              <a:t>, </a:t>
            </a:r>
            <a:r>
              <a:rPr lang="en-US" sz="3300" dirty="0" err="1" smtClean="0"/>
              <a:t>ulat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bulunya</a:t>
            </a:r>
            <a:r>
              <a:rPr lang="en-US" sz="3300" dirty="0" smtClean="0"/>
              <a:t> </a:t>
            </a:r>
            <a:r>
              <a:rPr lang="en-US" sz="3300" dirty="0" err="1" smtClean="0"/>
              <a:t>tersiksa</a:t>
            </a:r>
            <a:r>
              <a:rPr lang="en-US" sz="3300" dirty="0" smtClean="0"/>
              <a:t> </a:t>
            </a:r>
            <a:r>
              <a:rPr lang="en-US" sz="3300" dirty="0" err="1" smtClean="0"/>
              <a:t>karena</a:t>
            </a:r>
            <a:r>
              <a:rPr lang="en-US" sz="3300" dirty="0" smtClean="0"/>
              <a:t> </a:t>
            </a:r>
            <a:r>
              <a:rPr lang="en-US" sz="3300" dirty="0" err="1" smtClean="0"/>
              <a:t>gatal</a:t>
            </a:r>
            <a:r>
              <a:rPr lang="en-US" sz="3300" dirty="0" smtClean="0"/>
              <a:t> yang </a:t>
            </a:r>
            <a:r>
              <a:rPr lang="en-US" sz="3300" dirty="0" err="1" smtClean="0"/>
              <a:t>ditimbulkan</a:t>
            </a:r>
            <a:r>
              <a:rPr lang="en-US" sz="3300" dirty="0" smtClean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3300" dirty="0" err="1" smtClean="0"/>
              <a:t>Manusai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akalnya</a:t>
            </a:r>
            <a:r>
              <a:rPr lang="en-US" sz="3300" dirty="0" smtClean="0"/>
              <a:t> </a:t>
            </a:r>
            <a:r>
              <a:rPr lang="en-US" sz="3300" dirty="0" err="1" smtClean="0"/>
              <a:t>dapat</a:t>
            </a:r>
            <a:r>
              <a:rPr lang="en-US" sz="3300" dirty="0" smtClean="0"/>
              <a:t> </a:t>
            </a:r>
            <a:r>
              <a:rPr lang="en-US" sz="3300" dirty="0" err="1" smtClean="0"/>
              <a:t>menakklukkan</a:t>
            </a:r>
            <a:r>
              <a:rPr lang="en-US" sz="3300" dirty="0" smtClean="0"/>
              <a:t> </a:t>
            </a:r>
            <a:r>
              <a:rPr lang="en-US" sz="3300" dirty="0" err="1" smtClean="0"/>
              <a:t>hewan</a:t>
            </a:r>
            <a:r>
              <a:rPr lang="en-US" sz="3300" dirty="0" smtClean="0"/>
              <a:t> </a:t>
            </a:r>
            <a:r>
              <a:rPr lang="en-US" sz="3300" dirty="0" err="1" smtClean="0"/>
              <a:t>tersebut</a:t>
            </a:r>
            <a:r>
              <a:rPr lang="en-US" sz="3300" dirty="0" smtClean="0"/>
              <a:t> </a:t>
            </a:r>
            <a:r>
              <a:rPr lang="en-US" sz="3300" dirty="0" err="1" smtClean="0"/>
              <a:t>misal</a:t>
            </a:r>
            <a:r>
              <a:rPr lang="en-US" sz="3300" dirty="0" smtClean="0"/>
              <a:t> </a:t>
            </a:r>
            <a:r>
              <a:rPr lang="en-US" sz="3300" dirty="0" err="1" smtClean="0"/>
              <a:t>singa</a:t>
            </a:r>
            <a:r>
              <a:rPr lang="en-US" sz="3300" dirty="0" smtClean="0"/>
              <a:t> yang </a:t>
            </a:r>
            <a:r>
              <a:rPr lang="en-US" sz="3300" dirty="0" err="1" smtClean="0"/>
              <a:t>garang</a:t>
            </a:r>
            <a:r>
              <a:rPr lang="en-US" sz="3300" dirty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</a:t>
            </a:r>
            <a:r>
              <a:rPr lang="en-US" sz="3300" dirty="0" err="1" smtClean="0"/>
              <a:t>sirkus</a:t>
            </a:r>
            <a:r>
              <a:rPr lang="en-US" sz="3300" dirty="0" smtClean="0"/>
              <a:t> </a:t>
            </a:r>
            <a:r>
              <a:rPr lang="en-US" sz="3300" dirty="0" err="1" smtClean="0"/>
              <a:t>dapat</a:t>
            </a:r>
            <a:r>
              <a:rPr lang="en-US" sz="3300" dirty="0" smtClean="0"/>
              <a:t> </a:t>
            </a:r>
            <a:r>
              <a:rPr lang="en-US" sz="3300" dirty="0" err="1" smtClean="0"/>
              <a:t>ditundukkan</a:t>
            </a:r>
            <a:r>
              <a:rPr lang="en-US" sz="3300" dirty="0" smtClean="0"/>
              <a:t>, </a:t>
            </a:r>
            <a:r>
              <a:rPr lang="en-US" sz="3300" dirty="0" err="1" smtClean="0"/>
              <a:t>ular</a:t>
            </a:r>
            <a:r>
              <a:rPr lang="en-US" sz="3300" dirty="0" smtClean="0"/>
              <a:t> yang </a:t>
            </a:r>
            <a:r>
              <a:rPr lang="en-US" sz="3300" dirty="0" err="1" smtClean="0"/>
              <a:t>berbisa</a:t>
            </a:r>
            <a:r>
              <a:rPr lang="en-US" sz="3300" dirty="0" smtClean="0"/>
              <a:t> </a:t>
            </a:r>
            <a:r>
              <a:rPr lang="en-US" sz="3300" dirty="0" err="1" smtClean="0"/>
              <a:t>tidak</a:t>
            </a:r>
            <a:r>
              <a:rPr lang="en-US" sz="3300" dirty="0" smtClean="0"/>
              <a:t> </a:t>
            </a:r>
            <a:r>
              <a:rPr lang="en-US" sz="3300" dirty="0" err="1" smtClean="0"/>
              <a:t>berkutik</a:t>
            </a:r>
            <a:r>
              <a:rPr lang="en-US" sz="3300" dirty="0" smtClean="0"/>
              <a:t> </a:t>
            </a:r>
            <a:r>
              <a:rPr lang="en-US" sz="3300" dirty="0" err="1" smtClean="0"/>
              <a:t>oleh</a:t>
            </a:r>
            <a:r>
              <a:rPr lang="en-US" sz="3300" dirty="0" smtClean="0"/>
              <a:t> </a:t>
            </a:r>
            <a:r>
              <a:rPr lang="en-US" sz="3300" dirty="0" err="1" smtClean="0"/>
              <a:t>pawang</a:t>
            </a:r>
            <a:r>
              <a:rPr lang="en-US" sz="3300" dirty="0" smtClean="0"/>
              <a:t>.</a:t>
            </a:r>
          </a:p>
          <a:p>
            <a:pPr marL="457200" indent="-457200" algn="just">
              <a:buNone/>
            </a:pPr>
            <a:r>
              <a:rPr lang="en-US" sz="3300" dirty="0"/>
              <a:t>	</a:t>
            </a:r>
            <a:r>
              <a:rPr lang="en-US" sz="3300" dirty="0" err="1" smtClean="0"/>
              <a:t>contoh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</a:t>
            </a:r>
            <a:r>
              <a:rPr lang="en-US" sz="3300" dirty="0" err="1" smtClean="0"/>
              <a:t>tumbuhan</a:t>
            </a:r>
            <a:r>
              <a:rPr lang="en-US" sz="3300" dirty="0" smtClean="0"/>
              <a:t>: </a:t>
            </a:r>
            <a:r>
              <a:rPr lang="en-US" sz="3300" dirty="0" err="1" smtClean="0"/>
              <a:t>udara</a:t>
            </a:r>
            <a:r>
              <a:rPr lang="en-US" sz="3300" dirty="0" smtClean="0"/>
              <a:t> </a:t>
            </a:r>
            <a:r>
              <a:rPr lang="en-US" sz="3300" dirty="0" err="1" smtClean="0"/>
              <a:t>kita</a:t>
            </a:r>
            <a:r>
              <a:rPr lang="en-US" sz="3300" dirty="0" smtClean="0"/>
              <a:t> </a:t>
            </a:r>
            <a:r>
              <a:rPr lang="en-US" sz="3300" dirty="0" err="1" smtClean="0"/>
              <a:t>hanya</a:t>
            </a:r>
            <a:r>
              <a:rPr lang="en-US" sz="3300" dirty="0" smtClean="0"/>
              <a:t> </a:t>
            </a:r>
            <a:r>
              <a:rPr lang="en-US" sz="3300" dirty="0" err="1" smtClean="0"/>
              <a:t>mengandung</a:t>
            </a:r>
            <a:r>
              <a:rPr lang="en-US" sz="3300" dirty="0" smtClean="0"/>
              <a:t> 21% </a:t>
            </a:r>
            <a:r>
              <a:rPr lang="en-US" sz="3300" dirty="0" err="1" smtClean="0"/>
              <a:t>Oksigen</a:t>
            </a:r>
            <a:r>
              <a:rPr lang="en-US" sz="3300" dirty="0" smtClean="0"/>
              <a:t>, gas Nitrogen 78%, </a:t>
            </a:r>
            <a:r>
              <a:rPr lang="en-US" sz="3300" dirty="0" err="1" smtClean="0"/>
              <a:t>padahal</a:t>
            </a:r>
            <a:r>
              <a:rPr lang="en-US" sz="3300" dirty="0" smtClean="0"/>
              <a:t> </a:t>
            </a:r>
            <a:r>
              <a:rPr lang="en-US" sz="3300" dirty="0" err="1" smtClean="0"/>
              <a:t>manusia</a:t>
            </a:r>
            <a:r>
              <a:rPr lang="en-US" sz="3300" dirty="0" smtClean="0"/>
              <a:t> </a:t>
            </a:r>
            <a:r>
              <a:rPr lang="en-US" sz="3300" dirty="0" err="1" smtClean="0"/>
              <a:t>membutuhkan</a:t>
            </a:r>
            <a:r>
              <a:rPr lang="en-US" sz="3300" dirty="0" smtClean="0"/>
              <a:t> </a:t>
            </a:r>
            <a:r>
              <a:rPr lang="en-US" sz="3300" dirty="0" err="1" smtClean="0"/>
              <a:t>manusia</a:t>
            </a:r>
            <a:r>
              <a:rPr lang="en-US" sz="3300" dirty="0" smtClean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bernafas</a:t>
            </a:r>
            <a:r>
              <a:rPr lang="en-US" sz="3300" dirty="0" smtClean="0"/>
              <a:t>.</a:t>
            </a:r>
          </a:p>
          <a:p>
            <a:pPr marL="457200" indent="-457200" algn="just">
              <a:buNone/>
            </a:pPr>
            <a:r>
              <a:rPr lang="en-US" sz="3300" dirty="0"/>
              <a:t>	</a:t>
            </a:r>
            <a:r>
              <a:rPr lang="en-US" sz="3300" dirty="0" err="1" smtClean="0"/>
              <a:t>tumbuhan</a:t>
            </a:r>
            <a:r>
              <a:rPr lang="en-US" sz="3300" dirty="0" smtClean="0"/>
              <a:t> </a:t>
            </a:r>
            <a:r>
              <a:rPr lang="en-US" sz="3300" dirty="0" err="1" smtClean="0"/>
              <a:t>melakukan</a:t>
            </a:r>
            <a:r>
              <a:rPr lang="en-US" sz="3300" dirty="0" smtClean="0"/>
              <a:t> </a:t>
            </a:r>
            <a:r>
              <a:rPr lang="en-US" sz="3300" dirty="0" err="1" smtClean="0"/>
              <a:t>fotosintesis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bantuan</a:t>
            </a:r>
            <a:r>
              <a:rPr lang="en-US" sz="3300" dirty="0" smtClean="0"/>
              <a:t> </a:t>
            </a:r>
            <a:r>
              <a:rPr lang="en-US" sz="3300" dirty="0" err="1" smtClean="0"/>
              <a:t>sinar</a:t>
            </a:r>
            <a:r>
              <a:rPr lang="en-US" sz="3300" dirty="0" smtClean="0"/>
              <a:t> </a:t>
            </a:r>
            <a:r>
              <a:rPr lang="en-US" sz="3300" dirty="0" err="1" smtClean="0"/>
              <a:t>matahari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menghasilkan</a:t>
            </a:r>
            <a:r>
              <a:rPr lang="en-US" sz="3300" dirty="0" smtClean="0"/>
              <a:t> </a:t>
            </a:r>
            <a:r>
              <a:rPr lang="en-US" sz="3300" dirty="0" err="1" smtClean="0"/>
              <a:t>oksigen</a:t>
            </a:r>
            <a:r>
              <a:rPr lang="en-US" sz="3300" dirty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kebuthan</a:t>
            </a:r>
            <a:r>
              <a:rPr lang="en-US" sz="3300" dirty="0" smtClean="0"/>
              <a:t> </a:t>
            </a:r>
            <a:r>
              <a:rPr lang="en-US" sz="3300" dirty="0" err="1" smtClean="0"/>
              <a:t>manusia</a:t>
            </a:r>
            <a:r>
              <a:rPr lang="en-US" sz="3300" dirty="0" smtClean="0"/>
              <a:t>. Gas nitrogen </a:t>
            </a:r>
            <a:r>
              <a:rPr lang="en-US" sz="3300" dirty="0" err="1" smtClean="0"/>
              <a:t>diperlukan</a:t>
            </a:r>
            <a:r>
              <a:rPr lang="en-US" sz="3300" dirty="0" smtClean="0"/>
              <a:t> </a:t>
            </a:r>
            <a:r>
              <a:rPr lang="en-US" sz="3300" dirty="0" err="1" smtClean="0"/>
              <a:t>tumbuhan</a:t>
            </a:r>
            <a:r>
              <a:rPr lang="en-US" sz="3300" dirty="0" smtClean="0"/>
              <a:t> </a:t>
            </a:r>
            <a:r>
              <a:rPr lang="en-US" sz="3300" dirty="0" err="1" smtClean="0"/>
              <a:t>untuk</a:t>
            </a:r>
            <a:r>
              <a:rPr lang="en-US" sz="3300" dirty="0" smtClean="0"/>
              <a:t> </a:t>
            </a:r>
            <a:r>
              <a:rPr lang="en-US" sz="3300" dirty="0" err="1" smtClean="0"/>
              <a:t>kebutuhannya</a:t>
            </a:r>
            <a:r>
              <a:rPr lang="en-US" sz="3300" dirty="0" smtClean="0"/>
              <a:t>.</a:t>
            </a:r>
          </a:p>
          <a:p>
            <a:pPr marL="457200" indent="-457200" algn="just">
              <a:buNone/>
            </a:pPr>
            <a:r>
              <a:rPr lang="en-US" sz="33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penalaran</a:t>
            </a:r>
            <a:r>
              <a:rPr lang="en-US" sz="1800" dirty="0" smtClean="0"/>
              <a:t> </a:t>
            </a:r>
            <a:r>
              <a:rPr lang="en-US" sz="1800" dirty="0" err="1" smtClean="0"/>
              <a:t>induktif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salah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err="1" smtClean="0"/>
              <a:t>Pengamatan</a:t>
            </a:r>
            <a:r>
              <a:rPr lang="en-US" sz="1800" dirty="0" smtClean="0"/>
              <a:t> 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aji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berenag</a:t>
            </a:r>
            <a:r>
              <a:rPr lang="en-US" sz="1800" dirty="0" smtClean="0"/>
              <a:t>,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Akbar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berenang</a:t>
            </a:r>
            <a:r>
              <a:rPr lang="en-US" sz="1800" dirty="0" smtClean="0"/>
              <a:t>,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Amin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berenang</a:t>
            </a:r>
            <a:r>
              <a:rPr lang="en-US" sz="1800" dirty="0" smtClean="0"/>
              <a:t>,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Kesimpulan</a:t>
            </a:r>
            <a:r>
              <a:rPr lang="en-US" sz="1800" dirty="0" smtClean="0"/>
              <a:t> : </a:t>
            </a:r>
            <a:r>
              <a:rPr lang="en-US" sz="1800" dirty="0" err="1" smtClean="0"/>
              <a:t>jadi</a:t>
            </a:r>
            <a:r>
              <a:rPr lang="en-US" sz="1800" dirty="0" smtClean="0"/>
              <a:t>,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anak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berenang</a:t>
            </a:r>
            <a:r>
              <a:rPr lang="en-US" sz="1800" dirty="0" smtClean="0"/>
              <a:t> </a:t>
            </a:r>
            <a:r>
              <a:rPr lang="en-US" sz="1800" dirty="0" err="1" smtClean="0"/>
              <a:t>pasti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2000" b="1" dirty="0" err="1" smtClean="0"/>
              <a:t>Jadi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disimpulakan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bahwa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pengetahuan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diperoleh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penalaran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deduktif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induktif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diandalkan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6962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err="1" smtClean="0"/>
              <a:t>Hikmah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diambil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manusia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kelebihan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akalnya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tetap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membutuhkan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tumbuhan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kelangsungan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kehidupannya</a:t>
            </a:r>
            <a:r>
              <a:rPr lang="en-US" sz="2000" b="1" dirty="0" smtClean="0"/>
              <a:t>.</a:t>
            </a:r>
          </a:p>
          <a:p>
            <a:pPr marL="539496" indent="-457200">
              <a:buFont typeface="+mj-lt"/>
              <a:buAutoNum type="arabicPeriod" startAt="2"/>
            </a:pPr>
            <a:r>
              <a:rPr lang="en-US" sz="2000" dirty="0" smtClean="0"/>
              <a:t>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Kelebihan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 </a:t>
            </a:r>
            <a:r>
              <a:rPr lang="en-US" sz="2000" dirty="0" err="1" smtClean="0"/>
              <a:t>akal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ketidak</a:t>
            </a:r>
            <a:r>
              <a:rPr lang="en-US" sz="2000" dirty="0" smtClean="0"/>
              <a:t> </a:t>
            </a:r>
            <a:r>
              <a:rPr lang="en-US" sz="2000" dirty="0" err="1" smtClean="0"/>
              <a:t>puasan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Akal </a:t>
            </a:r>
            <a:r>
              <a:rPr lang="en-US" sz="2000" dirty="0" err="1" smtClean="0"/>
              <a:t>budi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puas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dimlikinya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jawaban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persoalan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memuaskan</a:t>
            </a:r>
            <a:r>
              <a:rPr lang="en-US" sz="2000" dirty="0" smtClean="0"/>
              <a:t> 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tahunya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Kegagalan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pencarian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putus</a:t>
            </a:r>
            <a:r>
              <a:rPr lang="en-US" sz="2000" dirty="0" smtClean="0"/>
              <a:t> </a:t>
            </a:r>
            <a:r>
              <a:rPr lang="en-US" sz="2000" dirty="0" err="1" smtClean="0"/>
              <a:t>asa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pula </a:t>
            </a:r>
            <a:r>
              <a:rPr lang="en-US" sz="2000" dirty="0" err="1" smtClean="0"/>
              <a:t>membangkitkan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memecahkannya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endParaRPr lang="en-US" sz="2000" dirty="0" smtClean="0"/>
          </a:p>
          <a:p>
            <a:pPr marL="514350" indent="-514350">
              <a:buAutoNum type="alphaLcPeriod"/>
            </a:pPr>
            <a:r>
              <a:rPr lang="en-US" sz="2000" dirty="0" err="1" smtClean="0"/>
              <a:t>Penggalian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hasil-hasil</a:t>
            </a:r>
            <a:r>
              <a:rPr lang="en-US" sz="2000" dirty="0" smtClean="0"/>
              <a:t> </a:t>
            </a:r>
            <a:r>
              <a:rPr lang="en-US" sz="2000" dirty="0" err="1" smtClean="0"/>
              <a:t>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</a:t>
            </a:r>
          </a:p>
          <a:p>
            <a:pPr marL="514350" indent="-514350">
              <a:buAutoNum type="alphaLcPeriod"/>
            </a:pPr>
            <a:r>
              <a:rPr lang="en-US" sz="2000" dirty="0" err="1" smtClean="0"/>
              <a:t>Kerjasama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lain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memecahkan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sz="2000" dirty="0" smtClean="0"/>
              <a:t>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diperkuat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diperlemah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berubah-ubah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B. PERKEMBANGAN FISIK, SIFAT, DAN ALAM PIKIRAN MANUSIA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majunya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berdampak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dimilikinya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pemenuhan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</a:t>
            </a:r>
            <a:r>
              <a:rPr lang="en-US" sz="2000" dirty="0" smtClean="0"/>
              <a:t> </a:t>
            </a:r>
            <a:r>
              <a:rPr lang="en-US" sz="2000" dirty="0" err="1" smtClean="0"/>
              <a:t>hidupnya</a:t>
            </a:r>
            <a:r>
              <a:rPr lang="en-US" sz="2000" dirty="0" smtClean="0"/>
              <a:t>. 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berdampak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fisik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moderen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terpenuhi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sifat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individualistik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a.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zaman</a:t>
            </a:r>
            <a:r>
              <a:rPr lang="en-US" sz="2000" dirty="0" smtClean="0"/>
              <a:t> (</a:t>
            </a:r>
            <a:r>
              <a:rPr lang="en-US" sz="2000" dirty="0" err="1" smtClean="0"/>
              <a:t>zaman</a:t>
            </a:r>
            <a:r>
              <a:rPr lang="en-US" sz="2000" dirty="0" smtClean="0"/>
              <a:t> </a:t>
            </a:r>
            <a:r>
              <a:rPr lang="en-US" sz="2000" dirty="0" err="1" smtClean="0"/>
              <a:t>purba-sekarang</a:t>
            </a:r>
            <a:r>
              <a:rPr lang="en-US" sz="2000" dirty="0" smtClean="0"/>
              <a:t>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Rasa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kuat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purba</a:t>
            </a:r>
            <a:r>
              <a:rPr lang="en-US" sz="2000" dirty="0" smtClean="0"/>
              <a:t> </a:t>
            </a:r>
            <a:r>
              <a:rPr lang="en-US" sz="2000" dirty="0" err="1" smtClean="0"/>
              <a:t>menyelidiki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</a:t>
            </a:r>
            <a:r>
              <a:rPr lang="en-US" sz="2000" dirty="0" smtClean="0"/>
              <a:t> </a:t>
            </a:r>
            <a:r>
              <a:rPr lang="en-US" sz="2000" dirty="0" err="1" smtClean="0"/>
              <a:t>alam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zamannya</a:t>
            </a:r>
            <a:r>
              <a:rPr lang="en-US" sz="2000" dirty="0" smtClean="0"/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terkumpul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diwariskan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generasi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generasi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slalu</a:t>
            </a:r>
            <a:r>
              <a:rPr lang="en-US" sz="2000" dirty="0" smtClean="0"/>
              <a:t> </a:t>
            </a:r>
            <a:r>
              <a:rPr lang="en-US" sz="2000" dirty="0" err="1" smtClean="0"/>
              <a:t>bertambah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berjalannya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b. </a:t>
            </a:r>
            <a:r>
              <a:rPr lang="en-US" sz="1800" dirty="0" err="1" smtClean="0"/>
              <a:t>Aspek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( </a:t>
            </a:r>
            <a:r>
              <a:rPr lang="en-US" sz="1800" dirty="0" err="1" smtClean="0"/>
              <a:t>bayi</a:t>
            </a:r>
            <a:r>
              <a:rPr lang="en-US" sz="1800" dirty="0" smtClean="0"/>
              <a:t> –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hayat</a:t>
            </a:r>
            <a:r>
              <a:rPr lang="en-US" sz="18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lahir</a:t>
            </a:r>
            <a:r>
              <a:rPr lang="en-US" sz="1800" dirty="0" smtClean="0"/>
              <a:t>  </a:t>
            </a:r>
            <a:r>
              <a:rPr lang="en-US" sz="1800" dirty="0" err="1" smtClean="0"/>
              <a:t>samapai</a:t>
            </a:r>
            <a:r>
              <a:rPr lang="en-US" sz="1800" dirty="0" smtClean="0"/>
              <a:t> </a:t>
            </a:r>
            <a:r>
              <a:rPr lang="en-US" sz="1800" dirty="0" err="1" smtClean="0"/>
              <a:t>dewasa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pembelajaran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diambil</a:t>
            </a:r>
            <a:r>
              <a:rPr lang="en-US" sz="1800" dirty="0" smtClean="0"/>
              <a:t> </a:t>
            </a:r>
            <a:r>
              <a:rPr lang="en-US" sz="1800" dirty="0" err="1" smtClean="0"/>
              <a:t>pemaknaannya</a:t>
            </a:r>
            <a:r>
              <a:rPr lang="en-US" sz="1800" dirty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mendalam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luas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rasa </a:t>
            </a:r>
            <a:r>
              <a:rPr lang="en-US" sz="1800" dirty="0" err="1" smtClean="0"/>
              <a:t>keingintahuan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muncullah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dalamnya</a:t>
            </a:r>
            <a:r>
              <a:rPr lang="en-U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r>
              <a:rPr lang="en-US" sz="1800" dirty="0" smtClean="0"/>
              <a:t> </a:t>
            </a:r>
            <a:r>
              <a:rPr lang="en-US" sz="1800" dirty="0" err="1" smtClean="0"/>
              <a:t>pikiran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disebabkan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rangsanang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luar</a:t>
            </a:r>
            <a:r>
              <a:rPr lang="en-US" sz="1800" dirty="0" smtClean="0"/>
              <a:t> .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:</a:t>
            </a:r>
            <a:r>
              <a:rPr lang="en-US" sz="1800" dirty="0" err="1" smtClean="0"/>
              <a:t>orang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tinggal</a:t>
            </a:r>
            <a:r>
              <a:rPr lang="en-US" sz="1800" dirty="0" smtClean="0"/>
              <a:t> </a:t>
            </a:r>
            <a:r>
              <a:rPr lang="en-US" sz="1800" dirty="0" err="1" smtClean="0"/>
              <a:t>didekat</a:t>
            </a:r>
            <a:r>
              <a:rPr lang="en-US" sz="1800" dirty="0" smtClean="0"/>
              <a:t> </a:t>
            </a:r>
            <a:r>
              <a:rPr lang="en-US" sz="1800" dirty="0" err="1" smtClean="0"/>
              <a:t>sungai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mengalami</a:t>
            </a:r>
            <a:r>
              <a:rPr lang="en-US" sz="1800" dirty="0" smtClean="0"/>
              <a:t> </a:t>
            </a:r>
            <a:r>
              <a:rPr lang="en-US" sz="1800" dirty="0" err="1" smtClean="0"/>
              <a:t>kebanjiran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berfikir</a:t>
            </a:r>
            <a:r>
              <a:rPr lang="en-US" sz="1800" dirty="0" smtClean="0"/>
              <a:t>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mengatasi</a:t>
            </a:r>
            <a:r>
              <a:rPr lang="en-US" sz="1800" dirty="0" smtClean="0"/>
              <a:t> </a:t>
            </a:r>
            <a:r>
              <a:rPr lang="en-US" sz="1800" dirty="0" err="1" smtClean="0"/>
              <a:t>banjir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</a:t>
            </a:r>
            <a:r>
              <a:rPr lang="en-US" sz="1800" dirty="0" err="1" smtClean="0"/>
              <a:t>meskipun</a:t>
            </a:r>
            <a:r>
              <a:rPr lang="en-US" sz="1800" dirty="0" smtClean="0"/>
              <a:t> </a:t>
            </a:r>
            <a:r>
              <a:rPr lang="en-US" sz="1800" dirty="0" err="1" smtClean="0"/>
              <a:t>semula</a:t>
            </a:r>
            <a:r>
              <a:rPr lang="en-US" sz="1800" dirty="0" smtClean="0"/>
              <a:t> </a:t>
            </a:r>
            <a:r>
              <a:rPr lang="en-US" sz="1800" dirty="0" err="1" smtClean="0"/>
              <a:t>dia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memilki</a:t>
            </a:r>
            <a:r>
              <a:rPr lang="en-US" sz="1800" dirty="0" smtClean="0"/>
              <a:t> rasa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tahu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banjir</a:t>
            </a:r>
            <a:r>
              <a:rPr lang="en-U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Sebab</a:t>
            </a:r>
            <a:r>
              <a:rPr lang="en-US" sz="1800" dirty="0" smtClean="0"/>
              <a:t> </a:t>
            </a:r>
            <a:r>
              <a:rPr lang="en-US" sz="1800" dirty="0" err="1" smtClean="0"/>
              <a:t>eksteren</a:t>
            </a:r>
            <a:r>
              <a:rPr lang="en-US" sz="1800" dirty="0" smtClean="0"/>
              <a:t> </a:t>
            </a:r>
            <a:r>
              <a:rPr lang="en-US" sz="1800" dirty="0" err="1" smtClean="0"/>
              <a:t>semacam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menimbulkan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r>
              <a:rPr lang="en-US" sz="1800" dirty="0" smtClean="0"/>
              <a:t> </a:t>
            </a:r>
            <a:r>
              <a:rPr lang="en-US" sz="1800" dirty="0" err="1" smtClean="0"/>
              <a:t>pikiran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hasilnya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mendalam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tahan</a:t>
            </a:r>
            <a:r>
              <a:rPr lang="en-US" sz="1800" dirty="0" smtClean="0"/>
              <a:t> lama,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rasa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tahu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C. SEJARAH PENGETAHUAN MANUSIA</a:t>
            </a:r>
          </a:p>
          <a:p>
            <a:pPr>
              <a:buNone/>
            </a:pPr>
            <a:r>
              <a:rPr lang="en-US" sz="1800" dirty="0" err="1" smtClean="0"/>
              <a:t>Menurut</a:t>
            </a:r>
            <a:r>
              <a:rPr lang="en-US" sz="1800" dirty="0" smtClean="0"/>
              <a:t> A. Comte</a:t>
            </a:r>
          </a:p>
          <a:p>
            <a:pPr>
              <a:buAutoNum type="arabicPeriod"/>
            </a:pPr>
            <a:r>
              <a:rPr lang="en-US" sz="1800" dirty="0" err="1" smtClean="0"/>
              <a:t>Tahap</a:t>
            </a:r>
            <a:r>
              <a:rPr lang="en-US" sz="1800" dirty="0" smtClean="0"/>
              <a:t> </a:t>
            </a:r>
            <a:r>
              <a:rPr lang="en-US" sz="1800" dirty="0" err="1" smtClean="0"/>
              <a:t>teologi</a:t>
            </a:r>
            <a:r>
              <a:rPr lang="en-US" sz="1800" dirty="0" smtClean="0"/>
              <a:t>/ </a:t>
            </a:r>
            <a:r>
              <a:rPr lang="en-US" sz="1800" dirty="0" err="1" smtClean="0"/>
              <a:t>metafisika</a:t>
            </a:r>
            <a:r>
              <a:rPr lang="en-US" sz="1800" dirty="0" smtClean="0"/>
              <a:t>/</a:t>
            </a:r>
            <a:r>
              <a:rPr lang="en-US" sz="1800" dirty="0" err="1" smtClean="0"/>
              <a:t>mitos</a:t>
            </a: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tahap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mitos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dongeng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mengenal</a:t>
            </a:r>
            <a:r>
              <a:rPr lang="en-US" sz="1800" dirty="0" smtClean="0"/>
              <a:t> </a:t>
            </a:r>
            <a:r>
              <a:rPr lang="en-US" sz="1800" dirty="0" err="1" smtClean="0"/>
              <a:t>kenyatan</a:t>
            </a:r>
            <a:r>
              <a:rPr lang="en-US" sz="1800" dirty="0" smtClean="0"/>
              <a:t>, </a:t>
            </a:r>
            <a:r>
              <a:rPr lang="en-US" sz="1800" dirty="0" err="1" smtClean="0"/>
              <a:t>sifatnya</a:t>
            </a:r>
            <a:r>
              <a:rPr lang="en-US" sz="1800" dirty="0" smtClean="0"/>
              <a:t> </a:t>
            </a:r>
            <a:r>
              <a:rPr lang="en-US" sz="1800" dirty="0" err="1" smtClean="0"/>
              <a:t>subyektif</a:t>
            </a:r>
            <a:r>
              <a:rPr lang="en-U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Mitos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diciptakan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memuaskan</a:t>
            </a:r>
            <a:r>
              <a:rPr lang="en-US" sz="1800" dirty="0" smtClean="0"/>
              <a:t> rasa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tahu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r>
              <a:rPr lang="en-US" sz="1800" dirty="0" smtClean="0"/>
              <a:t> </a:t>
            </a:r>
            <a:r>
              <a:rPr lang="en-US" sz="1800" dirty="0" err="1" smtClean="0"/>
              <a:t>pikiran</a:t>
            </a:r>
            <a:r>
              <a:rPr lang="en-US" sz="1800" dirty="0" smtClean="0"/>
              <a:t> </a:t>
            </a:r>
            <a:r>
              <a:rPr lang="en-US" sz="1800" dirty="0" err="1" smtClean="0"/>
              <a:t>mitos</a:t>
            </a:r>
            <a:r>
              <a:rPr lang="en-US" sz="1800" dirty="0" smtClean="0"/>
              <a:t>, </a:t>
            </a:r>
            <a:r>
              <a:rPr lang="en-US" sz="1800" dirty="0" err="1" smtClean="0"/>
              <a:t>rasio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terbentuk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berkerja</a:t>
            </a:r>
            <a:r>
              <a:rPr lang="en-US" sz="1800" dirty="0" smtClean="0"/>
              <a:t>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khayal</a:t>
            </a:r>
            <a:r>
              <a:rPr lang="en-US" sz="1800" dirty="0" smtClean="0"/>
              <a:t>, </a:t>
            </a:r>
            <a:r>
              <a:rPr lang="en-US" sz="1800" dirty="0" err="1" smtClean="0"/>
              <a:t>intuisi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imajinasi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 :</a:t>
            </a:r>
          </a:p>
          <a:p>
            <a:pPr>
              <a:buAutoNum type="alphaLcPeriod"/>
            </a:pPr>
            <a:r>
              <a:rPr lang="en-US" sz="1800" dirty="0" err="1" smtClean="0"/>
              <a:t>Gempa</a:t>
            </a:r>
            <a:r>
              <a:rPr lang="en-US" sz="1800" dirty="0" smtClean="0"/>
              <a:t> </a:t>
            </a:r>
            <a:r>
              <a:rPr lang="en-US" sz="1800" dirty="0" err="1" smtClean="0"/>
              <a:t>bumi</a:t>
            </a:r>
            <a:r>
              <a:rPr lang="en-US" sz="1800" dirty="0" smtClean="0"/>
              <a:t> </a:t>
            </a:r>
            <a:r>
              <a:rPr lang="en-US" sz="1800" dirty="0" err="1" smtClean="0"/>
              <a:t>diangagap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peristiwa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diseababkan</a:t>
            </a:r>
            <a:r>
              <a:rPr lang="en-US" sz="1800" dirty="0" smtClean="0"/>
              <a:t> </a:t>
            </a:r>
            <a:r>
              <a:rPr lang="en-US" sz="1800" dirty="0" err="1" smtClean="0"/>
              <a:t>raksasa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memikul</a:t>
            </a:r>
            <a:r>
              <a:rPr lang="en-US" sz="1800" dirty="0" smtClean="0"/>
              <a:t> </a:t>
            </a:r>
            <a:r>
              <a:rPr lang="en-US" sz="1800" dirty="0" err="1" smtClean="0"/>
              <a:t>bumi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bahunya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bernama</a:t>
            </a:r>
            <a:r>
              <a:rPr lang="en-US" sz="1800" dirty="0" smtClean="0"/>
              <a:t> </a:t>
            </a:r>
            <a:r>
              <a:rPr lang="en-US" sz="1800" dirty="0" err="1" smtClean="0"/>
              <a:t>attlas</a:t>
            </a:r>
            <a:r>
              <a:rPr lang="en-US" sz="1800" dirty="0" smtClean="0"/>
              <a:t>.</a:t>
            </a:r>
          </a:p>
          <a:p>
            <a:pPr>
              <a:buAutoNum type="alphaLcPeriod"/>
            </a:pP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gerhana</a:t>
            </a:r>
            <a:r>
              <a:rPr lang="en-US" sz="1800" dirty="0" smtClean="0"/>
              <a:t> </a:t>
            </a:r>
            <a:r>
              <a:rPr lang="en-US" sz="1800" dirty="0" err="1" smtClean="0"/>
              <a:t>bulan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bualn</a:t>
            </a:r>
            <a:r>
              <a:rPr lang="en-US" sz="1800" dirty="0" smtClean="0"/>
              <a:t> </a:t>
            </a:r>
            <a:r>
              <a:rPr lang="en-US" sz="1800" dirty="0" err="1" smtClean="0"/>
              <a:t>dimakan</a:t>
            </a:r>
            <a:r>
              <a:rPr lang="en-US" sz="1800" dirty="0" smtClean="0"/>
              <a:t> </a:t>
            </a:r>
            <a:r>
              <a:rPr lang="en-US" sz="1800" dirty="0" err="1" smtClean="0"/>
              <a:t>raksasa</a:t>
            </a:r>
            <a:r>
              <a:rPr lang="en-US" sz="1800" dirty="0" smtClean="0"/>
              <a:t>.</a:t>
            </a:r>
          </a:p>
          <a:p>
            <a:pPr>
              <a:buAutoNum type="alphaLcPeriod"/>
            </a:pP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bunyi</a:t>
            </a:r>
            <a:r>
              <a:rPr lang="en-US" sz="1800" dirty="0" smtClean="0"/>
              <a:t> </a:t>
            </a:r>
            <a:r>
              <a:rPr lang="en-US" sz="1800" dirty="0" err="1" smtClean="0"/>
              <a:t>guntur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ditimbulkan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roda</a:t>
            </a:r>
            <a:r>
              <a:rPr lang="en-US" sz="1800" dirty="0" smtClean="0"/>
              <a:t> </a:t>
            </a:r>
            <a:r>
              <a:rPr lang="en-US" sz="1800" dirty="0" err="1" smtClean="0"/>
              <a:t>kereta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dikendarai</a:t>
            </a:r>
            <a:r>
              <a:rPr lang="en-US" sz="1800" dirty="0" smtClean="0"/>
              <a:t> </a:t>
            </a:r>
            <a:r>
              <a:rPr lang="en-US" sz="1800" dirty="0" err="1" smtClean="0"/>
              <a:t>dewa</a:t>
            </a:r>
            <a:r>
              <a:rPr lang="en-US" sz="1800" dirty="0" smtClean="0"/>
              <a:t> </a:t>
            </a:r>
            <a:r>
              <a:rPr lang="en-US" sz="1800" dirty="0" err="1" smtClean="0"/>
              <a:t>melintasi</a:t>
            </a:r>
            <a:r>
              <a:rPr lang="en-US" sz="1800" dirty="0" smtClean="0"/>
              <a:t> </a:t>
            </a:r>
            <a:r>
              <a:rPr lang="en-US" sz="1800" dirty="0" err="1" smtClean="0"/>
              <a:t>langit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2. TAHAP FILSAFAT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Rasio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terbentuk</a:t>
            </a:r>
            <a:r>
              <a:rPr lang="en-US" sz="1800" dirty="0" smtClean="0"/>
              <a:t> </a:t>
            </a:r>
            <a:r>
              <a:rPr lang="en-US" sz="1800" dirty="0" err="1" smtClean="0"/>
              <a:t>tetapi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temukan</a:t>
            </a:r>
            <a:r>
              <a:rPr lang="en-US" sz="1800" dirty="0" smtClean="0"/>
              <a:t>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 smtClean="0"/>
              <a:t>berfikir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obyektif</a:t>
            </a:r>
            <a:r>
              <a:rPr lang="en-U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tahap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memisahkan</a:t>
            </a:r>
            <a:r>
              <a:rPr lang="en-US" sz="1800" dirty="0" smtClean="0"/>
              <a:t> </a:t>
            </a:r>
            <a:r>
              <a:rPr lang="en-US" sz="1800" dirty="0" err="1" smtClean="0"/>
              <a:t>dirinya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peristiwa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terjadi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memandang</a:t>
            </a:r>
            <a:r>
              <a:rPr lang="en-US" sz="1800" dirty="0" smtClean="0"/>
              <a:t> </a:t>
            </a:r>
            <a:r>
              <a:rPr lang="en-US" sz="1800" dirty="0" err="1" smtClean="0"/>
              <a:t>kejadian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r>
              <a:rPr lang="en-US" sz="1800" dirty="0" smtClean="0"/>
              <a:t> (</a:t>
            </a:r>
            <a:r>
              <a:rPr lang="en-US" sz="1800" dirty="0" err="1" smtClean="0"/>
              <a:t>obyek</a:t>
            </a:r>
            <a:r>
              <a:rPr lang="en-US" sz="1800" dirty="0" smtClean="0"/>
              <a:t>)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luar</a:t>
            </a:r>
            <a:r>
              <a:rPr lang="en-US" sz="1800" dirty="0" smtClean="0"/>
              <a:t> </a:t>
            </a:r>
            <a:r>
              <a:rPr lang="en-US" sz="1800" dirty="0" err="1" smtClean="0"/>
              <a:t>dirinya</a:t>
            </a:r>
            <a:r>
              <a:rPr lang="en-US" sz="1800" dirty="0" smtClean="0"/>
              <a:t>, </a:t>
            </a:r>
            <a:r>
              <a:rPr lang="en-US" sz="1800" dirty="0" err="1" smtClean="0"/>
              <a:t>terlepas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kekuatan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tahap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trial and error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pemenuhan</a:t>
            </a:r>
            <a:r>
              <a:rPr lang="en-US" sz="1800" dirty="0" smtClean="0"/>
              <a:t> rasa </a:t>
            </a:r>
            <a:r>
              <a:rPr lang="en-US" sz="1800" dirty="0" err="1" smtClean="0"/>
              <a:t>ingn</a:t>
            </a:r>
            <a:r>
              <a:rPr lang="en-US" sz="1800" dirty="0" smtClean="0"/>
              <a:t> </a:t>
            </a:r>
            <a:r>
              <a:rPr lang="en-US" sz="1800" dirty="0" err="1" smtClean="0"/>
              <a:t>tahunya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: </a:t>
            </a:r>
            <a:r>
              <a:rPr lang="en-US" sz="1800" dirty="0" err="1" smtClean="0"/>
              <a:t>daun</a:t>
            </a:r>
            <a:r>
              <a:rPr lang="en-US" sz="1800" dirty="0" smtClean="0"/>
              <a:t> </a:t>
            </a:r>
            <a:r>
              <a:rPr lang="en-US" sz="1800" dirty="0" err="1" smtClean="0"/>
              <a:t>jambu</a:t>
            </a:r>
            <a:r>
              <a:rPr lang="en-US" sz="1800" dirty="0" smtClean="0"/>
              <a:t> </a:t>
            </a:r>
            <a:r>
              <a:rPr lang="en-US" sz="1800" dirty="0" err="1" smtClean="0"/>
              <a:t>biji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obat</a:t>
            </a:r>
            <a:r>
              <a:rPr lang="en-US" sz="1800" dirty="0" smtClean="0"/>
              <a:t> </a:t>
            </a:r>
            <a:r>
              <a:rPr lang="en-US" sz="1800" dirty="0" err="1" smtClean="0"/>
              <a:t>diare</a:t>
            </a:r>
            <a:r>
              <a:rPr lang="en-US" sz="1800" dirty="0" smtClean="0"/>
              <a:t>, </a:t>
            </a:r>
            <a:r>
              <a:rPr lang="en-US" sz="1800" dirty="0" err="1" smtClean="0"/>
              <a:t>kunyit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obat</a:t>
            </a:r>
            <a:r>
              <a:rPr lang="en-US" sz="1800" dirty="0" smtClean="0"/>
              <a:t> </a:t>
            </a:r>
            <a:r>
              <a:rPr lang="en-US" sz="1800" dirty="0" err="1" smtClean="0"/>
              <a:t>magh</a:t>
            </a:r>
            <a:r>
              <a:rPr lang="en-US" sz="1800" dirty="0" smtClean="0"/>
              <a:t>, </a:t>
            </a:r>
            <a:r>
              <a:rPr lang="en-US" sz="1800" dirty="0" err="1" smtClean="0"/>
              <a:t>jeruk</a:t>
            </a:r>
            <a:r>
              <a:rPr lang="en-US" sz="1800" dirty="0" smtClean="0"/>
              <a:t> </a:t>
            </a:r>
            <a:r>
              <a:rPr lang="en-US" sz="1800" dirty="0" err="1" smtClean="0"/>
              <a:t>nipis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oabat</a:t>
            </a:r>
            <a:r>
              <a:rPr lang="en-US" sz="1800" dirty="0" smtClean="0"/>
              <a:t> </a:t>
            </a:r>
            <a:r>
              <a:rPr lang="en-US" sz="1800" dirty="0" err="1" smtClean="0"/>
              <a:t>batuk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air </a:t>
            </a:r>
            <a:r>
              <a:rPr lang="en-US" sz="1800" dirty="0" err="1" smtClean="0"/>
              <a:t>kelapa</a:t>
            </a:r>
            <a:r>
              <a:rPr lang="en-US" sz="1800" dirty="0" smtClean="0"/>
              <a:t> </a:t>
            </a:r>
            <a:r>
              <a:rPr lang="en-US" sz="1800" dirty="0" err="1" smtClean="0"/>
              <a:t>muda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penawar</a:t>
            </a:r>
            <a:r>
              <a:rPr lang="en-US" sz="1800" dirty="0" smtClean="0"/>
              <a:t> </a:t>
            </a:r>
            <a:r>
              <a:rPr lang="en-US" sz="1800" dirty="0" err="1" smtClean="0"/>
              <a:t>racun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3. TAHAP POSITIF /ILMU</a:t>
            </a:r>
          </a:p>
          <a:p>
            <a:pPr>
              <a:buNone/>
            </a:pPr>
            <a:r>
              <a:rPr lang="en-US" sz="1800" dirty="0" smtClean="0"/>
              <a:t>a. </a:t>
            </a:r>
            <a:r>
              <a:rPr lang="en-US" sz="1800" dirty="0" err="1" smtClean="0"/>
              <a:t>Penalaran</a:t>
            </a:r>
            <a:r>
              <a:rPr lang="en-US" sz="1800" dirty="0" smtClean="0"/>
              <a:t> </a:t>
            </a:r>
            <a:r>
              <a:rPr lang="en-US" sz="1800" dirty="0" err="1" smtClean="0"/>
              <a:t>deduktif</a:t>
            </a:r>
            <a:r>
              <a:rPr lang="en-US" sz="1800" dirty="0" smtClean="0"/>
              <a:t> / </a:t>
            </a:r>
            <a:r>
              <a:rPr lang="en-US" sz="1800" dirty="0" err="1" smtClean="0"/>
              <a:t>rasionalisme</a:t>
            </a: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kaum</a:t>
            </a:r>
            <a:r>
              <a:rPr lang="en-US" sz="1800" dirty="0" smtClean="0"/>
              <a:t> </a:t>
            </a:r>
            <a:r>
              <a:rPr lang="en-US" sz="1800" dirty="0" err="1" smtClean="0"/>
              <a:t>rasionalis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penalaran</a:t>
            </a:r>
            <a:r>
              <a:rPr lang="en-US" sz="1800" dirty="0" smtClean="0"/>
              <a:t> </a:t>
            </a:r>
            <a:r>
              <a:rPr lang="en-US" sz="1800" dirty="0" err="1" smtClean="0"/>
              <a:t>deduktif</a:t>
            </a:r>
            <a:r>
              <a:rPr lang="en-US" sz="1800" dirty="0" smtClean="0"/>
              <a:t>. </a:t>
            </a:r>
            <a:r>
              <a:rPr lang="en-US" sz="1800" dirty="0" err="1" smtClean="0"/>
              <a:t>Penalaran</a:t>
            </a:r>
            <a:r>
              <a:rPr lang="en-US" sz="1800" dirty="0" smtClean="0"/>
              <a:t> </a:t>
            </a:r>
            <a:r>
              <a:rPr lang="en-US" sz="1800" dirty="0" err="1" smtClean="0"/>
              <a:t>deduktif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berfikir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bertolak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</a:t>
            </a:r>
            <a:r>
              <a:rPr lang="en-US" sz="1800" dirty="0" err="1" smtClean="0"/>
              <a:t>kesimpulan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, </a:t>
            </a:r>
            <a:r>
              <a:rPr lang="en-US" sz="1800" dirty="0" err="1" smtClean="0"/>
              <a:t>penarikan</a:t>
            </a:r>
            <a:r>
              <a:rPr lang="en-US" sz="1800" dirty="0" smtClean="0"/>
              <a:t> </a:t>
            </a:r>
            <a:r>
              <a:rPr lang="en-US" sz="1800" dirty="0" err="1" smtClean="0"/>
              <a:t>kesimpulan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deduktif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pola</a:t>
            </a:r>
            <a:r>
              <a:rPr lang="en-US" sz="1800" dirty="0" smtClean="0"/>
              <a:t> </a:t>
            </a:r>
            <a:r>
              <a:rPr lang="en-US" sz="1800" dirty="0" err="1" smtClean="0"/>
              <a:t>berfikir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silogisme</a:t>
            </a:r>
            <a:r>
              <a:rPr lang="en-US" sz="1800" dirty="0" smtClean="0"/>
              <a:t>, yang </a:t>
            </a:r>
            <a:r>
              <a:rPr lang="en-US" sz="1800" dirty="0" err="1" smtClean="0"/>
              <a:t>terdir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peryataan</a:t>
            </a:r>
            <a:r>
              <a:rPr lang="en-US" sz="1800" dirty="0" smtClean="0"/>
              <a:t> ( </a:t>
            </a:r>
            <a:r>
              <a:rPr lang="en-US" sz="1800" dirty="0" err="1" smtClean="0"/>
              <a:t>premis</a:t>
            </a:r>
            <a:r>
              <a:rPr lang="en-US" sz="1800" dirty="0" smtClean="0"/>
              <a:t> mayor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premis</a:t>
            </a:r>
            <a:r>
              <a:rPr lang="en-US" sz="1800" dirty="0" smtClean="0"/>
              <a:t> min or) </a:t>
            </a:r>
            <a:r>
              <a:rPr lang="en-US" sz="1800" dirty="0" err="1" smtClean="0"/>
              <a:t>dan</a:t>
            </a:r>
            <a:r>
              <a:rPr lang="en-US" sz="1800" dirty="0" smtClean="0"/>
              <a:t> 1 </a:t>
            </a:r>
            <a:r>
              <a:rPr lang="en-US" sz="1800" dirty="0" err="1" smtClean="0"/>
              <a:t>kesimpulan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6200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penalaran</a:t>
            </a:r>
            <a:r>
              <a:rPr lang="en-US" sz="2000" dirty="0" smtClean="0"/>
              <a:t> </a:t>
            </a:r>
            <a:r>
              <a:rPr lang="en-US" sz="2000" dirty="0" err="1" smtClean="0"/>
              <a:t>deduktif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benar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Premis</a:t>
            </a:r>
            <a:r>
              <a:rPr lang="en-US" sz="2000" dirty="0" smtClean="0"/>
              <a:t> mayor :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mkhluk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bernafas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Premis</a:t>
            </a:r>
            <a:r>
              <a:rPr lang="en-US" sz="2000" dirty="0" smtClean="0"/>
              <a:t> minor : </a:t>
            </a:r>
            <a:r>
              <a:rPr lang="en-US" sz="2000" dirty="0" err="1" smtClean="0"/>
              <a:t>gajah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makhluk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Kesimpulan</a:t>
            </a:r>
            <a:r>
              <a:rPr lang="en-US" sz="2000" dirty="0" smtClean="0"/>
              <a:t> : </a:t>
            </a:r>
            <a:r>
              <a:rPr lang="en-US" sz="2000" dirty="0" err="1" smtClean="0"/>
              <a:t>jadi</a:t>
            </a:r>
            <a:r>
              <a:rPr lang="en-US" sz="2000" dirty="0" smtClean="0"/>
              <a:t>, </a:t>
            </a:r>
            <a:r>
              <a:rPr lang="en-US" sz="2000" dirty="0" err="1" smtClean="0"/>
              <a:t>gajah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bernafas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penalaran</a:t>
            </a:r>
            <a:r>
              <a:rPr lang="en-US" sz="2000" dirty="0" smtClean="0"/>
              <a:t> </a:t>
            </a:r>
            <a:r>
              <a:rPr lang="en-US" sz="2000" dirty="0" err="1" smtClean="0"/>
              <a:t>deduktif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salah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Premis</a:t>
            </a:r>
            <a:r>
              <a:rPr lang="en-US" sz="2000" dirty="0" smtClean="0"/>
              <a:t> mayor :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menangis</a:t>
            </a:r>
            <a:r>
              <a:rPr lang="en-US" sz="2000" dirty="0" smtClean="0"/>
              <a:t> </a:t>
            </a: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sedih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Premis</a:t>
            </a:r>
            <a:r>
              <a:rPr lang="en-US" sz="2000" dirty="0" smtClean="0"/>
              <a:t> minor: </a:t>
            </a:r>
            <a:r>
              <a:rPr lang="en-US" sz="2000" dirty="0" err="1" smtClean="0"/>
              <a:t>santi</a:t>
            </a:r>
            <a:r>
              <a:rPr lang="en-US" sz="2000" dirty="0" smtClean="0"/>
              <a:t> </a:t>
            </a:r>
            <a:r>
              <a:rPr lang="en-US" sz="2000" dirty="0" err="1" smtClean="0"/>
              <a:t>mengais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snti</a:t>
            </a:r>
            <a:r>
              <a:rPr lang="en-US" sz="2000" dirty="0" smtClean="0"/>
              <a:t> </a:t>
            </a: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sedih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Kelemahan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penalaran</a:t>
            </a:r>
            <a:r>
              <a:rPr lang="en-US" sz="2000" dirty="0" smtClean="0"/>
              <a:t> </a:t>
            </a:r>
            <a:r>
              <a:rPr lang="en-US" sz="2000" dirty="0" err="1" smtClean="0"/>
              <a:t>deduktif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Penalaran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abstrak</a:t>
            </a:r>
            <a:r>
              <a:rPr lang="en-US" sz="2000" dirty="0" smtClean="0"/>
              <a:t>, </a:t>
            </a:r>
            <a:r>
              <a:rPr lang="en-US" sz="2000" dirty="0" err="1" smtClean="0"/>
              <a:t>lepas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diamati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panca</a:t>
            </a:r>
            <a:r>
              <a:rPr lang="en-US" sz="2000" dirty="0" smtClean="0"/>
              <a:t> </a:t>
            </a:r>
            <a:r>
              <a:rPr lang="en-US" sz="2000" dirty="0" err="1" smtClean="0"/>
              <a:t>indera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Kesepakatan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kesuliat</a:t>
            </a:r>
            <a:r>
              <a:rPr lang="en-US" sz="2000" dirty="0" smtClean="0"/>
              <a:t> </a:t>
            </a:r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lain,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yang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kadang-kadang</a:t>
            </a:r>
            <a:r>
              <a:rPr lang="en-US" sz="2000" dirty="0" smtClean="0"/>
              <a:t> </a:t>
            </a:r>
            <a:r>
              <a:rPr lang="en-US" sz="2000" dirty="0" err="1" smtClean="0"/>
              <a:t>kontradiktif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kenyataan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sehari-hari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penalaran</a:t>
            </a:r>
            <a:r>
              <a:rPr lang="en-US" sz="1800" dirty="0" smtClean="0"/>
              <a:t> </a:t>
            </a:r>
            <a:r>
              <a:rPr lang="en-US" sz="1800" dirty="0" err="1" smtClean="0"/>
              <a:t>deduktif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diawali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pernyataan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pasti</a:t>
            </a:r>
            <a:r>
              <a:rPr lang="en-US" sz="1800" dirty="0" smtClean="0"/>
              <a:t> </a:t>
            </a:r>
            <a:r>
              <a:rPr lang="en-US" sz="1800" dirty="0" err="1" smtClean="0"/>
              <a:t>kebenarannya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b. </a:t>
            </a:r>
            <a:r>
              <a:rPr lang="en-US" sz="1800" dirty="0" err="1" smtClean="0"/>
              <a:t>Penalaran</a:t>
            </a:r>
            <a:r>
              <a:rPr lang="en-US" sz="1800" dirty="0" smtClean="0"/>
              <a:t> </a:t>
            </a:r>
            <a:r>
              <a:rPr lang="en-US" sz="1800" dirty="0" err="1" smtClean="0"/>
              <a:t>induktif</a:t>
            </a:r>
            <a:r>
              <a:rPr lang="en-US" sz="1800" dirty="0" smtClean="0"/>
              <a:t>  ( </a:t>
            </a:r>
            <a:r>
              <a:rPr lang="en-US" sz="1800" dirty="0" err="1" smtClean="0"/>
              <a:t>empirisme</a:t>
            </a:r>
            <a:r>
              <a:rPr lang="en-US" sz="18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Penalaran</a:t>
            </a:r>
            <a:r>
              <a:rPr lang="en-US" sz="1800" dirty="0" smtClean="0"/>
              <a:t> </a:t>
            </a:r>
            <a:r>
              <a:rPr lang="en-US" sz="1800" dirty="0" err="1" smtClean="0"/>
              <a:t>induktif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berfikir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</a:t>
            </a:r>
            <a:r>
              <a:rPr lang="en-US" sz="1800" dirty="0" err="1" smtClean="0"/>
              <a:t>kesimpulan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pengamatan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gejala-gejala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: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pengamatan</a:t>
            </a:r>
            <a:r>
              <a:rPr lang="en-US" sz="1800" dirty="0" smtClean="0"/>
              <a:t> </a:t>
            </a:r>
            <a:r>
              <a:rPr lang="en-US" sz="1800" dirty="0" err="1" smtClean="0"/>
              <a:t>logam</a:t>
            </a:r>
            <a:r>
              <a:rPr lang="en-US" sz="1800" dirty="0" smtClean="0"/>
              <a:t>, </a:t>
            </a:r>
            <a:r>
              <a:rPr lang="en-US" sz="1800" dirty="0" err="1" smtClean="0"/>
              <a:t>besi</a:t>
            </a:r>
            <a:r>
              <a:rPr lang="en-US" sz="1800" dirty="0" smtClean="0"/>
              <a:t>, </a:t>
            </a:r>
            <a:r>
              <a:rPr lang="en-US" sz="1800" dirty="0" err="1" smtClean="0"/>
              <a:t>tembaga</a:t>
            </a:r>
            <a:r>
              <a:rPr lang="en-US" sz="1800" dirty="0" smtClean="0"/>
              <a:t>, </a:t>
            </a:r>
            <a:r>
              <a:rPr lang="en-US" sz="1800" dirty="0" err="1" smtClean="0"/>
              <a:t>timah</a:t>
            </a:r>
            <a:r>
              <a:rPr lang="en-US" sz="1800" dirty="0" smtClean="0"/>
              <a:t>, </a:t>
            </a:r>
            <a:r>
              <a:rPr lang="en-US" sz="1800" dirty="0" err="1" smtClean="0"/>
              <a:t>timbal</a:t>
            </a:r>
            <a:r>
              <a:rPr lang="en-US" sz="1800" dirty="0" smtClean="0"/>
              <a:t>, </a:t>
            </a:r>
            <a:r>
              <a:rPr lang="en-US" sz="1800" dirty="0" err="1" smtClean="0"/>
              <a:t>alumuniu</a:t>
            </a:r>
            <a:r>
              <a:rPr lang="en-US" sz="1800" dirty="0" smtClean="0"/>
              <a:t>,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dipanasi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menghantarkan</a:t>
            </a:r>
            <a:r>
              <a:rPr lang="en-US" sz="1800" dirty="0" smtClean="0"/>
              <a:t> </a:t>
            </a:r>
            <a:r>
              <a:rPr lang="en-US" sz="1800" dirty="0" err="1" smtClean="0"/>
              <a:t>panas</a:t>
            </a:r>
            <a:r>
              <a:rPr lang="en-US" sz="1800" dirty="0" smtClean="0"/>
              <a:t>.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pengamatan</a:t>
            </a:r>
            <a:r>
              <a:rPr lang="en-US" sz="1800" dirty="0" smtClean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logam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disimpulkan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jka</a:t>
            </a:r>
            <a:r>
              <a:rPr lang="en-US" sz="1800" dirty="0" smtClean="0"/>
              <a:t> </a:t>
            </a:r>
            <a:r>
              <a:rPr lang="en-US" sz="1800" dirty="0" err="1" smtClean="0"/>
              <a:t>dipanaskan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menghantarkan</a:t>
            </a:r>
            <a:r>
              <a:rPr lang="en-US" sz="1800" dirty="0" smtClean="0"/>
              <a:t> </a:t>
            </a:r>
            <a:r>
              <a:rPr lang="en-US" sz="1800" dirty="0" err="1" smtClean="0"/>
              <a:t>panas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Kelemahan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penelaran</a:t>
            </a:r>
            <a:r>
              <a:rPr lang="en-US" sz="1800" dirty="0" smtClean="0"/>
              <a:t> </a:t>
            </a:r>
            <a:r>
              <a:rPr lang="en-US" sz="1800" dirty="0" err="1" smtClean="0"/>
              <a:t>induktif</a:t>
            </a:r>
            <a:r>
              <a:rPr lang="en-US" sz="1800" dirty="0" smtClean="0"/>
              <a:t>:</a:t>
            </a:r>
          </a:p>
          <a:p>
            <a:pPr>
              <a:buAutoNum type="arabicPeriod"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kesimpulan</a:t>
            </a:r>
            <a:r>
              <a:rPr lang="en-US" sz="1800" dirty="0" smtClean="0"/>
              <a:t> </a:t>
            </a:r>
            <a:r>
              <a:rPr lang="en-US" sz="1800" dirty="0" err="1" smtClean="0"/>
              <a:t>fakta</a:t>
            </a:r>
            <a:r>
              <a:rPr lang="en-US" sz="1800" dirty="0" smtClean="0"/>
              <a:t>/</a:t>
            </a:r>
            <a:r>
              <a:rPr lang="en-US" sz="1800" dirty="0" err="1" smtClean="0"/>
              <a:t>gejala</a:t>
            </a:r>
            <a:r>
              <a:rPr lang="en-US" sz="1800" dirty="0" smtClean="0"/>
              <a:t>/</a:t>
            </a:r>
            <a:r>
              <a:rPr lang="en-US" sz="1800" dirty="0" err="1" smtClean="0"/>
              <a:t>kasus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diamati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tentu</a:t>
            </a:r>
            <a:r>
              <a:rPr lang="en-US" sz="1800" dirty="0" smtClean="0"/>
              <a:t> </a:t>
            </a:r>
            <a:r>
              <a:rPr lang="en-US" sz="1800" dirty="0" err="1" smtClean="0"/>
              <a:t>menunjukkan</a:t>
            </a:r>
            <a:r>
              <a:rPr lang="en-US" sz="1800" dirty="0" smtClean="0"/>
              <a:t> </a:t>
            </a:r>
            <a:r>
              <a:rPr lang="en-US" sz="1800" dirty="0" err="1" smtClean="0"/>
              <a:t>konsistensi</a:t>
            </a:r>
            <a:r>
              <a:rPr lang="en-US" sz="1800" dirty="0" smtClean="0"/>
              <a:t>, </a:t>
            </a:r>
            <a:r>
              <a:rPr lang="en-US" sz="1800" dirty="0" err="1" smtClean="0"/>
              <a:t>bahkan</a:t>
            </a:r>
            <a:r>
              <a:rPr lang="en-US" sz="1800" dirty="0" smtClean="0"/>
              <a:t> </a:t>
            </a:r>
            <a:r>
              <a:rPr lang="en-US" sz="1800" dirty="0" err="1" smtClean="0"/>
              <a:t>mungkin</a:t>
            </a:r>
            <a:r>
              <a:rPr lang="en-US" sz="1800" dirty="0" smtClean="0"/>
              <a:t> </a:t>
            </a:r>
            <a:r>
              <a:rPr lang="en-US" sz="1800" dirty="0" err="1" smtClean="0"/>
              <a:t>sebliknya</a:t>
            </a:r>
            <a:r>
              <a:rPr lang="en-US" sz="1800" dirty="0" smtClean="0"/>
              <a:t>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kontradiktif</a:t>
            </a:r>
            <a:r>
              <a:rPr lang="en-US" sz="1800" dirty="0" smtClean="0"/>
              <a:t>.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1800" dirty="0" err="1" smtClean="0"/>
              <a:t>penlaran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melibatkan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pengamatan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menggunkan</a:t>
            </a:r>
            <a:r>
              <a:rPr lang="en-US" sz="1800" dirty="0" smtClean="0"/>
              <a:t> </a:t>
            </a:r>
            <a:r>
              <a:rPr lang="en-US" sz="1800" dirty="0" err="1" smtClean="0"/>
              <a:t>panca</a:t>
            </a:r>
            <a:r>
              <a:rPr lang="en-US" sz="1800" dirty="0" smtClean="0"/>
              <a:t> </a:t>
            </a:r>
            <a:r>
              <a:rPr lang="en-US" sz="1800" dirty="0" err="1" smtClean="0"/>
              <a:t>indera</a:t>
            </a:r>
            <a:r>
              <a:rPr lang="en-US" sz="1800" dirty="0" smtClean="0"/>
              <a:t>, </a:t>
            </a:r>
            <a:r>
              <a:rPr lang="en-US" sz="1800" smtClean="0"/>
              <a:t>maka </a:t>
            </a:r>
            <a:r>
              <a:rPr lang="en-US" sz="1800" dirty="0" err="1" smtClean="0"/>
              <a:t>kesalahan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pengamatan</a:t>
            </a:r>
            <a:r>
              <a:rPr lang="en-US" sz="1800" dirty="0" smtClean="0"/>
              <a:t>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dimungkinkan</a:t>
            </a:r>
            <a:r>
              <a:rPr lang="en-US" sz="1800" dirty="0" smtClean="0"/>
              <a:t>, </a:t>
            </a:r>
            <a:r>
              <a:rPr lang="en-US" sz="1800" dirty="0" err="1" smtClean="0"/>
              <a:t>mengingat</a:t>
            </a:r>
            <a:r>
              <a:rPr lang="en-US" sz="1800" dirty="0" smtClean="0"/>
              <a:t> </a:t>
            </a:r>
            <a:r>
              <a:rPr lang="en-US" sz="1800" dirty="0" err="1" smtClean="0"/>
              <a:t>panca</a:t>
            </a:r>
            <a:r>
              <a:rPr lang="en-US" sz="1800" dirty="0" smtClean="0"/>
              <a:t> </a:t>
            </a:r>
            <a:r>
              <a:rPr lang="en-US" sz="1800" dirty="0" err="1" smtClean="0"/>
              <a:t>indera</a:t>
            </a:r>
            <a:r>
              <a:rPr lang="en-US" sz="1800" dirty="0" smtClean="0"/>
              <a:t> </a:t>
            </a:r>
            <a:r>
              <a:rPr lang="en-US" sz="1800" dirty="0" err="1" smtClean="0"/>
              <a:t>manuasia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keterbatasan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diandalakan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893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Alam pemikiran manusia dan perkembangannnya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Aspire-One</cp:lastModifiedBy>
  <cp:revision>20</cp:revision>
  <dcterms:created xsi:type="dcterms:W3CDTF">2012-10-15T15:59:40Z</dcterms:created>
  <dcterms:modified xsi:type="dcterms:W3CDTF">2013-01-10T03:15:31Z</dcterms:modified>
</cp:coreProperties>
</file>