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027631-965A-474F-BE5B-B48011FCB350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33EA29-33DD-47F2-9795-3DDDA2A6D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Analisis</a:t>
            </a:r>
            <a:r>
              <a:rPr lang="en-US" sz="6000" dirty="0" smtClean="0"/>
              <a:t> data</a:t>
            </a:r>
            <a:r>
              <a:rPr lang="en-US" smtClean="0"/>
              <a:t/>
            </a:r>
            <a:br>
              <a:rPr lang="en-US" smtClean="0"/>
            </a:br>
            <a:endParaRPr lang="en-US" sz="4000" dirty="0"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retnosubekti@uny.ac.id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data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r>
              <a:rPr lang="en-US" dirty="0" smtClean="0"/>
              <a:t> :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 ‘</a:t>
            </a:r>
            <a:r>
              <a:rPr lang="en-US" dirty="0" err="1" smtClean="0"/>
              <a:t>pada</a:t>
            </a:r>
            <a:r>
              <a:rPr lang="en-US" dirty="0" smtClean="0"/>
              <a:t>’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‘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’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mahasiswa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1971 (per 100000)</a:t>
            </a:r>
          </a:p>
          <a:p>
            <a:r>
              <a:rPr lang="en-US" dirty="0" err="1" smtClean="0"/>
              <a:t>Tabel</a:t>
            </a:r>
            <a:r>
              <a:rPr lang="en-US" dirty="0" smtClean="0"/>
              <a:t> 2.1 (</a:t>
            </a:r>
            <a:r>
              <a:rPr lang="en-US" dirty="0" err="1" smtClean="0"/>
              <a:t>Erikcson</a:t>
            </a:r>
            <a:r>
              <a:rPr lang="en-US" dirty="0" smtClean="0"/>
              <a:t> &amp;</a:t>
            </a:r>
            <a:r>
              <a:rPr lang="en-US" dirty="0" err="1" smtClean="0"/>
              <a:t>Nosanchuk</a:t>
            </a:r>
            <a:r>
              <a:rPr lang="en-US" dirty="0" smtClean="0"/>
              <a:t>, p.20)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-mu</a:t>
            </a:r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2.2A , p.22</a:t>
            </a:r>
          </a:p>
          <a:p>
            <a:r>
              <a:rPr lang="en-US" dirty="0" err="1" smtClean="0"/>
              <a:t>Angkatan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Pembulatan</a:t>
            </a:r>
            <a:r>
              <a:rPr lang="en-US" dirty="0" smtClean="0"/>
              <a:t> (</a:t>
            </a:r>
            <a:r>
              <a:rPr lang="en-US" dirty="0" err="1" smtClean="0"/>
              <a:t>tekniknya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Starting point 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r>
              <a:rPr lang="en-US" dirty="0" smtClean="0"/>
              <a:t>.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Ayo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786842" cy="4500594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2.1 (</a:t>
            </a:r>
            <a:r>
              <a:rPr lang="en-US" dirty="0" err="1" smtClean="0"/>
              <a:t>Erikcson</a:t>
            </a:r>
            <a:r>
              <a:rPr lang="en-US" dirty="0" smtClean="0"/>
              <a:t> &amp;</a:t>
            </a:r>
            <a:r>
              <a:rPr lang="en-US" dirty="0" err="1" smtClean="0"/>
              <a:t>Nosanchuk</a:t>
            </a:r>
            <a:r>
              <a:rPr lang="en-US" dirty="0" smtClean="0"/>
              <a:t>, p.20)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kalian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credible, WHO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Data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bunuh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terlihat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tinggi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Nampak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bunuh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laki2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dibanding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wanita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Nampaknya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memfokuskan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mana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ingin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klta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perhatikan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menampilkan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keseluruhan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permpuan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masing-masing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kategori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umurnya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lvl="1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termuda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disederhanakan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endParaRPr lang="en-US" dirty="0" smtClean="0"/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data yang </a:t>
            </a:r>
            <a:r>
              <a:rPr lang="en-US" dirty="0" err="1" smtClean="0"/>
              <a:t>baru</a:t>
            </a:r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495</TotalTime>
  <Words>189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Analisis data </vt:lpstr>
      <vt:lpstr>Menyusun data numerik</vt:lpstr>
      <vt:lpstr>Buat kelompok</vt:lpstr>
      <vt:lpstr>Perhatikan deretan angka</vt:lpstr>
      <vt:lpstr>Ayo kita lihat data</vt:lpstr>
      <vt:lpstr>Fokus perhatian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data Pertemuan 2</dc:title>
  <dc:creator>USER</dc:creator>
  <cp:lastModifiedBy>Rere</cp:lastModifiedBy>
  <cp:revision>6</cp:revision>
  <dcterms:created xsi:type="dcterms:W3CDTF">2011-02-17T15:28:48Z</dcterms:created>
  <dcterms:modified xsi:type="dcterms:W3CDTF">2011-12-05T05:03:44Z</dcterms:modified>
</cp:coreProperties>
</file>