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t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4858-2D68-4081-913E-B840FC458E0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9B8D-7511-4925-8987-5FAAF59CF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 Visuals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11614"/>
            <a:ext cx="6781800" cy="42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expressions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065578" cy="43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56" y="533400"/>
            <a:ext cx="75552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charts and graphs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72200" cy="483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Flow chart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2457326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07885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99114" cy="9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1798"/>
            <a:ext cx="5410200" cy="42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762000"/>
            <a:ext cx="356809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Commenting on visuals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99050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79688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8782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Introducing Visuals</vt:lpstr>
      <vt:lpstr>Slide 2</vt:lpstr>
      <vt:lpstr>Types of charts and graphs</vt:lpstr>
      <vt:lpstr>Flow chart</vt:lpstr>
      <vt:lpstr>Slide 5</vt:lpstr>
      <vt:lpstr>Slide 6</vt:lpstr>
      <vt:lpstr>Commenting on visuals</vt:lpstr>
      <vt:lpstr>Slide 8</vt:lpstr>
      <vt:lpstr>Slide 9</vt:lpstr>
      <vt:lpstr>Suggested expressions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Dyah Ciptaningrum</dc:creator>
  <cp:lastModifiedBy>Dyah Ciptaningrum</cp:lastModifiedBy>
  <cp:revision>21</cp:revision>
  <dcterms:created xsi:type="dcterms:W3CDTF">2015-04-21T13:34:18Z</dcterms:created>
  <dcterms:modified xsi:type="dcterms:W3CDTF">2015-04-21T16:55:16Z</dcterms:modified>
</cp:coreProperties>
</file>