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58" r:id="rId4"/>
    <p:sldId id="259" r:id="rId5"/>
    <p:sldId id="260" r:id="rId6"/>
    <p:sldId id="257" r:id="rId7"/>
    <p:sldId id="263" r:id="rId8"/>
    <p:sldId id="264" r:id="rId9"/>
    <p:sldId id="267" r:id="rId10"/>
    <p:sldId id="268" r:id="rId11"/>
    <p:sldId id="269" r:id="rId12"/>
    <p:sldId id="271" r:id="rId13"/>
    <p:sldId id="270" r:id="rId14"/>
    <p:sldId id="261" r:id="rId15"/>
    <p:sldId id="26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9BC245-C4AB-4583-9BD6-4ED6AE174998}"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7A342-2897-4EB7-BA79-0F8051A928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BC245-C4AB-4583-9BD6-4ED6AE174998}"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7A342-2897-4EB7-BA79-0F8051A928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BC245-C4AB-4583-9BD6-4ED6AE174998}"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7A342-2897-4EB7-BA79-0F8051A928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BC245-C4AB-4583-9BD6-4ED6AE174998}"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7A342-2897-4EB7-BA79-0F8051A928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9BC245-C4AB-4583-9BD6-4ED6AE174998}"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7A342-2897-4EB7-BA79-0F8051A928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9BC245-C4AB-4583-9BD6-4ED6AE174998}" type="datetimeFigureOut">
              <a:rPr lang="en-US" smtClean="0"/>
              <a:pPr/>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7A342-2897-4EB7-BA79-0F8051A928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9BC245-C4AB-4583-9BD6-4ED6AE174998}" type="datetimeFigureOut">
              <a:rPr lang="en-US" smtClean="0"/>
              <a:pPr/>
              <a:t>9/13/2012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D7A342-2897-4EB7-BA79-0F8051A928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9BC245-C4AB-4583-9BD6-4ED6AE174998}" type="datetimeFigureOut">
              <a:rPr lang="en-US" smtClean="0"/>
              <a:pPr/>
              <a:t>9/13/2012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D7A342-2897-4EB7-BA79-0F8051A928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9BC245-C4AB-4583-9BD6-4ED6AE174998}" type="datetimeFigureOut">
              <a:rPr lang="en-US" smtClean="0"/>
              <a:pPr/>
              <a:t>9/13/2012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D7A342-2897-4EB7-BA79-0F8051A928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9BC245-C4AB-4583-9BD6-4ED6AE174998}" type="datetimeFigureOut">
              <a:rPr lang="en-US" smtClean="0"/>
              <a:pPr/>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7A342-2897-4EB7-BA79-0F8051A928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9BC245-C4AB-4583-9BD6-4ED6AE174998}" type="datetimeFigureOut">
              <a:rPr lang="en-US" smtClean="0"/>
              <a:pPr/>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7A342-2897-4EB7-BA79-0F8051A928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9BC245-C4AB-4583-9BD6-4ED6AE174998}" type="datetimeFigureOut">
              <a:rPr lang="en-US" smtClean="0"/>
              <a:pPr/>
              <a:t>9/13/2012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D7A342-2897-4EB7-BA79-0F8051A928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62500" lnSpcReduction="20000"/>
          </a:bodyPr>
          <a:lstStyle/>
          <a:p>
            <a:endParaRPr lang="en-US" dirty="0" smtClean="0"/>
          </a:p>
          <a:p>
            <a:pPr algn="ctr">
              <a:buNone/>
            </a:pPr>
            <a:r>
              <a:rPr lang="en-US" b="1" dirty="0" smtClean="0"/>
              <a:t>MITOS TENTANG MENULIS</a:t>
            </a:r>
          </a:p>
          <a:p>
            <a:pPr algn="ctr">
              <a:buNone/>
            </a:pPr>
            <a:endParaRPr lang="en-US" dirty="0" smtClean="0"/>
          </a:p>
          <a:p>
            <a:pPr marL="0" indent="0">
              <a:buNone/>
            </a:pPr>
            <a:r>
              <a:rPr lang="id-ID" b="1" dirty="0" smtClean="0"/>
              <a:t>Mitos tentang Menulis</a:t>
            </a:r>
            <a:r>
              <a:rPr lang="en-US" dirty="0" smtClean="0"/>
              <a:t> </a:t>
            </a:r>
            <a:r>
              <a:rPr lang="id-ID" dirty="0" smtClean="0"/>
              <a:t>Menurut Suparno dan Yunus (2003) ada beberapa mitos yang keliru tentang keterampilan menulis. Asumsi-asumsi itu adalah sebagai berikut.</a:t>
            </a:r>
            <a:endParaRPr lang="en-US" dirty="0" smtClean="0"/>
          </a:p>
          <a:p>
            <a:pPr>
              <a:buNone/>
            </a:pPr>
            <a:endParaRPr lang="en-US" dirty="0" smtClean="0"/>
          </a:p>
          <a:p>
            <a:pPr lvl="0">
              <a:buNone/>
            </a:pPr>
            <a:r>
              <a:rPr lang="id-ID" i="1" dirty="0" smtClean="0"/>
              <a:t>Menulis itu Mudah</a:t>
            </a:r>
            <a:endParaRPr lang="en-US" dirty="0" smtClean="0"/>
          </a:p>
          <a:p>
            <a:pPr>
              <a:buNone/>
            </a:pPr>
            <a:r>
              <a:rPr lang="en-US" dirty="0" smtClean="0"/>
              <a:t>	</a:t>
            </a:r>
            <a:r>
              <a:rPr lang="id-ID" dirty="0" smtClean="0"/>
              <a:t>Teori menulis itu memang mudah. Kita cukup menghapal hal-hal yang terkait dengan struktur tulisan dan aspek kebahasaan. Akan tetapi, menulis itu bukanlah sekedera teori, melainkan keterampilan. Bahkan ada unsur seni di dalamnya. Teori hanyalah seperangkat alat untuk mempercepat kepelimilkan kemampuan seseorang dalam menulis.</a:t>
            </a:r>
            <a:endParaRPr lang="en-US" dirty="0" smtClean="0"/>
          </a:p>
          <a:p>
            <a:pPr>
              <a:buNone/>
            </a:pPr>
            <a:r>
              <a:rPr lang="id-ID" dirty="0" smtClean="0"/>
              <a:t> </a:t>
            </a:r>
            <a:endParaRPr lang="en-US" dirty="0" smtClean="0"/>
          </a:p>
          <a:p>
            <a:pPr lvl="0">
              <a:buNone/>
            </a:pPr>
            <a:r>
              <a:rPr lang="id-ID" i="1" dirty="0" smtClean="0"/>
              <a:t>Kemampuan Menggunakan Unsur Mekanik Tulisan Merupakan Inti dari Menulis</a:t>
            </a:r>
            <a:endParaRPr lang="en-US" dirty="0" smtClean="0"/>
          </a:p>
          <a:p>
            <a:pPr>
              <a:buNone/>
            </a:pPr>
            <a:r>
              <a:rPr lang="en-US" dirty="0" smtClean="0"/>
              <a:t>	</a:t>
            </a:r>
            <a:r>
              <a:rPr lang="id-ID" dirty="0" smtClean="0"/>
              <a:t>Dalam menulis kita memang dituntut dapat menggunakan ejaan, pemilihan kata, pengalimatan, pengalineaan, dan pewacanaan. Namun, kemampuan mekanik saja belumlah cukup. Tulisan harus mengandung gagasan apa yang akan disampaikan. Dengan kata lain, pengembangan gagasan dan pengorganisasian isi karangan merupakan hal yang harus diperhatikan juga.</a:t>
            </a:r>
            <a:endParaRPr lang="en-US" dirty="0" smtClean="0"/>
          </a:p>
          <a:p>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JENIS-JENIS NARASI</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dirty="0" err="1" smtClean="0"/>
              <a:t>Narasi</a:t>
            </a:r>
            <a:r>
              <a:rPr lang="en-US" dirty="0" smtClean="0"/>
              <a:t> </a:t>
            </a:r>
            <a:r>
              <a:rPr lang="en-US" dirty="0" err="1" smtClean="0"/>
              <a:t>Informatif</a:t>
            </a:r>
            <a:r>
              <a:rPr lang="en-US" dirty="0" smtClean="0"/>
              <a:t>/</a:t>
            </a:r>
            <a:r>
              <a:rPr lang="en-US" dirty="0" err="1" smtClean="0"/>
              <a:t>Ekspositoris</a:t>
            </a:r>
            <a:endParaRPr lang="en-US" dirty="0" smtClean="0"/>
          </a:p>
          <a:p>
            <a:pPr marL="514350" indent="-514350">
              <a:buNone/>
            </a:pPr>
            <a:r>
              <a:rPr lang="en-US" dirty="0" smtClean="0"/>
              <a:t>	</a:t>
            </a:r>
            <a:r>
              <a:rPr lang="en-US" dirty="0" err="1" smtClean="0"/>
              <a:t>Narasi</a:t>
            </a:r>
            <a:r>
              <a:rPr lang="en-US" dirty="0" smtClean="0"/>
              <a:t> </a:t>
            </a:r>
            <a:r>
              <a:rPr lang="en-US" dirty="0" err="1" smtClean="0"/>
              <a:t>informatif</a:t>
            </a:r>
            <a:r>
              <a:rPr lang="en-US" dirty="0" smtClean="0"/>
              <a:t> </a:t>
            </a:r>
            <a:r>
              <a:rPr lang="en-US" dirty="0" err="1" smtClean="0"/>
              <a:t>adalah</a:t>
            </a:r>
            <a:r>
              <a:rPr lang="en-US" dirty="0" smtClean="0"/>
              <a:t> </a:t>
            </a:r>
            <a:r>
              <a:rPr lang="en-US" dirty="0" err="1" smtClean="0"/>
              <a:t>narasi</a:t>
            </a:r>
            <a:r>
              <a:rPr lang="en-US" dirty="0" smtClean="0"/>
              <a:t> yang </a:t>
            </a:r>
            <a:r>
              <a:rPr lang="en-US" dirty="0" err="1" smtClean="0"/>
              <a:t>memiliki</a:t>
            </a:r>
            <a:r>
              <a:rPr lang="en-US" dirty="0" smtClean="0"/>
              <a:t> </a:t>
            </a:r>
            <a:r>
              <a:rPr lang="en-US" dirty="0" err="1" smtClean="0"/>
              <a:t>sasaran</a:t>
            </a:r>
            <a:r>
              <a:rPr lang="en-US" dirty="0" smtClean="0"/>
              <a:t> </a:t>
            </a:r>
            <a:r>
              <a:rPr lang="en-US" dirty="0" err="1" smtClean="0"/>
              <a:t>penyampaian</a:t>
            </a:r>
            <a:r>
              <a:rPr lang="en-US" dirty="0" smtClean="0"/>
              <a:t> </a:t>
            </a:r>
            <a:r>
              <a:rPr lang="en-US" dirty="0" err="1" smtClean="0"/>
              <a:t>informasi</a:t>
            </a:r>
            <a:r>
              <a:rPr lang="en-US" dirty="0" smtClean="0"/>
              <a:t> </a:t>
            </a:r>
            <a:r>
              <a:rPr lang="en-US" dirty="0" err="1" smtClean="0"/>
              <a:t>secara</a:t>
            </a:r>
            <a:r>
              <a:rPr lang="en-US" dirty="0" smtClean="0"/>
              <a:t> </a:t>
            </a:r>
            <a:r>
              <a:rPr lang="en-US" dirty="0" err="1" smtClean="0"/>
              <a:t>tepat</a:t>
            </a:r>
            <a:r>
              <a:rPr lang="en-US" dirty="0" smtClean="0"/>
              <a:t> </a:t>
            </a:r>
            <a:r>
              <a:rPr lang="en-US" dirty="0" err="1" smtClean="0"/>
              <a:t>tentang</a:t>
            </a:r>
            <a:r>
              <a:rPr lang="en-US" dirty="0" smtClean="0"/>
              <a:t> </a:t>
            </a:r>
            <a:r>
              <a:rPr lang="en-US" dirty="0" err="1" smtClean="0"/>
              <a:t>suatu</a:t>
            </a:r>
            <a:r>
              <a:rPr lang="en-US" dirty="0" smtClean="0"/>
              <a:t> </a:t>
            </a:r>
            <a:r>
              <a:rPr lang="en-US" dirty="0" err="1" smtClean="0"/>
              <a:t>peristiwa</a:t>
            </a:r>
            <a:r>
              <a:rPr lang="en-US" dirty="0" smtClean="0"/>
              <a:t> </a:t>
            </a:r>
            <a:r>
              <a:rPr lang="en-US" dirty="0" err="1" smtClean="0"/>
              <a:t>dengan</a:t>
            </a:r>
            <a:r>
              <a:rPr lang="en-US" dirty="0" smtClean="0"/>
              <a:t> </a:t>
            </a:r>
            <a:r>
              <a:rPr lang="en-US" dirty="0" err="1" smtClean="0"/>
              <a:t>tujuan</a:t>
            </a:r>
            <a:r>
              <a:rPr lang="en-US" dirty="0" smtClean="0"/>
              <a:t> </a:t>
            </a:r>
            <a:r>
              <a:rPr lang="en-US" dirty="0" err="1" smtClean="0"/>
              <a:t>memperluas</a:t>
            </a:r>
            <a:r>
              <a:rPr lang="en-US" dirty="0" smtClean="0"/>
              <a:t> </a:t>
            </a:r>
            <a:r>
              <a:rPr lang="en-US" dirty="0" err="1" smtClean="0"/>
              <a:t>pengetahuan</a:t>
            </a:r>
            <a:r>
              <a:rPr lang="en-US" dirty="0" smtClean="0"/>
              <a:t> </a:t>
            </a:r>
            <a:r>
              <a:rPr lang="en-US" dirty="0" err="1" smtClean="0"/>
              <a:t>orang</a:t>
            </a:r>
            <a:r>
              <a:rPr lang="en-US" dirty="0" smtClean="0"/>
              <a:t> </a:t>
            </a:r>
            <a:r>
              <a:rPr lang="en-US" dirty="0" err="1" smtClean="0"/>
              <a:t>tentang</a:t>
            </a:r>
            <a:r>
              <a:rPr lang="en-US" dirty="0" smtClean="0"/>
              <a:t> </a:t>
            </a:r>
            <a:r>
              <a:rPr lang="en-US" dirty="0" err="1" smtClean="0"/>
              <a:t>kisah</a:t>
            </a:r>
            <a:r>
              <a:rPr lang="en-US" dirty="0" smtClean="0"/>
              <a:t> </a:t>
            </a:r>
            <a:r>
              <a:rPr lang="en-US" dirty="0" err="1" smtClean="0"/>
              <a:t>seseorang</a:t>
            </a:r>
            <a:r>
              <a:rPr lang="en-US" dirty="0" smtClean="0"/>
              <a:t>. </a:t>
            </a:r>
            <a:r>
              <a:rPr lang="en-US" dirty="0" err="1" smtClean="0"/>
              <a:t>Penulis</a:t>
            </a:r>
            <a:r>
              <a:rPr lang="en-US" dirty="0" smtClean="0"/>
              <a:t> </a:t>
            </a:r>
            <a:r>
              <a:rPr lang="en-US" dirty="0" err="1" smtClean="0"/>
              <a:t>menceritakan</a:t>
            </a:r>
            <a:r>
              <a:rPr lang="en-US" dirty="0" smtClean="0"/>
              <a:t> </a:t>
            </a:r>
            <a:r>
              <a:rPr lang="en-US" dirty="0" err="1" smtClean="0"/>
              <a:t>suatu</a:t>
            </a:r>
            <a:r>
              <a:rPr lang="en-US" dirty="0" smtClean="0"/>
              <a:t> </a:t>
            </a:r>
            <a:r>
              <a:rPr lang="en-US" dirty="0" err="1" smtClean="0"/>
              <a:t>peristiwa</a:t>
            </a:r>
            <a:r>
              <a:rPr lang="en-US" dirty="0" smtClean="0"/>
              <a:t> </a:t>
            </a:r>
            <a:r>
              <a:rPr lang="en-US" dirty="0" err="1" smtClean="0"/>
              <a:t>berdasarkan</a:t>
            </a:r>
            <a:r>
              <a:rPr lang="en-US" dirty="0" smtClean="0"/>
              <a:t> data yang </a:t>
            </a:r>
            <a:r>
              <a:rPr lang="en-US" dirty="0" err="1" smtClean="0"/>
              <a:t>sebenarnya</a:t>
            </a:r>
            <a:r>
              <a:rPr lang="en-US" dirty="0" smtClean="0"/>
              <a:t>. </a:t>
            </a:r>
            <a:r>
              <a:rPr lang="en-US" dirty="0" err="1" smtClean="0"/>
              <a:t>Pelaku</a:t>
            </a:r>
            <a:r>
              <a:rPr lang="en-US" dirty="0" smtClean="0"/>
              <a:t> yang </a:t>
            </a:r>
            <a:r>
              <a:rPr lang="en-US" dirty="0" err="1" smtClean="0"/>
              <a:t>ditonjolkan</a:t>
            </a:r>
            <a:r>
              <a:rPr lang="en-US" dirty="0" smtClean="0"/>
              <a:t> </a:t>
            </a:r>
            <a:r>
              <a:rPr lang="en-US" dirty="0" err="1" smtClean="0"/>
              <a:t>biasanya</a:t>
            </a:r>
            <a:r>
              <a:rPr lang="en-US" dirty="0" smtClean="0"/>
              <a:t> </a:t>
            </a:r>
            <a:r>
              <a:rPr lang="en-US" dirty="0" err="1" smtClean="0"/>
              <a:t>satu</a:t>
            </a:r>
            <a:r>
              <a:rPr lang="en-US" dirty="0" smtClean="0"/>
              <a:t> </a:t>
            </a:r>
            <a:r>
              <a:rPr lang="en-US" dirty="0" err="1" smtClean="0"/>
              <a:t>orang</a:t>
            </a:r>
            <a:r>
              <a:rPr lang="en-US" dirty="0" smtClean="0"/>
              <a:t>.  </a:t>
            </a:r>
            <a:r>
              <a:rPr lang="en-US" dirty="0" err="1" smtClean="0"/>
              <a:t>Pelaku</a:t>
            </a:r>
            <a:r>
              <a:rPr lang="en-US" dirty="0" smtClean="0"/>
              <a:t> </a:t>
            </a:r>
            <a:r>
              <a:rPr lang="en-US" dirty="0" err="1" smtClean="0"/>
              <a:t>diceritakan</a:t>
            </a:r>
            <a:r>
              <a:rPr lang="en-US" dirty="0" smtClean="0"/>
              <a:t> </a:t>
            </a:r>
            <a:r>
              <a:rPr lang="en-US" dirty="0" err="1" smtClean="0"/>
              <a:t>mulai</a:t>
            </a:r>
            <a:r>
              <a:rPr lang="en-US" dirty="0" smtClean="0"/>
              <a:t> </a:t>
            </a:r>
            <a:r>
              <a:rPr lang="en-US" dirty="0" err="1" smtClean="0"/>
              <a:t>dari</a:t>
            </a:r>
            <a:r>
              <a:rPr lang="en-US" dirty="0" smtClean="0"/>
              <a:t> </a:t>
            </a:r>
            <a:r>
              <a:rPr lang="en-US" dirty="0" err="1" smtClean="0"/>
              <a:t>kecil</a:t>
            </a:r>
            <a:r>
              <a:rPr lang="en-US" dirty="0" smtClean="0"/>
              <a:t> </a:t>
            </a:r>
            <a:r>
              <a:rPr lang="en-US" dirty="0" err="1" smtClean="0"/>
              <a:t>sampai</a:t>
            </a:r>
            <a:r>
              <a:rPr lang="en-US" dirty="0" smtClean="0"/>
              <a:t> </a:t>
            </a:r>
            <a:r>
              <a:rPr lang="en-US" dirty="0" err="1" smtClean="0"/>
              <a:t>saat</a:t>
            </a:r>
            <a:r>
              <a:rPr lang="en-US" dirty="0" smtClean="0"/>
              <a:t> </a:t>
            </a:r>
            <a:r>
              <a:rPr lang="en-US" dirty="0" err="1" smtClean="0"/>
              <a:t>ini</a:t>
            </a:r>
            <a:r>
              <a:rPr lang="en-US" dirty="0" smtClean="0"/>
              <a:t> </a:t>
            </a:r>
            <a:r>
              <a:rPr lang="en-US" dirty="0" err="1" smtClean="0"/>
              <a:t>atau</a:t>
            </a:r>
            <a:r>
              <a:rPr lang="en-US" dirty="0" smtClean="0"/>
              <a:t> </a:t>
            </a:r>
            <a:r>
              <a:rPr lang="en-US" dirty="0" err="1" smtClean="0"/>
              <a:t>sampai</a:t>
            </a:r>
            <a:r>
              <a:rPr lang="en-US" dirty="0" smtClean="0"/>
              <a:t> </a:t>
            </a:r>
            <a:r>
              <a:rPr lang="en-US" dirty="0" err="1" smtClean="0"/>
              <a:t>akhir</a:t>
            </a:r>
            <a:r>
              <a:rPr lang="en-US" dirty="0" smtClean="0"/>
              <a:t> </a:t>
            </a:r>
            <a:r>
              <a:rPr lang="en-US" dirty="0" err="1" smtClean="0"/>
              <a:t>hidupnya</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buNone/>
            </a:pPr>
            <a:r>
              <a:rPr lang="en-US" dirty="0" smtClean="0"/>
              <a:t>2. </a:t>
            </a:r>
            <a:r>
              <a:rPr lang="en-US" dirty="0" err="1" smtClean="0"/>
              <a:t>Narasi</a:t>
            </a:r>
            <a:r>
              <a:rPr lang="en-US" dirty="0" smtClean="0"/>
              <a:t> </a:t>
            </a:r>
            <a:r>
              <a:rPr lang="en-US" dirty="0" err="1" smtClean="0"/>
              <a:t>Sugestif</a:t>
            </a:r>
            <a:endParaRPr lang="en-US" dirty="0" smtClean="0"/>
          </a:p>
          <a:p>
            <a:pPr>
              <a:buNone/>
            </a:pPr>
            <a:r>
              <a:rPr lang="en-US" dirty="0" smtClean="0"/>
              <a:t>	</a:t>
            </a:r>
            <a:r>
              <a:rPr lang="en-US" dirty="0" err="1" smtClean="0"/>
              <a:t>Narasi</a:t>
            </a:r>
            <a:r>
              <a:rPr lang="en-US" dirty="0" smtClean="0"/>
              <a:t> </a:t>
            </a:r>
            <a:r>
              <a:rPr lang="en-US" dirty="0" err="1" smtClean="0"/>
              <a:t>Sugentif</a:t>
            </a:r>
            <a:r>
              <a:rPr lang="en-US" dirty="0" smtClean="0"/>
              <a:t> </a:t>
            </a:r>
            <a:r>
              <a:rPr lang="en-US" dirty="0" err="1" smtClean="0"/>
              <a:t>adalah</a:t>
            </a:r>
            <a:r>
              <a:rPr lang="en-US" dirty="0" smtClean="0"/>
              <a:t> </a:t>
            </a:r>
            <a:r>
              <a:rPr lang="en-US" dirty="0" err="1" smtClean="0"/>
              <a:t>narasi</a:t>
            </a:r>
            <a:r>
              <a:rPr lang="en-US" dirty="0" smtClean="0"/>
              <a:t> yang </a:t>
            </a:r>
            <a:r>
              <a:rPr lang="en-US" dirty="0" err="1" smtClean="0"/>
              <a:t>berusaha</a:t>
            </a:r>
            <a:r>
              <a:rPr lang="en-US" dirty="0" smtClean="0"/>
              <a:t> </a:t>
            </a:r>
            <a:r>
              <a:rPr lang="en-US" dirty="0" err="1" smtClean="0"/>
              <a:t>untuk</a:t>
            </a:r>
            <a:r>
              <a:rPr lang="en-US" dirty="0" smtClean="0"/>
              <a:t> </a:t>
            </a:r>
            <a:r>
              <a:rPr lang="en-US" dirty="0" err="1" smtClean="0"/>
              <a:t>memberikan</a:t>
            </a:r>
            <a:r>
              <a:rPr lang="en-US" dirty="0" smtClean="0"/>
              <a:t> </a:t>
            </a:r>
            <a:r>
              <a:rPr lang="en-US" dirty="0" err="1" smtClean="0"/>
              <a:t>suatu</a:t>
            </a:r>
            <a:r>
              <a:rPr lang="en-US" dirty="0" smtClean="0"/>
              <a:t> </a:t>
            </a:r>
            <a:r>
              <a:rPr lang="en-US" dirty="0" err="1" smtClean="0"/>
              <a:t>maksud</a:t>
            </a:r>
            <a:r>
              <a:rPr lang="en-US" dirty="0" smtClean="0"/>
              <a:t> </a:t>
            </a:r>
            <a:r>
              <a:rPr lang="en-US" dirty="0" err="1" smtClean="0"/>
              <a:t>tertentu</a:t>
            </a:r>
            <a:r>
              <a:rPr lang="en-US" dirty="0" smtClean="0"/>
              <a:t>, </a:t>
            </a:r>
            <a:r>
              <a:rPr lang="en-US" dirty="0" err="1" smtClean="0"/>
              <a:t>menyampaikan</a:t>
            </a:r>
            <a:r>
              <a:rPr lang="en-US" dirty="0" smtClean="0"/>
              <a:t> </a:t>
            </a:r>
            <a:r>
              <a:rPr lang="en-US" dirty="0" err="1" smtClean="0"/>
              <a:t>suatu</a:t>
            </a:r>
            <a:r>
              <a:rPr lang="en-US" dirty="0" smtClean="0"/>
              <a:t> </a:t>
            </a:r>
            <a:r>
              <a:rPr lang="en-US" dirty="0" err="1" smtClean="0"/>
              <a:t>amanat</a:t>
            </a:r>
            <a:r>
              <a:rPr lang="en-US" dirty="0" smtClean="0"/>
              <a:t> </a:t>
            </a:r>
            <a:r>
              <a:rPr lang="en-US" dirty="0" err="1" smtClean="0"/>
              <a:t>terselubung</a:t>
            </a:r>
            <a:r>
              <a:rPr lang="en-US" dirty="0" smtClean="0"/>
              <a:t> </a:t>
            </a:r>
            <a:r>
              <a:rPr lang="en-US" dirty="0" err="1" smtClean="0"/>
              <a:t>kepada</a:t>
            </a:r>
            <a:r>
              <a:rPr lang="en-US" dirty="0" smtClean="0"/>
              <a:t> </a:t>
            </a:r>
            <a:r>
              <a:rPr lang="en-US" dirty="0" err="1" smtClean="0"/>
              <a:t>para</a:t>
            </a:r>
            <a:r>
              <a:rPr lang="en-US" dirty="0" smtClean="0"/>
              <a:t> </a:t>
            </a:r>
            <a:r>
              <a:rPr lang="en-US" dirty="0" err="1" smtClean="0"/>
              <a:t>pembaca</a:t>
            </a:r>
            <a:r>
              <a:rPr lang="en-US" dirty="0" smtClean="0"/>
              <a:t> </a:t>
            </a:r>
            <a:r>
              <a:rPr lang="en-US" dirty="0" err="1" smtClean="0"/>
              <a:t>atau</a:t>
            </a:r>
            <a:r>
              <a:rPr lang="en-US" dirty="0" smtClean="0"/>
              <a:t> </a:t>
            </a:r>
            <a:r>
              <a:rPr lang="en-US" dirty="0" err="1" smtClean="0"/>
              <a:t>pendengar</a:t>
            </a:r>
            <a:r>
              <a:rPr lang="en-US" dirty="0" smtClean="0"/>
              <a:t> </a:t>
            </a:r>
            <a:r>
              <a:rPr lang="en-US" dirty="0" err="1" smtClean="0"/>
              <a:t>sehingga</a:t>
            </a:r>
            <a:r>
              <a:rPr lang="en-US" dirty="0" smtClean="0"/>
              <a:t> </a:t>
            </a:r>
            <a:r>
              <a:rPr lang="en-US" dirty="0" err="1" smtClean="0"/>
              <a:t>tampak</a:t>
            </a:r>
            <a:r>
              <a:rPr lang="en-US" dirty="0" smtClean="0"/>
              <a:t> </a:t>
            </a:r>
            <a:r>
              <a:rPr lang="en-US" dirty="0" err="1" smtClean="0"/>
              <a:t>seolah-olah</a:t>
            </a:r>
            <a:r>
              <a:rPr lang="en-US" dirty="0" smtClean="0"/>
              <a:t> </a:t>
            </a:r>
            <a:r>
              <a:rPr lang="en-US" dirty="0" err="1" smtClean="0"/>
              <a:t>melihat</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Perbedaan</a:t>
            </a:r>
            <a:r>
              <a:rPr lang="en-US" dirty="0" smtClean="0"/>
              <a:t> </a:t>
            </a:r>
            <a:r>
              <a:rPr lang="en-US" dirty="0" err="1" smtClean="0"/>
              <a:t>Narasi</a:t>
            </a:r>
            <a:r>
              <a:rPr lang="en-US" dirty="0" smtClean="0"/>
              <a:t> </a:t>
            </a:r>
            <a:r>
              <a:rPr lang="en-US" dirty="0" err="1" smtClean="0"/>
              <a:t>informatif</a:t>
            </a:r>
            <a:r>
              <a:rPr lang="en-US" dirty="0" smtClean="0"/>
              <a:t> </a:t>
            </a:r>
            <a:r>
              <a:rPr lang="en-US" dirty="0" err="1" smtClean="0"/>
              <a:t>dan</a:t>
            </a:r>
            <a:r>
              <a:rPr lang="en-US" dirty="0" smtClean="0"/>
              <a:t> </a:t>
            </a:r>
            <a:r>
              <a:rPr lang="en-US" dirty="0" err="1" smtClean="0"/>
              <a:t>Sugestif</a:t>
            </a:r>
            <a:endParaRPr lang="en-US" dirty="0"/>
          </a:p>
        </p:txBody>
      </p:sp>
      <p:graphicFrame>
        <p:nvGraphicFramePr>
          <p:cNvPr id="4" name="Content Placeholder 3"/>
          <p:cNvGraphicFramePr>
            <a:graphicFrameLocks noGrp="1"/>
          </p:cNvGraphicFramePr>
          <p:nvPr>
            <p:ph idx="1"/>
          </p:nvPr>
        </p:nvGraphicFramePr>
        <p:xfrm>
          <a:off x="457200" y="1600200"/>
          <a:ext cx="8229600" cy="3505200"/>
        </p:xfrm>
        <a:graphic>
          <a:graphicData uri="http://schemas.openxmlformats.org/drawingml/2006/table">
            <a:tbl>
              <a:tblPr firstRow="1" bandRow="1">
                <a:tableStyleId>{5C22544A-7EE6-4342-B048-85BDC9FD1C3A}</a:tableStyleId>
              </a:tblPr>
              <a:tblGrid>
                <a:gridCol w="685800"/>
                <a:gridCol w="3733800"/>
                <a:gridCol w="3810000"/>
              </a:tblGrid>
              <a:tr h="370840">
                <a:tc>
                  <a:txBody>
                    <a:bodyPr/>
                    <a:lstStyle/>
                    <a:p>
                      <a:pPr algn="ctr"/>
                      <a:r>
                        <a:rPr lang="en-US" sz="2000" dirty="0" smtClean="0"/>
                        <a:t>No</a:t>
                      </a:r>
                      <a:endParaRPr lang="en-US" sz="2000" dirty="0"/>
                    </a:p>
                  </a:txBody>
                  <a:tcPr>
                    <a:solidFill>
                      <a:schemeClr val="tx1">
                        <a:lumMod val="95000"/>
                        <a:lumOff val="5000"/>
                      </a:schemeClr>
                    </a:solidFill>
                  </a:tcPr>
                </a:tc>
                <a:tc>
                  <a:txBody>
                    <a:bodyPr/>
                    <a:lstStyle/>
                    <a:p>
                      <a:pPr algn="ctr"/>
                      <a:r>
                        <a:rPr lang="en-US" sz="2000" dirty="0" err="1" smtClean="0">
                          <a:solidFill>
                            <a:schemeClr val="bg1"/>
                          </a:solidFill>
                        </a:rPr>
                        <a:t>Informatif</a:t>
                      </a:r>
                      <a:endParaRPr lang="en-US" sz="2000" dirty="0">
                        <a:solidFill>
                          <a:schemeClr val="bg1"/>
                        </a:solidFill>
                      </a:endParaRPr>
                    </a:p>
                  </a:txBody>
                  <a:tcPr>
                    <a:solidFill>
                      <a:schemeClr val="tx1">
                        <a:lumMod val="95000"/>
                        <a:lumOff val="5000"/>
                      </a:schemeClr>
                    </a:solidFill>
                  </a:tcPr>
                </a:tc>
                <a:tc>
                  <a:txBody>
                    <a:bodyPr/>
                    <a:lstStyle/>
                    <a:p>
                      <a:pPr algn="ctr"/>
                      <a:r>
                        <a:rPr lang="en-US" sz="2000" dirty="0" err="1" smtClean="0"/>
                        <a:t>Sugestif</a:t>
                      </a:r>
                      <a:endParaRPr lang="en-US" sz="2000" dirty="0"/>
                    </a:p>
                  </a:txBody>
                  <a:tcPr>
                    <a:solidFill>
                      <a:schemeClr val="tx1">
                        <a:lumMod val="95000"/>
                        <a:lumOff val="5000"/>
                      </a:schemeClr>
                    </a:solidFill>
                  </a:tcPr>
                </a:tc>
              </a:tr>
              <a:tr h="370840">
                <a:tc>
                  <a:txBody>
                    <a:bodyPr/>
                    <a:lstStyle/>
                    <a:p>
                      <a:r>
                        <a:rPr lang="en-US" sz="2000" dirty="0" smtClean="0"/>
                        <a:t>1</a:t>
                      </a:r>
                      <a:r>
                        <a:rPr lang="en-US" sz="2000" dirty="0" smtClean="0">
                          <a:solidFill>
                            <a:schemeClr val="bg1"/>
                          </a:solidFill>
                        </a:rPr>
                        <a:t>1.</a:t>
                      </a:r>
                      <a:endParaRPr lang="en-US" sz="2000" dirty="0">
                        <a:solidFill>
                          <a:schemeClr val="bg1"/>
                        </a:solidFill>
                      </a:endParaRPr>
                    </a:p>
                  </a:txBody>
                  <a:tcPr>
                    <a:solidFill>
                      <a:schemeClr val="tx1">
                        <a:lumMod val="95000"/>
                        <a:lumOff val="5000"/>
                      </a:schemeClr>
                    </a:solidFill>
                  </a:tcPr>
                </a:tc>
                <a:tc>
                  <a:txBody>
                    <a:bodyPr/>
                    <a:lstStyle/>
                    <a:p>
                      <a:r>
                        <a:rPr lang="en-US" sz="2000" dirty="0" err="1" smtClean="0">
                          <a:solidFill>
                            <a:schemeClr val="bg1"/>
                          </a:solidFill>
                        </a:rPr>
                        <a:t>Memperluas</a:t>
                      </a:r>
                      <a:r>
                        <a:rPr lang="en-US" sz="2000" dirty="0" smtClean="0">
                          <a:solidFill>
                            <a:schemeClr val="bg1"/>
                          </a:solidFill>
                        </a:rPr>
                        <a:t> </a:t>
                      </a:r>
                      <a:r>
                        <a:rPr lang="en-US" sz="2000" dirty="0" err="1" smtClean="0">
                          <a:solidFill>
                            <a:schemeClr val="bg1"/>
                          </a:solidFill>
                        </a:rPr>
                        <a:t>pengetahuan</a:t>
                      </a:r>
                      <a:endParaRPr lang="en-US" sz="2000" dirty="0">
                        <a:solidFill>
                          <a:schemeClr val="bg1"/>
                        </a:solidFill>
                      </a:endParaRPr>
                    </a:p>
                  </a:txBody>
                  <a:tcPr>
                    <a:solidFill>
                      <a:schemeClr val="tx1">
                        <a:lumMod val="95000"/>
                        <a:lumOff val="5000"/>
                      </a:schemeClr>
                    </a:solidFill>
                  </a:tcPr>
                </a:tc>
                <a:tc>
                  <a:txBody>
                    <a:bodyPr/>
                    <a:lstStyle/>
                    <a:p>
                      <a:r>
                        <a:rPr lang="en-US" sz="2000" dirty="0" err="1" smtClean="0">
                          <a:solidFill>
                            <a:schemeClr val="bg1"/>
                          </a:solidFill>
                        </a:rPr>
                        <a:t>Menyampaikan</a:t>
                      </a:r>
                      <a:r>
                        <a:rPr lang="en-US" sz="2000" dirty="0" smtClean="0">
                          <a:solidFill>
                            <a:schemeClr val="bg1"/>
                          </a:solidFill>
                        </a:rPr>
                        <a:t> </a:t>
                      </a:r>
                      <a:r>
                        <a:rPr lang="en-US" sz="2000" dirty="0" err="1" smtClean="0">
                          <a:solidFill>
                            <a:schemeClr val="bg1"/>
                          </a:solidFill>
                        </a:rPr>
                        <a:t>suatu</a:t>
                      </a:r>
                      <a:r>
                        <a:rPr lang="en-US" sz="2000" dirty="0" smtClean="0">
                          <a:solidFill>
                            <a:schemeClr val="bg1"/>
                          </a:solidFill>
                        </a:rPr>
                        <a:t> </a:t>
                      </a:r>
                      <a:r>
                        <a:rPr lang="en-US" sz="2000" dirty="0" err="1" smtClean="0">
                          <a:solidFill>
                            <a:schemeClr val="bg1"/>
                          </a:solidFill>
                        </a:rPr>
                        <a:t>makna</a:t>
                      </a:r>
                      <a:r>
                        <a:rPr lang="en-US" sz="2000" dirty="0" smtClean="0">
                          <a:solidFill>
                            <a:schemeClr val="bg1"/>
                          </a:solidFill>
                        </a:rPr>
                        <a:t> </a:t>
                      </a:r>
                      <a:r>
                        <a:rPr lang="en-US" sz="2000" dirty="0" err="1" smtClean="0">
                          <a:solidFill>
                            <a:schemeClr val="bg1"/>
                          </a:solidFill>
                        </a:rPr>
                        <a:t>atau</a:t>
                      </a:r>
                      <a:r>
                        <a:rPr lang="en-US" sz="2000" dirty="0" smtClean="0">
                          <a:solidFill>
                            <a:schemeClr val="bg1"/>
                          </a:solidFill>
                        </a:rPr>
                        <a:t> </a:t>
                      </a:r>
                      <a:r>
                        <a:rPr lang="en-US" sz="2000" dirty="0" err="1" smtClean="0">
                          <a:solidFill>
                            <a:schemeClr val="bg1"/>
                          </a:solidFill>
                        </a:rPr>
                        <a:t>amanat</a:t>
                      </a:r>
                      <a:r>
                        <a:rPr lang="en-US" sz="2000" dirty="0" smtClean="0">
                          <a:solidFill>
                            <a:schemeClr val="bg1"/>
                          </a:solidFill>
                        </a:rPr>
                        <a:t> </a:t>
                      </a:r>
                      <a:r>
                        <a:rPr lang="en-US" sz="2000" dirty="0" err="1" smtClean="0">
                          <a:solidFill>
                            <a:schemeClr val="bg1"/>
                          </a:solidFill>
                        </a:rPr>
                        <a:t>secara</a:t>
                      </a:r>
                      <a:r>
                        <a:rPr lang="en-US" sz="2000" dirty="0" smtClean="0">
                          <a:solidFill>
                            <a:schemeClr val="bg1"/>
                          </a:solidFill>
                        </a:rPr>
                        <a:t> </a:t>
                      </a:r>
                      <a:r>
                        <a:rPr lang="en-US" sz="2000" dirty="0" err="1" smtClean="0">
                          <a:solidFill>
                            <a:schemeClr val="bg1"/>
                          </a:solidFill>
                        </a:rPr>
                        <a:t>tersirat</a:t>
                      </a:r>
                      <a:endParaRPr lang="en-US" sz="2000" dirty="0">
                        <a:solidFill>
                          <a:schemeClr val="bg1"/>
                        </a:solidFill>
                      </a:endParaRPr>
                    </a:p>
                  </a:txBody>
                  <a:tcPr>
                    <a:solidFill>
                      <a:schemeClr val="tx1">
                        <a:lumMod val="95000"/>
                        <a:lumOff val="5000"/>
                      </a:schemeClr>
                    </a:solidFill>
                  </a:tcPr>
                </a:tc>
              </a:tr>
              <a:tr h="370840">
                <a:tc>
                  <a:txBody>
                    <a:bodyPr/>
                    <a:lstStyle/>
                    <a:p>
                      <a:r>
                        <a:rPr lang="en-US" sz="2000" dirty="0" smtClean="0">
                          <a:solidFill>
                            <a:schemeClr val="bg1"/>
                          </a:solidFill>
                        </a:rPr>
                        <a:t>2.</a:t>
                      </a:r>
                      <a:endParaRPr lang="en-US" sz="2000" dirty="0">
                        <a:solidFill>
                          <a:schemeClr val="bg1"/>
                        </a:solidFill>
                      </a:endParaRPr>
                    </a:p>
                  </a:txBody>
                  <a:tcPr>
                    <a:solidFill>
                      <a:schemeClr val="tx1">
                        <a:lumMod val="95000"/>
                        <a:lumOff val="5000"/>
                      </a:schemeClr>
                    </a:solidFill>
                  </a:tcPr>
                </a:tc>
                <a:tc>
                  <a:txBody>
                    <a:bodyPr/>
                    <a:lstStyle/>
                    <a:p>
                      <a:r>
                        <a:rPr lang="en-US" sz="2000" dirty="0" err="1" smtClean="0">
                          <a:solidFill>
                            <a:schemeClr val="bg1"/>
                          </a:solidFill>
                        </a:rPr>
                        <a:t>Menyampaikan</a:t>
                      </a:r>
                      <a:r>
                        <a:rPr lang="en-US" sz="2000" dirty="0" smtClean="0">
                          <a:solidFill>
                            <a:schemeClr val="bg1"/>
                          </a:solidFill>
                        </a:rPr>
                        <a:t>  </a:t>
                      </a:r>
                      <a:r>
                        <a:rPr lang="en-US" sz="2000" dirty="0" err="1" smtClean="0">
                          <a:solidFill>
                            <a:schemeClr val="bg1"/>
                          </a:solidFill>
                        </a:rPr>
                        <a:t>informasi</a:t>
                      </a:r>
                      <a:r>
                        <a:rPr lang="en-US" sz="2000" dirty="0" smtClean="0">
                          <a:solidFill>
                            <a:schemeClr val="bg1"/>
                          </a:solidFill>
                        </a:rPr>
                        <a:t> </a:t>
                      </a:r>
                      <a:r>
                        <a:rPr lang="en-US" sz="2000" dirty="0" err="1" smtClean="0">
                          <a:solidFill>
                            <a:schemeClr val="bg1"/>
                          </a:solidFill>
                        </a:rPr>
                        <a:t>mengenai</a:t>
                      </a:r>
                      <a:r>
                        <a:rPr lang="en-US" sz="2000" baseline="0" dirty="0" smtClean="0">
                          <a:solidFill>
                            <a:schemeClr val="bg1"/>
                          </a:solidFill>
                        </a:rPr>
                        <a:t> </a:t>
                      </a:r>
                      <a:r>
                        <a:rPr lang="en-US" sz="2000" baseline="0" dirty="0" err="1" smtClean="0">
                          <a:solidFill>
                            <a:schemeClr val="bg1"/>
                          </a:solidFill>
                        </a:rPr>
                        <a:t>suatu</a:t>
                      </a:r>
                      <a:r>
                        <a:rPr lang="en-US" sz="2000" baseline="0" dirty="0" smtClean="0">
                          <a:solidFill>
                            <a:schemeClr val="bg1"/>
                          </a:solidFill>
                        </a:rPr>
                        <a:t> </a:t>
                      </a:r>
                      <a:r>
                        <a:rPr lang="en-US" sz="2000" baseline="0" dirty="0" err="1" smtClean="0">
                          <a:solidFill>
                            <a:schemeClr val="bg1"/>
                          </a:solidFill>
                        </a:rPr>
                        <a:t>kejadian</a:t>
                      </a:r>
                      <a:endParaRPr lang="en-US" sz="2000" dirty="0">
                        <a:solidFill>
                          <a:schemeClr val="bg1"/>
                        </a:solidFill>
                      </a:endParaRPr>
                    </a:p>
                  </a:txBody>
                  <a:tcPr>
                    <a:solidFill>
                      <a:schemeClr val="tx1">
                        <a:lumMod val="95000"/>
                        <a:lumOff val="5000"/>
                      </a:schemeClr>
                    </a:solidFill>
                  </a:tcPr>
                </a:tc>
                <a:tc>
                  <a:txBody>
                    <a:bodyPr/>
                    <a:lstStyle/>
                    <a:p>
                      <a:r>
                        <a:rPr lang="en-US" sz="2000" dirty="0" err="1" smtClean="0">
                          <a:solidFill>
                            <a:schemeClr val="bg1"/>
                          </a:solidFill>
                        </a:rPr>
                        <a:t>Menimbulkan</a:t>
                      </a:r>
                      <a:r>
                        <a:rPr lang="en-US" sz="2000" dirty="0" smtClean="0">
                          <a:solidFill>
                            <a:schemeClr val="bg1"/>
                          </a:solidFill>
                        </a:rPr>
                        <a:t> </a:t>
                      </a:r>
                      <a:r>
                        <a:rPr lang="en-US" sz="2000" dirty="0" err="1" smtClean="0">
                          <a:solidFill>
                            <a:schemeClr val="bg1"/>
                          </a:solidFill>
                        </a:rPr>
                        <a:t>daya</a:t>
                      </a:r>
                      <a:r>
                        <a:rPr lang="en-US" sz="2000" dirty="0" smtClean="0">
                          <a:solidFill>
                            <a:schemeClr val="bg1"/>
                          </a:solidFill>
                        </a:rPr>
                        <a:t> </a:t>
                      </a:r>
                      <a:r>
                        <a:rPr lang="en-US" sz="2000" dirty="0" err="1" smtClean="0">
                          <a:solidFill>
                            <a:schemeClr val="bg1"/>
                          </a:solidFill>
                        </a:rPr>
                        <a:t>khayal</a:t>
                      </a:r>
                      <a:endParaRPr lang="en-US" sz="2000" dirty="0">
                        <a:solidFill>
                          <a:schemeClr val="bg1"/>
                        </a:solidFill>
                      </a:endParaRPr>
                    </a:p>
                  </a:txBody>
                  <a:tcPr>
                    <a:solidFill>
                      <a:schemeClr val="tx1">
                        <a:lumMod val="95000"/>
                        <a:lumOff val="5000"/>
                      </a:schemeClr>
                    </a:solidFill>
                  </a:tcPr>
                </a:tc>
              </a:tr>
              <a:tr h="370840">
                <a:tc>
                  <a:txBody>
                    <a:bodyPr/>
                    <a:lstStyle/>
                    <a:p>
                      <a:r>
                        <a:rPr lang="en-US" sz="2000" dirty="0" smtClean="0">
                          <a:solidFill>
                            <a:schemeClr val="bg1"/>
                          </a:solidFill>
                        </a:rPr>
                        <a:t>3.</a:t>
                      </a:r>
                      <a:r>
                        <a:rPr lang="en-US" sz="2000" baseline="0" dirty="0" smtClean="0">
                          <a:solidFill>
                            <a:schemeClr val="bg1"/>
                          </a:solidFill>
                        </a:rPr>
                        <a:t> </a:t>
                      </a:r>
                      <a:endParaRPr lang="en-US" sz="2000" dirty="0">
                        <a:solidFill>
                          <a:schemeClr val="bg1"/>
                        </a:solidFill>
                      </a:endParaRPr>
                    </a:p>
                  </a:txBody>
                  <a:tcPr>
                    <a:solidFill>
                      <a:schemeClr val="tx1">
                        <a:lumMod val="95000"/>
                        <a:lumOff val="5000"/>
                      </a:schemeClr>
                    </a:solidFill>
                  </a:tcPr>
                </a:tc>
                <a:tc>
                  <a:txBody>
                    <a:bodyPr/>
                    <a:lstStyle/>
                    <a:p>
                      <a:r>
                        <a:rPr lang="en-US" sz="2000" dirty="0" err="1" smtClean="0">
                          <a:solidFill>
                            <a:schemeClr val="bg1"/>
                          </a:solidFill>
                        </a:rPr>
                        <a:t>Didasarkan</a:t>
                      </a:r>
                      <a:r>
                        <a:rPr lang="en-US" sz="2000" baseline="0" dirty="0" smtClean="0">
                          <a:solidFill>
                            <a:schemeClr val="bg1"/>
                          </a:solidFill>
                        </a:rPr>
                        <a:t> </a:t>
                      </a:r>
                      <a:r>
                        <a:rPr lang="en-US" sz="2000" baseline="0" dirty="0" err="1" smtClean="0">
                          <a:solidFill>
                            <a:schemeClr val="bg1"/>
                          </a:solidFill>
                        </a:rPr>
                        <a:t>pada</a:t>
                      </a:r>
                      <a:r>
                        <a:rPr lang="en-US" sz="2000" baseline="0" dirty="0" smtClean="0">
                          <a:solidFill>
                            <a:schemeClr val="bg1"/>
                          </a:solidFill>
                        </a:rPr>
                        <a:t> </a:t>
                      </a:r>
                      <a:r>
                        <a:rPr lang="en-US" sz="2000" baseline="0" dirty="0" err="1" smtClean="0">
                          <a:solidFill>
                            <a:schemeClr val="bg1"/>
                          </a:solidFill>
                        </a:rPr>
                        <a:t>penalaran</a:t>
                      </a:r>
                      <a:r>
                        <a:rPr lang="en-US" sz="2000" baseline="0" dirty="0" smtClean="0">
                          <a:solidFill>
                            <a:schemeClr val="bg1"/>
                          </a:solidFill>
                        </a:rPr>
                        <a:t> </a:t>
                      </a:r>
                      <a:r>
                        <a:rPr lang="en-US" sz="2000" baseline="0" dirty="0" err="1" smtClean="0">
                          <a:solidFill>
                            <a:schemeClr val="bg1"/>
                          </a:solidFill>
                        </a:rPr>
                        <a:t>untuk</a:t>
                      </a:r>
                      <a:r>
                        <a:rPr lang="en-US" sz="2000" baseline="0" dirty="0" smtClean="0">
                          <a:solidFill>
                            <a:schemeClr val="bg1"/>
                          </a:solidFill>
                        </a:rPr>
                        <a:t> </a:t>
                      </a:r>
                      <a:r>
                        <a:rPr lang="en-US" sz="2000" baseline="0" dirty="0" err="1" smtClean="0">
                          <a:solidFill>
                            <a:schemeClr val="bg1"/>
                          </a:solidFill>
                        </a:rPr>
                        <a:t>mencapai</a:t>
                      </a:r>
                      <a:r>
                        <a:rPr lang="en-US" sz="2000" baseline="0" dirty="0" smtClean="0">
                          <a:solidFill>
                            <a:schemeClr val="bg1"/>
                          </a:solidFill>
                        </a:rPr>
                        <a:t> </a:t>
                      </a:r>
                      <a:r>
                        <a:rPr lang="en-US" sz="2000" baseline="0" dirty="0" err="1" smtClean="0">
                          <a:solidFill>
                            <a:schemeClr val="bg1"/>
                          </a:solidFill>
                        </a:rPr>
                        <a:t>kesepakatan</a:t>
                      </a:r>
                      <a:r>
                        <a:rPr lang="en-US" sz="2000" baseline="0" dirty="0" smtClean="0">
                          <a:solidFill>
                            <a:schemeClr val="bg1"/>
                          </a:solidFill>
                        </a:rPr>
                        <a:t> </a:t>
                      </a:r>
                      <a:r>
                        <a:rPr lang="en-US" sz="2000" baseline="0" dirty="0" err="1" smtClean="0">
                          <a:solidFill>
                            <a:schemeClr val="bg1"/>
                          </a:solidFill>
                        </a:rPr>
                        <a:t>rasional</a:t>
                      </a:r>
                      <a:endParaRPr lang="en-US" sz="2000" dirty="0">
                        <a:solidFill>
                          <a:schemeClr val="bg1"/>
                        </a:solidFill>
                      </a:endParaRPr>
                    </a:p>
                  </a:txBody>
                  <a:tcPr>
                    <a:solidFill>
                      <a:schemeClr val="tx1">
                        <a:lumMod val="95000"/>
                        <a:lumOff val="5000"/>
                      </a:schemeClr>
                    </a:solidFill>
                  </a:tcPr>
                </a:tc>
                <a:tc>
                  <a:txBody>
                    <a:bodyPr/>
                    <a:lstStyle/>
                    <a:p>
                      <a:r>
                        <a:rPr lang="en-US" sz="2000" dirty="0" err="1" smtClean="0">
                          <a:solidFill>
                            <a:schemeClr val="bg1"/>
                          </a:solidFill>
                        </a:rPr>
                        <a:t>Penalaran</a:t>
                      </a:r>
                      <a:r>
                        <a:rPr lang="en-US" sz="2000" baseline="0" dirty="0" smtClean="0">
                          <a:solidFill>
                            <a:schemeClr val="bg1"/>
                          </a:solidFill>
                        </a:rPr>
                        <a:t> </a:t>
                      </a:r>
                      <a:r>
                        <a:rPr lang="en-US" sz="2000" baseline="0" dirty="0" err="1" smtClean="0">
                          <a:solidFill>
                            <a:schemeClr val="bg1"/>
                          </a:solidFill>
                        </a:rPr>
                        <a:t>hanya</a:t>
                      </a:r>
                      <a:r>
                        <a:rPr lang="en-US" sz="2000" baseline="0" dirty="0" smtClean="0">
                          <a:solidFill>
                            <a:schemeClr val="bg1"/>
                          </a:solidFill>
                        </a:rPr>
                        <a:t> </a:t>
                      </a:r>
                      <a:r>
                        <a:rPr lang="en-US" sz="2000" baseline="0" dirty="0" err="1" smtClean="0">
                          <a:solidFill>
                            <a:schemeClr val="bg1"/>
                          </a:solidFill>
                        </a:rPr>
                        <a:t>berfungsi</a:t>
                      </a:r>
                      <a:r>
                        <a:rPr lang="en-US" sz="2000" baseline="0" dirty="0" smtClean="0">
                          <a:solidFill>
                            <a:schemeClr val="bg1"/>
                          </a:solidFill>
                        </a:rPr>
                        <a:t> </a:t>
                      </a:r>
                      <a:r>
                        <a:rPr lang="en-US" sz="2000" baseline="0" dirty="0" err="1" smtClean="0">
                          <a:solidFill>
                            <a:schemeClr val="bg1"/>
                          </a:solidFill>
                        </a:rPr>
                        <a:t>sebagai</a:t>
                      </a:r>
                      <a:r>
                        <a:rPr lang="en-US" sz="2000" baseline="0" dirty="0" smtClean="0">
                          <a:solidFill>
                            <a:schemeClr val="bg1"/>
                          </a:solidFill>
                        </a:rPr>
                        <a:t> </a:t>
                      </a:r>
                      <a:r>
                        <a:rPr lang="en-US" sz="2000" baseline="0" dirty="0" err="1" smtClean="0">
                          <a:solidFill>
                            <a:schemeClr val="bg1"/>
                          </a:solidFill>
                        </a:rPr>
                        <a:t>alat</a:t>
                      </a:r>
                      <a:r>
                        <a:rPr lang="en-US" sz="2000" baseline="0" dirty="0" smtClean="0">
                          <a:solidFill>
                            <a:schemeClr val="bg1"/>
                          </a:solidFill>
                        </a:rPr>
                        <a:t> </a:t>
                      </a:r>
                      <a:r>
                        <a:rPr lang="en-US" sz="2000" baseline="0" dirty="0" err="1" smtClean="0">
                          <a:solidFill>
                            <a:schemeClr val="bg1"/>
                          </a:solidFill>
                        </a:rPr>
                        <a:t>penyampaian</a:t>
                      </a:r>
                      <a:r>
                        <a:rPr lang="en-US" sz="2000" baseline="0" dirty="0" smtClean="0">
                          <a:solidFill>
                            <a:schemeClr val="bg1"/>
                          </a:solidFill>
                        </a:rPr>
                        <a:t> </a:t>
                      </a:r>
                      <a:r>
                        <a:rPr lang="en-US" sz="2000" baseline="0" dirty="0" err="1" smtClean="0">
                          <a:solidFill>
                            <a:schemeClr val="bg1"/>
                          </a:solidFill>
                        </a:rPr>
                        <a:t>makna</a:t>
                      </a:r>
                      <a:r>
                        <a:rPr lang="en-US" sz="2000" baseline="0" dirty="0" smtClean="0">
                          <a:solidFill>
                            <a:schemeClr val="bg1"/>
                          </a:solidFill>
                        </a:rPr>
                        <a:t>, </a:t>
                      </a:r>
                      <a:r>
                        <a:rPr lang="en-US" sz="2000" baseline="0" dirty="0" err="1" smtClean="0">
                          <a:solidFill>
                            <a:schemeClr val="bg1"/>
                          </a:solidFill>
                        </a:rPr>
                        <a:t>sehingga</a:t>
                      </a:r>
                      <a:r>
                        <a:rPr lang="en-US" sz="2000" baseline="0" dirty="0" smtClean="0">
                          <a:solidFill>
                            <a:schemeClr val="bg1"/>
                          </a:solidFill>
                        </a:rPr>
                        <a:t> </a:t>
                      </a:r>
                      <a:r>
                        <a:rPr lang="en-US" sz="2000" baseline="0" dirty="0" err="1" smtClean="0">
                          <a:solidFill>
                            <a:schemeClr val="bg1"/>
                          </a:solidFill>
                        </a:rPr>
                        <a:t>penalaran</a:t>
                      </a:r>
                      <a:r>
                        <a:rPr lang="en-US" sz="2000" baseline="0" dirty="0" smtClean="0">
                          <a:solidFill>
                            <a:schemeClr val="bg1"/>
                          </a:solidFill>
                        </a:rPr>
                        <a:t> </a:t>
                      </a:r>
                      <a:r>
                        <a:rPr lang="en-US" sz="2000" baseline="0" dirty="0" err="1" smtClean="0">
                          <a:solidFill>
                            <a:schemeClr val="bg1"/>
                          </a:solidFill>
                        </a:rPr>
                        <a:t>dapat</a:t>
                      </a:r>
                      <a:r>
                        <a:rPr lang="en-US" sz="2000" baseline="0" dirty="0" smtClean="0">
                          <a:solidFill>
                            <a:schemeClr val="bg1"/>
                          </a:solidFill>
                        </a:rPr>
                        <a:t> </a:t>
                      </a:r>
                      <a:r>
                        <a:rPr lang="en-US" sz="2000" baseline="0" dirty="0" err="1" smtClean="0">
                          <a:solidFill>
                            <a:schemeClr val="bg1"/>
                          </a:solidFill>
                        </a:rPr>
                        <a:t>dilanggar</a:t>
                      </a:r>
                      <a:endParaRPr lang="en-US" sz="2000" dirty="0">
                        <a:solidFill>
                          <a:schemeClr val="bg1"/>
                        </a:solidFill>
                      </a:endParaRPr>
                    </a:p>
                  </a:txBody>
                  <a:tcPr>
                    <a:solidFill>
                      <a:schemeClr val="tx1">
                        <a:lumMod val="95000"/>
                        <a:lumOff val="5000"/>
                      </a:schemeClr>
                    </a:solidFill>
                  </a:tcPr>
                </a:tc>
              </a:tr>
              <a:tr h="370840">
                <a:tc>
                  <a:txBody>
                    <a:bodyPr/>
                    <a:lstStyle/>
                    <a:p>
                      <a:r>
                        <a:rPr lang="en-US" sz="2000" dirty="0" smtClean="0">
                          <a:solidFill>
                            <a:schemeClr val="bg1"/>
                          </a:solidFill>
                        </a:rPr>
                        <a:t>4. </a:t>
                      </a:r>
                      <a:endParaRPr lang="en-US" sz="2000" dirty="0">
                        <a:solidFill>
                          <a:schemeClr val="bg1"/>
                        </a:solidFill>
                      </a:endParaRPr>
                    </a:p>
                  </a:txBody>
                  <a:tcPr>
                    <a:solidFill>
                      <a:schemeClr val="tx1">
                        <a:lumMod val="95000"/>
                        <a:lumOff val="5000"/>
                      </a:schemeClr>
                    </a:solidFill>
                  </a:tcPr>
                </a:tc>
                <a:tc>
                  <a:txBody>
                    <a:bodyPr/>
                    <a:lstStyle/>
                    <a:p>
                      <a:r>
                        <a:rPr lang="en-US" sz="2000" dirty="0" err="1" smtClean="0">
                          <a:solidFill>
                            <a:schemeClr val="bg1"/>
                          </a:solidFill>
                        </a:rPr>
                        <a:t>Bahasanya</a:t>
                      </a:r>
                      <a:r>
                        <a:rPr lang="en-US" sz="2000" dirty="0" smtClean="0">
                          <a:solidFill>
                            <a:schemeClr val="bg1"/>
                          </a:solidFill>
                        </a:rPr>
                        <a:t> </a:t>
                      </a:r>
                      <a:r>
                        <a:rPr lang="en-US" sz="2000" dirty="0" err="1" smtClean="0">
                          <a:solidFill>
                            <a:schemeClr val="bg1"/>
                          </a:solidFill>
                        </a:rPr>
                        <a:t>cenderung</a:t>
                      </a:r>
                      <a:r>
                        <a:rPr lang="en-US" sz="2000" dirty="0" smtClean="0">
                          <a:solidFill>
                            <a:schemeClr val="bg1"/>
                          </a:solidFill>
                        </a:rPr>
                        <a:t> </a:t>
                      </a:r>
                      <a:r>
                        <a:rPr lang="en-US" sz="2000" dirty="0" err="1" smtClean="0">
                          <a:solidFill>
                            <a:schemeClr val="bg1"/>
                          </a:solidFill>
                        </a:rPr>
                        <a:t>informatif</a:t>
                      </a:r>
                      <a:r>
                        <a:rPr lang="en-US" sz="2000" dirty="0" smtClean="0">
                          <a:solidFill>
                            <a:schemeClr val="bg1"/>
                          </a:solidFill>
                        </a:rPr>
                        <a:t> </a:t>
                      </a:r>
                      <a:r>
                        <a:rPr lang="en-US" sz="2000" dirty="0" err="1" smtClean="0">
                          <a:solidFill>
                            <a:schemeClr val="bg1"/>
                          </a:solidFill>
                        </a:rPr>
                        <a:t>dan</a:t>
                      </a:r>
                      <a:r>
                        <a:rPr lang="en-US" sz="2000" dirty="0" smtClean="0">
                          <a:solidFill>
                            <a:schemeClr val="bg1"/>
                          </a:solidFill>
                        </a:rPr>
                        <a:t> </a:t>
                      </a:r>
                      <a:r>
                        <a:rPr lang="en-US" sz="2000" dirty="0" err="1" smtClean="0">
                          <a:solidFill>
                            <a:schemeClr val="bg1"/>
                          </a:solidFill>
                        </a:rPr>
                        <a:t>denotatif</a:t>
                      </a:r>
                      <a:endParaRPr lang="en-US" sz="2000" dirty="0">
                        <a:solidFill>
                          <a:schemeClr val="bg1"/>
                        </a:solidFill>
                      </a:endParaRPr>
                    </a:p>
                  </a:txBody>
                  <a:tcPr>
                    <a:solidFill>
                      <a:schemeClr val="tx1">
                        <a:lumMod val="95000"/>
                        <a:lumOff val="5000"/>
                      </a:schemeClr>
                    </a:solidFill>
                  </a:tcPr>
                </a:tc>
                <a:tc>
                  <a:txBody>
                    <a:bodyPr/>
                    <a:lstStyle/>
                    <a:p>
                      <a:r>
                        <a:rPr lang="en-US" sz="2000" dirty="0" err="1" smtClean="0">
                          <a:solidFill>
                            <a:schemeClr val="bg1"/>
                          </a:solidFill>
                        </a:rPr>
                        <a:t>Bahasanya</a:t>
                      </a:r>
                      <a:r>
                        <a:rPr lang="en-US" sz="2000" dirty="0" smtClean="0">
                          <a:solidFill>
                            <a:schemeClr val="bg1"/>
                          </a:solidFill>
                        </a:rPr>
                        <a:t> </a:t>
                      </a:r>
                      <a:r>
                        <a:rPr lang="en-US" sz="2000" dirty="0" err="1" smtClean="0">
                          <a:solidFill>
                            <a:schemeClr val="bg1"/>
                          </a:solidFill>
                        </a:rPr>
                        <a:t>cenderung</a:t>
                      </a:r>
                      <a:r>
                        <a:rPr lang="en-US" sz="2000" dirty="0" smtClean="0">
                          <a:solidFill>
                            <a:schemeClr val="bg1"/>
                          </a:solidFill>
                        </a:rPr>
                        <a:t> </a:t>
                      </a:r>
                      <a:r>
                        <a:rPr lang="en-US" sz="2000" dirty="0" err="1" smtClean="0">
                          <a:solidFill>
                            <a:schemeClr val="bg1"/>
                          </a:solidFill>
                        </a:rPr>
                        <a:t>figuratif</a:t>
                      </a:r>
                      <a:r>
                        <a:rPr lang="en-US" sz="2000" dirty="0" smtClean="0">
                          <a:solidFill>
                            <a:schemeClr val="bg1"/>
                          </a:solidFill>
                        </a:rPr>
                        <a:t> </a:t>
                      </a:r>
                      <a:r>
                        <a:rPr lang="en-US" sz="2000" dirty="0" err="1" smtClean="0">
                          <a:solidFill>
                            <a:schemeClr val="bg1"/>
                          </a:solidFill>
                        </a:rPr>
                        <a:t>dan</a:t>
                      </a:r>
                      <a:r>
                        <a:rPr lang="en-US" sz="2000" dirty="0" smtClean="0">
                          <a:solidFill>
                            <a:schemeClr val="bg1"/>
                          </a:solidFill>
                        </a:rPr>
                        <a:t> </a:t>
                      </a:r>
                      <a:r>
                        <a:rPr lang="en-US" sz="2000" dirty="0" err="1" smtClean="0">
                          <a:solidFill>
                            <a:schemeClr val="bg1"/>
                          </a:solidFill>
                        </a:rPr>
                        <a:t>konotatif</a:t>
                      </a:r>
                      <a:endParaRPr lang="en-US" sz="2000" dirty="0">
                        <a:solidFill>
                          <a:schemeClr val="bg1"/>
                        </a:solidFill>
                      </a:endParaRPr>
                    </a:p>
                  </a:txBody>
                  <a:tcPr>
                    <a:solidFill>
                      <a:schemeClr val="tx1">
                        <a:lumMod val="95000"/>
                        <a:lumOff val="5000"/>
                      </a:schemeClr>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2"/>
          </a:xfrm>
        </p:spPr>
        <p:txBody>
          <a:bodyPr>
            <a:normAutofit fontScale="90000"/>
          </a:bodyPr>
          <a:lstStyle/>
          <a:p>
            <a:r>
              <a:rPr lang="en-US" dirty="0" err="1" smtClean="0"/>
              <a:t>Bentuk-bentuk</a:t>
            </a:r>
            <a:r>
              <a:rPr lang="en-US" dirty="0" smtClean="0"/>
              <a:t> </a:t>
            </a:r>
            <a:r>
              <a:rPr lang="en-US" dirty="0" err="1" smtClean="0"/>
              <a:t>Narasi</a:t>
            </a:r>
            <a:r>
              <a:rPr lang="en-US" dirty="0" smtClean="0"/>
              <a:t> </a:t>
            </a:r>
            <a:endParaRPr lang="en-US" dirty="0"/>
          </a:p>
        </p:txBody>
      </p:sp>
      <p:sp>
        <p:nvSpPr>
          <p:cNvPr id="3" name="Content Placeholder 2"/>
          <p:cNvSpPr>
            <a:spLocks noGrp="1"/>
          </p:cNvSpPr>
          <p:nvPr>
            <p:ph idx="1"/>
          </p:nvPr>
        </p:nvSpPr>
        <p:spPr>
          <a:xfrm>
            <a:off x="457200" y="838200"/>
            <a:ext cx="8229600" cy="5638800"/>
          </a:xfrm>
        </p:spPr>
        <p:txBody>
          <a:bodyPr>
            <a:normAutofit fontScale="70000" lnSpcReduction="20000"/>
          </a:bodyPr>
          <a:lstStyle/>
          <a:p>
            <a:pPr marL="514350" indent="-514350">
              <a:buAutoNum type="alphaUcPeriod"/>
            </a:pPr>
            <a:r>
              <a:rPr lang="en-US" dirty="0" err="1" smtClean="0"/>
              <a:t>Otobiografi</a:t>
            </a:r>
            <a:r>
              <a:rPr lang="en-US" dirty="0" smtClean="0"/>
              <a:t> </a:t>
            </a:r>
            <a:r>
              <a:rPr lang="en-US" dirty="0" err="1" smtClean="0"/>
              <a:t>dan</a:t>
            </a:r>
            <a:r>
              <a:rPr lang="en-US" dirty="0" smtClean="0"/>
              <a:t> </a:t>
            </a:r>
            <a:r>
              <a:rPr lang="en-US" dirty="0" err="1" smtClean="0"/>
              <a:t>Biografi</a:t>
            </a:r>
            <a:endParaRPr lang="en-US" dirty="0" smtClean="0"/>
          </a:p>
          <a:p>
            <a:pPr marL="514350" indent="-514350">
              <a:buNone/>
            </a:pPr>
            <a:r>
              <a:rPr lang="en-US" dirty="0" smtClean="0"/>
              <a:t>	</a:t>
            </a:r>
            <a:r>
              <a:rPr lang="en-US" dirty="0" err="1" smtClean="0"/>
              <a:t>Pola</a:t>
            </a:r>
            <a:r>
              <a:rPr lang="en-US" dirty="0" smtClean="0"/>
              <a:t> yang </a:t>
            </a:r>
            <a:r>
              <a:rPr lang="en-US" dirty="0" err="1" smtClean="0"/>
              <a:t>diikuti</a:t>
            </a:r>
            <a:r>
              <a:rPr lang="en-US" dirty="0" smtClean="0"/>
              <a:t> </a:t>
            </a:r>
            <a:r>
              <a:rPr lang="en-US" dirty="0" err="1" smtClean="0"/>
              <a:t>dalam</a:t>
            </a:r>
            <a:r>
              <a:rPr lang="en-US" dirty="0" smtClean="0"/>
              <a:t> </a:t>
            </a:r>
            <a:r>
              <a:rPr lang="en-US" dirty="0" err="1" smtClean="0"/>
              <a:t>narasi</a:t>
            </a:r>
            <a:r>
              <a:rPr lang="en-US" dirty="0" smtClean="0"/>
              <a:t> </a:t>
            </a:r>
            <a:r>
              <a:rPr lang="en-US" dirty="0" err="1" smtClean="0"/>
              <a:t>ini</a:t>
            </a:r>
            <a:r>
              <a:rPr lang="en-US" dirty="0" smtClean="0"/>
              <a:t> </a:t>
            </a:r>
            <a:r>
              <a:rPr lang="en-US" dirty="0" err="1" smtClean="0"/>
              <a:t>adalah</a:t>
            </a:r>
            <a:r>
              <a:rPr lang="en-US" dirty="0" smtClean="0"/>
              <a:t> </a:t>
            </a:r>
            <a:r>
              <a:rPr lang="en-US" dirty="0" err="1" smtClean="0"/>
              <a:t>deretan</a:t>
            </a:r>
            <a:r>
              <a:rPr lang="en-US" dirty="0" smtClean="0"/>
              <a:t> </a:t>
            </a:r>
            <a:r>
              <a:rPr lang="en-US" dirty="0" err="1" smtClean="0"/>
              <a:t>dari</a:t>
            </a:r>
            <a:r>
              <a:rPr lang="en-US" dirty="0" smtClean="0"/>
              <a:t> </a:t>
            </a:r>
            <a:r>
              <a:rPr lang="en-US" dirty="0" err="1" smtClean="0"/>
              <a:t>perjalanan</a:t>
            </a:r>
            <a:r>
              <a:rPr lang="en-US" dirty="0" smtClean="0"/>
              <a:t> </a:t>
            </a:r>
            <a:r>
              <a:rPr lang="en-US" dirty="0" err="1" smtClean="0"/>
              <a:t>hidup</a:t>
            </a:r>
            <a:r>
              <a:rPr lang="en-US" dirty="0" smtClean="0"/>
              <a:t> yang </a:t>
            </a:r>
            <a:r>
              <a:rPr lang="en-US" dirty="0" err="1" smtClean="0"/>
              <a:t>bersangkutan</a:t>
            </a:r>
            <a:r>
              <a:rPr lang="en-US" dirty="0" smtClean="0"/>
              <a:t> </a:t>
            </a:r>
            <a:r>
              <a:rPr lang="en-US" dirty="0" err="1" smtClean="0"/>
              <a:t>atau</a:t>
            </a:r>
            <a:r>
              <a:rPr lang="en-US" dirty="0" smtClean="0"/>
              <a:t> </a:t>
            </a:r>
            <a:r>
              <a:rPr lang="en-US" dirty="0" err="1" smtClean="0"/>
              <a:t>pengurutan</a:t>
            </a:r>
            <a:r>
              <a:rPr lang="en-US" dirty="0" smtClean="0"/>
              <a:t> </a:t>
            </a:r>
            <a:r>
              <a:rPr lang="en-US" dirty="0" err="1" smtClean="0"/>
              <a:t>dari</a:t>
            </a:r>
            <a:r>
              <a:rPr lang="en-US" dirty="0" smtClean="0"/>
              <a:t> </a:t>
            </a:r>
            <a:r>
              <a:rPr lang="en-US" dirty="0" err="1" smtClean="0"/>
              <a:t>peristiwa-peristiwa</a:t>
            </a:r>
            <a:r>
              <a:rPr lang="en-US" dirty="0" smtClean="0"/>
              <a:t> yang </a:t>
            </a:r>
            <a:r>
              <a:rPr lang="en-US" dirty="0" err="1" smtClean="0"/>
              <a:t>dialaminnya</a:t>
            </a:r>
            <a:r>
              <a:rPr lang="en-US" dirty="0" smtClean="0"/>
              <a:t>.</a:t>
            </a:r>
          </a:p>
          <a:p>
            <a:pPr marL="514350" indent="-514350">
              <a:buAutoNum type="alphaUcPeriod" startAt="2"/>
            </a:pPr>
            <a:r>
              <a:rPr lang="en-US" dirty="0" err="1" smtClean="0"/>
              <a:t>Anekdot</a:t>
            </a:r>
            <a:r>
              <a:rPr lang="en-US" dirty="0" smtClean="0"/>
              <a:t> </a:t>
            </a:r>
            <a:r>
              <a:rPr lang="en-US" dirty="0" err="1" smtClean="0"/>
              <a:t>dan</a:t>
            </a:r>
            <a:r>
              <a:rPr lang="en-US" dirty="0" smtClean="0"/>
              <a:t> </a:t>
            </a:r>
            <a:r>
              <a:rPr lang="en-US" dirty="0" err="1" smtClean="0"/>
              <a:t>Insiden</a:t>
            </a:r>
            <a:endParaRPr lang="en-US" dirty="0" smtClean="0"/>
          </a:p>
          <a:p>
            <a:pPr marL="514350" indent="-514350">
              <a:buNone/>
            </a:pPr>
            <a:r>
              <a:rPr lang="en-US" dirty="0" smtClean="0"/>
              <a:t>	</a:t>
            </a:r>
            <a:r>
              <a:rPr lang="en-US" dirty="0" err="1" smtClean="0"/>
              <a:t>Narasi</a:t>
            </a:r>
            <a:r>
              <a:rPr lang="en-US" dirty="0" smtClean="0"/>
              <a:t> </a:t>
            </a:r>
            <a:r>
              <a:rPr lang="en-US" dirty="0" err="1" smtClean="0"/>
              <a:t>ini</a:t>
            </a:r>
            <a:r>
              <a:rPr lang="en-US" dirty="0" smtClean="0"/>
              <a:t> </a:t>
            </a:r>
            <a:r>
              <a:rPr lang="en-US" dirty="0" err="1" smtClean="0"/>
              <a:t>bertujuan</a:t>
            </a:r>
            <a:r>
              <a:rPr lang="en-US" dirty="0" smtClean="0"/>
              <a:t> </a:t>
            </a:r>
            <a:r>
              <a:rPr lang="en-US" dirty="0" err="1" smtClean="0"/>
              <a:t>mengemukakan</a:t>
            </a:r>
            <a:r>
              <a:rPr lang="en-US" dirty="0" smtClean="0"/>
              <a:t> </a:t>
            </a:r>
            <a:r>
              <a:rPr lang="en-US" dirty="0" err="1" smtClean="0"/>
              <a:t>karakteristik</a:t>
            </a:r>
            <a:r>
              <a:rPr lang="en-US" dirty="0" smtClean="0"/>
              <a:t> </a:t>
            </a:r>
            <a:r>
              <a:rPr lang="en-US" dirty="0" err="1" smtClean="0"/>
              <a:t>seseorang</a:t>
            </a:r>
            <a:r>
              <a:rPr lang="en-US" dirty="0" smtClean="0"/>
              <a:t> </a:t>
            </a:r>
            <a:r>
              <a:rPr lang="en-US" dirty="0" err="1" smtClean="0"/>
              <a:t>atau</a:t>
            </a:r>
            <a:r>
              <a:rPr lang="en-US" dirty="0" smtClean="0"/>
              <a:t> </a:t>
            </a:r>
            <a:r>
              <a:rPr lang="en-US" dirty="0" err="1" smtClean="0"/>
              <a:t>suatu</a:t>
            </a:r>
            <a:r>
              <a:rPr lang="en-US" dirty="0" smtClean="0"/>
              <a:t> </a:t>
            </a:r>
            <a:r>
              <a:rPr lang="en-US" dirty="0" err="1" smtClean="0"/>
              <a:t>tempat</a:t>
            </a:r>
            <a:r>
              <a:rPr lang="en-US" dirty="0" smtClean="0"/>
              <a:t> yang </a:t>
            </a:r>
            <a:r>
              <a:rPr lang="en-US" dirty="0" err="1" smtClean="0"/>
              <a:t>menarik</a:t>
            </a:r>
            <a:r>
              <a:rPr lang="en-US" dirty="0" smtClean="0"/>
              <a:t>. </a:t>
            </a:r>
            <a:r>
              <a:rPr lang="en-US" dirty="0" err="1" smtClean="0"/>
              <a:t>Insiden</a:t>
            </a:r>
            <a:r>
              <a:rPr lang="en-US" dirty="0" smtClean="0"/>
              <a:t> </a:t>
            </a:r>
            <a:r>
              <a:rPr lang="en-US" dirty="0" err="1" smtClean="0"/>
              <a:t>merupakan</a:t>
            </a:r>
            <a:r>
              <a:rPr lang="en-US" dirty="0" smtClean="0"/>
              <a:t> </a:t>
            </a:r>
            <a:r>
              <a:rPr lang="en-US" dirty="0" err="1" smtClean="0"/>
              <a:t>suatu</a:t>
            </a:r>
            <a:r>
              <a:rPr lang="en-US" dirty="0" smtClean="0"/>
              <a:t> </a:t>
            </a:r>
            <a:r>
              <a:rPr lang="en-US" dirty="0" err="1" smtClean="0"/>
              <a:t>cerita</a:t>
            </a:r>
            <a:r>
              <a:rPr lang="en-US" dirty="0" smtClean="0"/>
              <a:t> yang </a:t>
            </a:r>
            <a:r>
              <a:rPr lang="en-US" dirty="0" err="1" smtClean="0"/>
              <a:t>utuh</a:t>
            </a:r>
            <a:r>
              <a:rPr lang="en-US" dirty="0" smtClean="0"/>
              <a:t>, </a:t>
            </a:r>
            <a:r>
              <a:rPr lang="en-US" dirty="0" err="1" smtClean="0"/>
              <a:t>tatapi</a:t>
            </a:r>
            <a:r>
              <a:rPr lang="en-US" dirty="0" smtClean="0"/>
              <a:t> </a:t>
            </a:r>
            <a:r>
              <a:rPr lang="en-US" dirty="0" err="1" smtClean="0"/>
              <a:t>perhatiannya</a:t>
            </a:r>
            <a:r>
              <a:rPr lang="en-US" dirty="0" smtClean="0"/>
              <a:t> </a:t>
            </a:r>
            <a:r>
              <a:rPr lang="en-US" dirty="0" err="1" smtClean="0"/>
              <a:t>ditujukan</a:t>
            </a:r>
            <a:r>
              <a:rPr lang="en-US" dirty="0" smtClean="0"/>
              <a:t> </a:t>
            </a:r>
            <a:r>
              <a:rPr lang="en-US" dirty="0" err="1" smtClean="0"/>
              <a:t>kepada</a:t>
            </a:r>
            <a:r>
              <a:rPr lang="en-US" dirty="0" smtClean="0"/>
              <a:t> </a:t>
            </a:r>
            <a:r>
              <a:rPr lang="en-US" dirty="0" err="1" smtClean="0"/>
              <a:t>aksi</a:t>
            </a:r>
            <a:r>
              <a:rPr lang="en-US" dirty="0" smtClean="0"/>
              <a:t> yang </a:t>
            </a:r>
            <a:r>
              <a:rPr lang="en-US" dirty="0" err="1" smtClean="0"/>
              <a:t>tidak</a:t>
            </a:r>
            <a:r>
              <a:rPr lang="en-US" dirty="0" smtClean="0"/>
              <a:t> </a:t>
            </a:r>
            <a:r>
              <a:rPr lang="en-US" dirty="0" err="1" smtClean="0"/>
              <a:t>biasa</a:t>
            </a:r>
            <a:r>
              <a:rPr lang="en-US" dirty="0" smtClean="0"/>
              <a:t>, </a:t>
            </a:r>
            <a:r>
              <a:rPr lang="en-US" dirty="0" err="1" smtClean="0"/>
              <a:t>nyata</a:t>
            </a:r>
            <a:r>
              <a:rPr lang="en-US" dirty="0" smtClean="0"/>
              <a:t>, </a:t>
            </a:r>
            <a:r>
              <a:rPr lang="en-US" dirty="0" err="1" smtClean="0"/>
              <a:t>atau</a:t>
            </a:r>
            <a:r>
              <a:rPr lang="en-US" dirty="0" smtClean="0"/>
              <a:t> </a:t>
            </a:r>
            <a:r>
              <a:rPr lang="en-US" dirty="0" err="1" smtClean="0"/>
              <a:t>pada</a:t>
            </a:r>
            <a:r>
              <a:rPr lang="en-US" dirty="0" smtClean="0"/>
              <a:t> </a:t>
            </a:r>
            <a:r>
              <a:rPr lang="en-US" dirty="0" err="1" smtClean="0"/>
              <a:t>aksi</a:t>
            </a:r>
            <a:r>
              <a:rPr lang="en-US" dirty="0" smtClean="0"/>
              <a:t> </a:t>
            </a:r>
            <a:r>
              <a:rPr lang="en-US" dirty="0" err="1" smtClean="0"/>
              <a:t>itu</a:t>
            </a:r>
            <a:r>
              <a:rPr lang="en-US" dirty="0" smtClean="0"/>
              <a:t> </a:t>
            </a:r>
            <a:r>
              <a:rPr lang="en-US" dirty="0" err="1" smtClean="0"/>
              <a:t>sendiri</a:t>
            </a:r>
            <a:r>
              <a:rPr lang="en-US" dirty="0" smtClean="0"/>
              <a:t>.</a:t>
            </a:r>
          </a:p>
          <a:p>
            <a:pPr marL="514350" indent="-514350">
              <a:buAutoNum type="alphaUcPeriod" startAt="3"/>
            </a:pPr>
            <a:r>
              <a:rPr lang="en-US" dirty="0" err="1" smtClean="0"/>
              <a:t>Sketsa</a:t>
            </a:r>
            <a:endParaRPr lang="en-US" dirty="0" smtClean="0"/>
          </a:p>
          <a:p>
            <a:pPr marL="514350" indent="-514350">
              <a:buNone/>
            </a:pPr>
            <a:r>
              <a:rPr lang="en-US" dirty="0" smtClean="0"/>
              <a:t>	</a:t>
            </a:r>
            <a:r>
              <a:rPr lang="en-US" dirty="0" err="1" smtClean="0"/>
              <a:t>Bertujuan</a:t>
            </a:r>
            <a:r>
              <a:rPr lang="en-US" dirty="0" smtClean="0"/>
              <a:t> </a:t>
            </a:r>
            <a:r>
              <a:rPr lang="en-US" dirty="0" err="1" smtClean="0"/>
              <a:t>menyajikan</a:t>
            </a:r>
            <a:r>
              <a:rPr lang="en-US" dirty="0" smtClean="0"/>
              <a:t> </a:t>
            </a:r>
            <a:r>
              <a:rPr lang="en-US" dirty="0" err="1" smtClean="0"/>
              <a:t>secara</a:t>
            </a:r>
            <a:r>
              <a:rPr lang="en-US" dirty="0" smtClean="0"/>
              <a:t> </a:t>
            </a:r>
            <a:r>
              <a:rPr lang="en-US" dirty="0" err="1" smtClean="0"/>
              <a:t>efektif</a:t>
            </a:r>
            <a:r>
              <a:rPr lang="en-US" dirty="0" smtClean="0"/>
              <a:t> </a:t>
            </a:r>
            <a:r>
              <a:rPr lang="en-US" dirty="0" err="1" smtClean="0"/>
              <a:t>dan</a:t>
            </a:r>
            <a:r>
              <a:rPr lang="en-US" dirty="0" smtClean="0"/>
              <a:t> </a:t>
            </a:r>
            <a:r>
              <a:rPr lang="en-US" dirty="0" err="1" smtClean="0"/>
              <a:t>cepat</a:t>
            </a:r>
            <a:r>
              <a:rPr lang="en-US" dirty="0" smtClean="0"/>
              <a:t> yang </a:t>
            </a:r>
            <a:r>
              <a:rPr lang="en-US" dirty="0" err="1" smtClean="0"/>
              <a:t>menonjol</a:t>
            </a:r>
            <a:r>
              <a:rPr lang="en-US" dirty="0" smtClean="0"/>
              <a:t> </a:t>
            </a:r>
            <a:r>
              <a:rPr lang="en-US" dirty="0" err="1" smtClean="0"/>
              <a:t>dari</a:t>
            </a:r>
            <a:r>
              <a:rPr lang="en-US" dirty="0" smtClean="0"/>
              <a:t> </a:t>
            </a:r>
            <a:r>
              <a:rPr lang="en-US" dirty="0" err="1" smtClean="0"/>
              <a:t>suatu</a:t>
            </a:r>
            <a:r>
              <a:rPr lang="en-US" dirty="0" smtClean="0"/>
              <a:t> </a:t>
            </a:r>
            <a:r>
              <a:rPr lang="en-US" dirty="0" err="1" smtClean="0"/>
              <a:t>hal</a:t>
            </a:r>
            <a:r>
              <a:rPr lang="en-US" dirty="0" smtClean="0"/>
              <a:t>, </a:t>
            </a:r>
            <a:r>
              <a:rPr lang="en-US" dirty="0" err="1" smtClean="0"/>
              <a:t>tetapi</a:t>
            </a:r>
            <a:r>
              <a:rPr lang="en-US" dirty="0" smtClean="0"/>
              <a:t> </a:t>
            </a:r>
            <a:r>
              <a:rPr lang="en-US" dirty="0" err="1" smtClean="0"/>
              <a:t>bukan</a:t>
            </a:r>
            <a:r>
              <a:rPr lang="en-US" dirty="0" smtClean="0"/>
              <a:t> </a:t>
            </a:r>
            <a:r>
              <a:rPr lang="en-US" dirty="0" err="1" smtClean="0"/>
              <a:t>suatu</a:t>
            </a:r>
            <a:r>
              <a:rPr lang="en-US" dirty="0" smtClean="0"/>
              <a:t> </a:t>
            </a:r>
            <a:r>
              <a:rPr lang="en-US" dirty="0" err="1" smtClean="0"/>
              <a:t>deskripsi</a:t>
            </a:r>
            <a:r>
              <a:rPr lang="en-US" dirty="0" smtClean="0"/>
              <a:t> yang </a:t>
            </a:r>
            <a:r>
              <a:rPr lang="en-US" dirty="0" err="1" smtClean="0"/>
              <a:t>penuh</a:t>
            </a:r>
            <a:r>
              <a:rPr lang="en-US" dirty="0" smtClean="0"/>
              <a:t>.</a:t>
            </a:r>
          </a:p>
          <a:p>
            <a:pPr marL="514350" indent="-514350">
              <a:buNone/>
            </a:pPr>
            <a:r>
              <a:rPr lang="en-US" dirty="0" smtClean="0"/>
              <a:t>D.	</a:t>
            </a:r>
            <a:r>
              <a:rPr lang="en-US" dirty="0" err="1" smtClean="0"/>
              <a:t>Profil</a:t>
            </a:r>
            <a:endParaRPr lang="en-US" dirty="0" smtClean="0"/>
          </a:p>
          <a:p>
            <a:pPr marL="514350" indent="-514350">
              <a:buNone/>
            </a:pPr>
            <a:r>
              <a:rPr lang="en-US" dirty="0" smtClean="0"/>
              <a:t>	</a:t>
            </a:r>
            <a:r>
              <a:rPr lang="en-US" dirty="0" err="1" smtClean="0"/>
              <a:t>yaitu</a:t>
            </a:r>
            <a:r>
              <a:rPr lang="en-US" dirty="0" smtClean="0"/>
              <a:t> </a:t>
            </a:r>
            <a:r>
              <a:rPr lang="en-US" dirty="0" err="1" smtClean="0"/>
              <a:t>kombinasi</a:t>
            </a:r>
            <a:r>
              <a:rPr lang="en-US" dirty="0" smtClean="0"/>
              <a:t> </a:t>
            </a:r>
            <a:r>
              <a:rPr lang="en-US" dirty="0" err="1" smtClean="0"/>
              <a:t>dari</a:t>
            </a:r>
            <a:r>
              <a:rPr lang="en-US" dirty="0" smtClean="0"/>
              <a:t> </a:t>
            </a:r>
            <a:r>
              <a:rPr lang="en-US" dirty="0" err="1" smtClean="0"/>
              <a:t>narasi</a:t>
            </a:r>
            <a:r>
              <a:rPr lang="en-US" dirty="0" smtClean="0"/>
              <a:t>, </a:t>
            </a:r>
            <a:r>
              <a:rPr lang="en-US" dirty="0" err="1" smtClean="0"/>
              <a:t>deskripsi</a:t>
            </a:r>
            <a:r>
              <a:rPr lang="en-US" dirty="0" smtClean="0"/>
              <a:t>, </a:t>
            </a:r>
            <a:r>
              <a:rPr lang="en-US" dirty="0" err="1" smtClean="0"/>
              <a:t>dan</a:t>
            </a:r>
            <a:r>
              <a:rPr lang="en-US" dirty="0" smtClean="0"/>
              <a:t> </a:t>
            </a:r>
            <a:r>
              <a:rPr lang="en-US" dirty="0" err="1" smtClean="0"/>
              <a:t>eksposisi</a:t>
            </a:r>
            <a:r>
              <a:rPr lang="en-US" dirty="0" smtClean="0"/>
              <a:t> </a:t>
            </a:r>
            <a:r>
              <a:rPr lang="en-US" dirty="0" err="1" smtClean="0"/>
              <a:t>dalam</a:t>
            </a:r>
            <a:r>
              <a:rPr lang="en-US" dirty="0" smtClean="0"/>
              <a:t> </a:t>
            </a:r>
            <a:r>
              <a:rPr lang="en-US" dirty="0" err="1" smtClean="0"/>
              <a:t>proposisi</a:t>
            </a:r>
            <a:r>
              <a:rPr lang="en-US" dirty="0" smtClean="0"/>
              <a:t> yang </a:t>
            </a:r>
            <a:r>
              <a:rPr lang="en-US" dirty="0" err="1" smtClean="0"/>
              <a:t>berbeda-beda</a:t>
            </a:r>
            <a:r>
              <a:rPr lang="en-US" dirty="0" smtClean="0"/>
              <a:t>. </a:t>
            </a:r>
            <a:r>
              <a:rPr lang="en-US" dirty="0" err="1" smtClean="0"/>
              <a:t>Polanya</a:t>
            </a:r>
            <a:r>
              <a:rPr lang="en-US" dirty="0" smtClean="0"/>
              <a:t> </a:t>
            </a:r>
            <a:r>
              <a:rPr lang="en-US" dirty="0" err="1" smtClean="0"/>
              <a:t>awal,tengah</a:t>
            </a:r>
            <a:r>
              <a:rPr lang="en-US" dirty="0" smtClean="0"/>
              <a:t>, </a:t>
            </a:r>
            <a:r>
              <a:rPr lang="en-US" dirty="0" err="1" smtClean="0"/>
              <a:t>dan</a:t>
            </a:r>
            <a:r>
              <a:rPr lang="en-US" dirty="0" smtClean="0"/>
              <a:t> </a:t>
            </a:r>
            <a:r>
              <a:rPr lang="en-US" dirty="0" err="1" smtClean="0"/>
              <a:t>akhir</a:t>
            </a:r>
            <a:r>
              <a:rPr lang="en-US" dirty="0" smtClean="0"/>
              <a:t>.</a:t>
            </a:r>
          </a:p>
          <a:p>
            <a:pPr marL="514350" indent="-514350">
              <a:buNone/>
            </a:pPr>
            <a:r>
              <a:rPr lang="en-US" dirty="0" smtClean="0"/>
              <a:t>	</a:t>
            </a:r>
            <a:r>
              <a:rPr lang="en-US" dirty="0" err="1" smtClean="0"/>
              <a:t>Awal</a:t>
            </a:r>
            <a:r>
              <a:rPr lang="en-US" dirty="0" smtClean="0"/>
              <a:t>	: </a:t>
            </a:r>
            <a:r>
              <a:rPr lang="en-US" dirty="0" err="1" smtClean="0"/>
              <a:t>memperkenalkan</a:t>
            </a:r>
            <a:r>
              <a:rPr lang="en-US" dirty="0" smtClean="0"/>
              <a:t> </a:t>
            </a:r>
            <a:r>
              <a:rPr lang="en-US" dirty="0" err="1" smtClean="0"/>
              <a:t>suasana</a:t>
            </a:r>
            <a:r>
              <a:rPr lang="en-US" dirty="0" smtClean="0"/>
              <a:t> </a:t>
            </a:r>
            <a:r>
              <a:rPr lang="en-US" dirty="0" err="1" smtClean="0"/>
              <a:t>tokoh</a:t>
            </a:r>
            <a:endParaRPr lang="en-US" dirty="0" smtClean="0"/>
          </a:p>
          <a:p>
            <a:pPr marL="514350" indent="-514350">
              <a:buNone/>
            </a:pPr>
            <a:r>
              <a:rPr lang="en-US" dirty="0" smtClean="0"/>
              <a:t>	Tengah	:  </a:t>
            </a:r>
            <a:r>
              <a:rPr lang="en-US" dirty="0" err="1" smtClean="0"/>
              <a:t>memunculkan</a:t>
            </a:r>
            <a:r>
              <a:rPr lang="en-US" dirty="0" smtClean="0"/>
              <a:t> </a:t>
            </a:r>
            <a:r>
              <a:rPr lang="en-US" dirty="0" err="1" smtClean="0"/>
              <a:t>suatu</a:t>
            </a:r>
            <a:r>
              <a:rPr lang="en-US" dirty="0" smtClean="0"/>
              <a:t> </a:t>
            </a:r>
            <a:r>
              <a:rPr lang="en-US" dirty="0" err="1" smtClean="0"/>
              <a:t>konflik</a:t>
            </a:r>
            <a:r>
              <a:rPr lang="en-US" dirty="0" smtClean="0"/>
              <a:t> </a:t>
            </a:r>
            <a:r>
              <a:rPr lang="en-US" dirty="0" err="1" smtClean="0"/>
              <a:t>sampai</a:t>
            </a:r>
            <a:r>
              <a:rPr lang="en-US" dirty="0" smtClean="0"/>
              <a:t> </a:t>
            </a:r>
            <a:r>
              <a:rPr lang="en-US" dirty="0" err="1" smtClean="0"/>
              <a:t>dengan</a:t>
            </a:r>
            <a:r>
              <a:rPr lang="en-US" dirty="0" smtClean="0"/>
              <a:t> </a:t>
            </a:r>
            <a:r>
              <a:rPr lang="en-US" dirty="0" err="1" smtClean="0"/>
              <a:t>klimaks</a:t>
            </a:r>
            <a:endParaRPr lang="en-US" dirty="0" smtClean="0"/>
          </a:p>
          <a:p>
            <a:pPr marL="514350" indent="-514350">
              <a:buNone/>
            </a:pPr>
            <a:r>
              <a:rPr lang="en-US" dirty="0" smtClean="0"/>
              <a:t>	</a:t>
            </a:r>
            <a:r>
              <a:rPr lang="en-US" dirty="0" err="1" smtClean="0"/>
              <a:t>Akhir</a:t>
            </a:r>
            <a:r>
              <a:rPr lang="en-US" dirty="0" smtClean="0"/>
              <a:t>	:  Ending </a:t>
            </a:r>
            <a:r>
              <a:rPr lang="en-US" dirty="0" err="1" smtClean="0"/>
              <a:t>cerita</a:t>
            </a:r>
            <a:endParaRPr lang="en-US" dirty="0" smtClean="0"/>
          </a:p>
          <a:p>
            <a:pPr marL="514350" indent="-514350">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sz="quarter" idx="1"/>
          </p:nvPr>
        </p:nvSpPr>
        <p:spPr>
          <a:xfrm>
            <a:off x="451339" y="1196976"/>
            <a:ext cx="8508023" cy="5256213"/>
          </a:xfrm>
        </p:spPr>
        <p:txBody>
          <a:bodyPr>
            <a:normAutofit fontScale="92500" lnSpcReduction="20000"/>
          </a:bodyPr>
          <a:lstStyle/>
          <a:p>
            <a:pPr marL="274320" indent="-274320" eaLnBrk="1" fontAlgn="auto" hangingPunct="1">
              <a:spcAft>
                <a:spcPts val="0"/>
              </a:spcAft>
              <a:buFont typeface="Wingdings" pitchFamily="2" charset="2"/>
              <a:buNone/>
              <a:defRPr/>
            </a:pPr>
            <a:r>
              <a:rPr lang="en-US" sz="1600" b="1" dirty="0" smtClean="0"/>
              <a:t>	</a:t>
            </a:r>
            <a:r>
              <a:rPr lang="en-US" b="1" dirty="0" err="1" smtClean="0">
                <a:latin typeface="Arial" pitchFamily="34" charset="0"/>
                <a:cs typeface="Arial" pitchFamily="34" charset="0"/>
              </a:rPr>
              <a:t>Empat</a:t>
            </a:r>
            <a:r>
              <a:rPr lang="en-US" b="1" dirty="0" smtClean="0">
                <a:latin typeface="Arial" pitchFamily="34" charset="0"/>
                <a:cs typeface="Arial" pitchFamily="34" charset="0"/>
              </a:rPr>
              <a:t> </a:t>
            </a:r>
            <a:r>
              <a:rPr lang="en-US" b="1" dirty="0" err="1" smtClean="0">
                <a:latin typeface="Arial" pitchFamily="34" charset="0"/>
                <a:cs typeface="Arial" pitchFamily="34" charset="0"/>
              </a:rPr>
              <a:t>Pendekatan</a:t>
            </a:r>
            <a:r>
              <a:rPr lang="en-US" b="1" dirty="0" smtClean="0">
                <a:latin typeface="Arial" pitchFamily="34" charset="0"/>
                <a:cs typeface="Arial" pitchFamily="34" charset="0"/>
              </a:rPr>
              <a:t> </a:t>
            </a:r>
            <a:r>
              <a:rPr lang="en-US" b="1" dirty="0" err="1" smtClean="0">
                <a:latin typeface="Arial" pitchFamily="34" charset="0"/>
                <a:cs typeface="Arial" pitchFamily="34" charset="0"/>
              </a:rPr>
              <a:t>Menulis</a:t>
            </a:r>
            <a:r>
              <a:rPr lang="en-US" b="1" dirty="0" smtClean="0">
                <a:latin typeface="Arial" pitchFamily="34" charset="0"/>
                <a:cs typeface="Arial" pitchFamily="34" charset="0"/>
              </a:rPr>
              <a:t> </a:t>
            </a:r>
            <a:r>
              <a:rPr lang="en-US" b="1" dirty="0" err="1" smtClean="0">
                <a:latin typeface="Arial" pitchFamily="34" charset="0"/>
                <a:cs typeface="Arial" pitchFamily="34" charset="0"/>
              </a:rPr>
              <a:t>Ilmiah</a:t>
            </a:r>
            <a:r>
              <a:rPr lang="en-US" b="1" dirty="0" smtClean="0">
                <a:latin typeface="Arial" pitchFamily="34" charset="0"/>
                <a:cs typeface="Arial" pitchFamily="34" charset="0"/>
              </a:rPr>
              <a:t> </a:t>
            </a:r>
            <a:r>
              <a:rPr lang="en-US" b="1" dirty="0" err="1" smtClean="0">
                <a:latin typeface="Arial" pitchFamily="34" charset="0"/>
                <a:cs typeface="Arial" pitchFamily="34" charset="0"/>
              </a:rPr>
              <a:t>Menurut</a:t>
            </a:r>
            <a:r>
              <a:rPr lang="en-US" b="1" dirty="0" smtClean="0">
                <a:latin typeface="Arial" pitchFamily="34" charset="0"/>
                <a:cs typeface="Arial" pitchFamily="34" charset="0"/>
              </a:rPr>
              <a:t> </a:t>
            </a:r>
            <a:r>
              <a:rPr lang="en-US" b="1" dirty="0" err="1" smtClean="0">
                <a:latin typeface="Arial" pitchFamily="34" charset="0"/>
                <a:cs typeface="Arial" pitchFamily="34" charset="0"/>
              </a:rPr>
              <a:t>Proett</a:t>
            </a:r>
            <a:r>
              <a:rPr lang="en-US" b="1" dirty="0" smtClean="0">
                <a:latin typeface="Arial" pitchFamily="34" charset="0"/>
                <a:cs typeface="Arial" pitchFamily="34" charset="0"/>
              </a:rPr>
              <a:t> </a:t>
            </a:r>
            <a:r>
              <a:rPr lang="en-US" b="1" dirty="0" err="1" smtClean="0">
                <a:latin typeface="Arial" pitchFamily="34" charset="0"/>
                <a:cs typeface="Arial" pitchFamily="34" charset="0"/>
              </a:rPr>
              <a:t>dan</a:t>
            </a:r>
            <a:r>
              <a:rPr lang="en-US" b="1" dirty="0" smtClean="0">
                <a:latin typeface="Arial" pitchFamily="34" charset="0"/>
                <a:cs typeface="Arial" pitchFamily="34" charset="0"/>
              </a:rPr>
              <a:t> Gill</a:t>
            </a:r>
            <a:endParaRPr lang="en-US" dirty="0" smtClean="0">
              <a:latin typeface="Arial" pitchFamily="34" charset="0"/>
              <a:cs typeface="Arial" pitchFamily="34" charset="0"/>
            </a:endParaRPr>
          </a:p>
          <a:p>
            <a:pPr marL="274320" indent="-274320" eaLnBrk="1" fontAlgn="auto" hangingPunct="1">
              <a:spcAft>
                <a:spcPts val="0"/>
              </a:spcAft>
              <a:buFont typeface="Wingdings" pitchFamily="2" charset="2"/>
              <a:buNone/>
              <a:defRPr/>
            </a:pPr>
            <a:r>
              <a:rPr lang="en-US" sz="1600" b="1" dirty="0" smtClean="0">
                <a:latin typeface="Arial" pitchFamily="34" charset="0"/>
                <a:cs typeface="Arial" pitchFamily="34" charset="0"/>
              </a:rPr>
              <a:t> </a:t>
            </a:r>
            <a:endParaRPr lang="en-US" sz="1600" dirty="0" smtClean="0">
              <a:latin typeface="Arial" pitchFamily="34" charset="0"/>
              <a:cs typeface="Arial" pitchFamily="34" charset="0"/>
            </a:endParaRPr>
          </a:p>
          <a:p>
            <a:pPr marL="274320" indent="-274320" eaLnBrk="1" fontAlgn="auto" hangingPunct="1">
              <a:spcAft>
                <a:spcPts val="0"/>
              </a:spcAft>
              <a:buFont typeface="Wingdings"/>
              <a:buChar char=""/>
              <a:defRPr/>
            </a:pPr>
            <a:r>
              <a:rPr lang="en-US" sz="2000" b="1" dirty="0" err="1" smtClean="0">
                <a:solidFill>
                  <a:schemeClr val="accent1">
                    <a:lumMod val="75000"/>
                  </a:schemeClr>
                </a:solidFill>
                <a:latin typeface="Arial" pitchFamily="34" charset="0"/>
                <a:cs typeface="Arial" pitchFamily="34" charset="0"/>
              </a:rPr>
              <a:t>Pendekatan</a:t>
            </a:r>
            <a:r>
              <a:rPr lang="en-US" sz="2000" b="1" dirty="0" smtClean="0">
                <a:solidFill>
                  <a:schemeClr val="accent1">
                    <a:lumMod val="75000"/>
                  </a:schemeClr>
                </a:solidFill>
                <a:latin typeface="Arial" pitchFamily="34" charset="0"/>
                <a:cs typeface="Arial" pitchFamily="34" charset="0"/>
              </a:rPr>
              <a:t> </a:t>
            </a:r>
            <a:r>
              <a:rPr lang="en-US" sz="2000" b="1" dirty="0" err="1" smtClean="0">
                <a:solidFill>
                  <a:schemeClr val="accent1">
                    <a:lumMod val="75000"/>
                  </a:schemeClr>
                </a:solidFill>
                <a:latin typeface="Arial" pitchFamily="34" charset="0"/>
                <a:cs typeface="Arial" pitchFamily="34" charset="0"/>
              </a:rPr>
              <a:t>Frekuensi</a:t>
            </a:r>
            <a:endParaRPr lang="en-US" sz="2000" dirty="0" smtClean="0">
              <a:solidFill>
                <a:schemeClr val="accent1">
                  <a:lumMod val="75000"/>
                </a:schemeClr>
              </a:solidFill>
              <a:latin typeface="Arial" pitchFamily="34" charset="0"/>
              <a:cs typeface="Arial" pitchFamily="34" charset="0"/>
            </a:endParaRPr>
          </a:p>
          <a:p>
            <a:pPr marL="274320" indent="-274320" eaLnBrk="1" fontAlgn="auto" hangingPunct="1">
              <a:spcAft>
                <a:spcPts val="0"/>
              </a:spcAft>
              <a:buFont typeface="Wingdings" pitchFamily="2" charset="2"/>
              <a:buNone/>
              <a:defRPr/>
            </a:pP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Semakin</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sering</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orang</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melakukan</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kegiatan</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menulis</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seperti</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buku</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atau</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surat</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akan</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membantu</a:t>
            </a:r>
            <a:r>
              <a:rPr lang="en-US" sz="2000" dirty="0" smtClean="0">
                <a:solidFill>
                  <a:schemeClr val="accent1">
                    <a:lumMod val="75000"/>
                  </a:schemeClr>
                </a:solidFill>
                <a:latin typeface="Arial" pitchFamily="34" charset="0"/>
                <a:cs typeface="Arial" pitchFamily="34" charset="0"/>
              </a:rPr>
              <a:t> </a:t>
            </a:r>
            <a:r>
              <a:rPr lang="en-US" sz="2000" b="1" dirty="0" err="1" smtClean="0">
                <a:solidFill>
                  <a:schemeClr val="accent1">
                    <a:lumMod val="75000"/>
                  </a:schemeClr>
                </a:solidFill>
                <a:latin typeface="Arial" pitchFamily="34" charset="0"/>
                <a:cs typeface="Arial" pitchFamily="34" charset="0"/>
              </a:rPr>
              <a:t>meningkatkan</a:t>
            </a:r>
            <a:r>
              <a:rPr lang="en-US" sz="2000" b="1" dirty="0" smtClean="0">
                <a:solidFill>
                  <a:schemeClr val="accent1">
                    <a:lumMod val="75000"/>
                  </a:schemeClr>
                </a:solidFill>
                <a:latin typeface="Arial" pitchFamily="34" charset="0"/>
                <a:cs typeface="Arial" pitchFamily="34" charset="0"/>
              </a:rPr>
              <a:t> </a:t>
            </a:r>
            <a:r>
              <a:rPr lang="en-US" sz="2000" b="1" dirty="0" err="1" smtClean="0">
                <a:solidFill>
                  <a:schemeClr val="accent1">
                    <a:lumMod val="75000"/>
                  </a:schemeClr>
                </a:solidFill>
                <a:latin typeface="Arial" pitchFamily="34" charset="0"/>
                <a:cs typeface="Arial" pitchFamily="34" charset="0"/>
              </a:rPr>
              <a:t>keterampilan</a:t>
            </a:r>
            <a:r>
              <a:rPr lang="en-US" sz="2000" b="1" dirty="0" smtClean="0">
                <a:solidFill>
                  <a:schemeClr val="accent1">
                    <a:lumMod val="75000"/>
                  </a:schemeClr>
                </a:solidFill>
                <a:latin typeface="Arial" pitchFamily="34" charset="0"/>
                <a:cs typeface="Arial" pitchFamily="34" charset="0"/>
              </a:rPr>
              <a:t> </a:t>
            </a:r>
            <a:r>
              <a:rPr lang="en-US" sz="2000" b="1" dirty="0" err="1" smtClean="0">
                <a:solidFill>
                  <a:schemeClr val="accent1">
                    <a:lumMod val="75000"/>
                  </a:schemeClr>
                </a:solidFill>
                <a:latin typeface="Arial" pitchFamily="34" charset="0"/>
                <a:cs typeface="Arial" pitchFamily="34" charset="0"/>
              </a:rPr>
              <a:t>menulis</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seseorang</a:t>
            </a:r>
            <a:r>
              <a:rPr lang="en-US" sz="2000" dirty="0" smtClean="0">
                <a:solidFill>
                  <a:schemeClr val="accent1">
                    <a:lumMod val="75000"/>
                  </a:schemeClr>
                </a:solidFill>
                <a:latin typeface="Arial" pitchFamily="34" charset="0"/>
                <a:cs typeface="Arial" pitchFamily="34" charset="0"/>
              </a:rPr>
              <a:t>.</a:t>
            </a:r>
          </a:p>
          <a:p>
            <a:pPr marL="274320" indent="-274320" eaLnBrk="1" fontAlgn="auto" hangingPunct="1">
              <a:spcAft>
                <a:spcPts val="0"/>
              </a:spcAft>
              <a:buFont typeface="Wingdings" pitchFamily="2" charset="2"/>
              <a:buNone/>
              <a:defRPr/>
            </a:pPr>
            <a:r>
              <a:rPr lang="en-US" sz="2000" dirty="0" smtClean="0">
                <a:solidFill>
                  <a:schemeClr val="accent1">
                    <a:lumMod val="75000"/>
                  </a:schemeClr>
                </a:solidFill>
                <a:latin typeface="Arial" pitchFamily="34" charset="0"/>
                <a:cs typeface="Arial" pitchFamily="34" charset="0"/>
              </a:rPr>
              <a:t> </a:t>
            </a:r>
          </a:p>
          <a:p>
            <a:pPr marL="274320" indent="-274320" eaLnBrk="1" fontAlgn="auto" hangingPunct="1">
              <a:spcAft>
                <a:spcPts val="0"/>
              </a:spcAft>
              <a:buFont typeface="Wingdings"/>
              <a:buChar char=""/>
              <a:defRPr/>
            </a:pPr>
            <a:r>
              <a:rPr lang="en-US" sz="2000" b="1" dirty="0" err="1" smtClean="0">
                <a:solidFill>
                  <a:schemeClr val="accent1">
                    <a:lumMod val="75000"/>
                  </a:schemeClr>
                </a:solidFill>
                <a:latin typeface="Arial" pitchFamily="34" charset="0"/>
                <a:cs typeface="Arial" pitchFamily="34" charset="0"/>
              </a:rPr>
              <a:t>Pendekatan</a:t>
            </a:r>
            <a:r>
              <a:rPr lang="en-US" sz="2000" b="1" dirty="0" smtClean="0">
                <a:solidFill>
                  <a:schemeClr val="accent1">
                    <a:lumMod val="75000"/>
                  </a:schemeClr>
                </a:solidFill>
                <a:latin typeface="Arial" pitchFamily="34" charset="0"/>
                <a:cs typeface="Arial" pitchFamily="34" charset="0"/>
              </a:rPr>
              <a:t> </a:t>
            </a:r>
            <a:r>
              <a:rPr lang="en-US" sz="2000" b="1" dirty="0" err="1" smtClean="0">
                <a:solidFill>
                  <a:schemeClr val="accent1">
                    <a:lumMod val="75000"/>
                  </a:schemeClr>
                </a:solidFill>
                <a:latin typeface="Arial" pitchFamily="34" charset="0"/>
                <a:cs typeface="Arial" pitchFamily="34" charset="0"/>
              </a:rPr>
              <a:t>Gramatikal</a:t>
            </a:r>
            <a:endParaRPr lang="en-US" sz="2000" dirty="0" smtClean="0">
              <a:solidFill>
                <a:schemeClr val="accent1">
                  <a:lumMod val="75000"/>
                </a:schemeClr>
              </a:solidFill>
              <a:latin typeface="Arial" pitchFamily="34" charset="0"/>
              <a:cs typeface="Arial" pitchFamily="34" charset="0"/>
            </a:endParaRPr>
          </a:p>
          <a:p>
            <a:pPr marL="274320" indent="-274320" eaLnBrk="1" fontAlgn="auto" hangingPunct="1">
              <a:spcAft>
                <a:spcPts val="0"/>
              </a:spcAft>
              <a:buFont typeface="Wingdings" pitchFamily="2" charset="2"/>
              <a:buNone/>
              <a:defRPr/>
            </a:pP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Pengetahuan</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seseorang</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mengenai</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struktur</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bahasa</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akan</a:t>
            </a:r>
            <a:r>
              <a:rPr lang="en-US" sz="2000" dirty="0" smtClean="0">
                <a:solidFill>
                  <a:schemeClr val="accent1">
                    <a:lumMod val="75000"/>
                  </a:schemeClr>
                </a:solidFill>
                <a:latin typeface="Arial" pitchFamily="34" charset="0"/>
                <a:cs typeface="Arial" pitchFamily="34" charset="0"/>
              </a:rPr>
              <a:t> </a:t>
            </a:r>
            <a:r>
              <a:rPr lang="en-US" sz="2000" b="1" dirty="0" err="1" smtClean="0">
                <a:solidFill>
                  <a:schemeClr val="accent1">
                    <a:lumMod val="75000"/>
                  </a:schemeClr>
                </a:solidFill>
                <a:latin typeface="Arial" pitchFamily="34" charset="0"/>
                <a:cs typeface="Arial" pitchFamily="34" charset="0"/>
              </a:rPr>
              <a:t>mempercepat</a:t>
            </a:r>
            <a:r>
              <a:rPr lang="en-US" sz="2000" b="1" dirty="0" smtClean="0">
                <a:solidFill>
                  <a:schemeClr val="accent1">
                    <a:lumMod val="75000"/>
                  </a:schemeClr>
                </a:solidFill>
                <a:latin typeface="Arial" pitchFamily="34" charset="0"/>
                <a:cs typeface="Arial" pitchFamily="34" charset="0"/>
              </a:rPr>
              <a:t> </a:t>
            </a:r>
            <a:r>
              <a:rPr lang="en-US" sz="2000" b="1" dirty="0" err="1" smtClean="0">
                <a:solidFill>
                  <a:schemeClr val="accent1">
                    <a:lumMod val="75000"/>
                  </a:schemeClr>
                </a:solidFill>
                <a:latin typeface="Arial" pitchFamily="34" charset="0"/>
                <a:cs typeface="Arial" pitchFamily="34" charset="0"/>
              </a:rPr>
              <a:t>kemahiran</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orang</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dalam</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menulis</a:t>
            </a:r>
            <a:endParaRPr lang="en-US" sz="2000" dirty="0" smtClean="0">
              <a:solidFill>
                <a:schemeClr val="accent1">
                  <a:lumMod val="75000"/>
                </a:schemeClr>
              </a:solidFill>
              <a:latin typeface="Arial" pitchFamily="34" charset="0"/>
              <a:cs typeface="Arial" pitchFamily="34" charset="0"/>
            </a:endParaRPr>
          </a:p>
          <a:p>
            <a:pPr marL="274320" indent="-274320" eaLnBrk="1" fontAlgn="auto" hangingPunct="1">
              <a:spcAft>
                <a:spcPts val="0"/>
              </a:spcAft>
              <a:buFont typeface="Wingdings" pitchFamily="2" charset="2"/>
              <a:buNone/>
              <a:defRPr/>
            </a:pPr>
            <a:endParaRPr lang="en-US" sz="2000" dirty="0" smtClean="0">
              <a:solidFill>
                <a:schemeClr val="accent1">
                  <a:lumMod val="75000"/>
                </a:schemeClr>
              </a:solidFill>
              <a:latin typeface="Arial" pitchFamily="34" charset="0"/>
              <a:cs typeface="Arial" pitchFamily="34" charset="0"/>
            </a:endParaRPr>
          </a:p>
          <a:p>
            <a:pPr marL="274320" indent="-274320" eaLnBrk="1" fontAlgn="auto" hangingPunct="1">
              <a:spcAft>
                <a:spcPts val="0"/>
              </a:spcAft>
              <a:buFont typeface="Wingdings"/>
              <a:buChar char=""/>
              <a:defRPr/>
            </a:pPr>
            <a:r>
              <a:rPr lang="en-US" sz="2000" b="1" dirty="0" err="1" smtClean="0">
                <a:solidFill>
                  <a:schemeClr val="accent1">
                    <a:lumMod val="75000"/>
                  </a:schemeClr>
                </a:solidFill>
                <a:latin typeface="Arial" pitchFamily="34" charset="0"/>
                <a:cs typeface="Arial" pitchFamily="34" charset="0"/>
              </a:rPr>
              <a:t>Pendekatan</a:t>
            </a:r>
            <a:r>
              <a:rPr lang="en-US" sz="2000" b="1" dirty="0" smtClean="0">
                <a:solidFill>
                  <a:schemeClr val="accent1">
                    <a:lumMod val="75000"/>
                  </a:schemeClr>
                </a:solidFill>
                <a:latin typeface="Arial" pitchFamily="34" charset="0"/>
                <a:cs typeface="Arial" pitchFamily="34" charset="0"/>
              </a:rPr>
              <a:t> </a:t>
            </a:r>
            <a:r>
              <a:rPr lang="en-US" sz="2000" b="1" dirty="0" err="1" smtClean="0">
                <a:solidFill>
                  <a:schemeClr val="accent1">
                    <a:lumMod val="75000"/>
                  </a:schemeClr>
                </a:solidFill>
                <a:latin typeface="Arial" pitchFamily="34" charset="0"/>
                <a:cs typeface="Arial" pitchFamily="34" charset="0"/>
              </a:rPr>
              <a:t>Koreksi</a:t>
            </a:r>
            <a:r>
              <a:rPr lang="en-US" sz="2000" b="1" dirty="0" smtClean="0">
                <a:solidFill>
                  <a:schemeClr val="accent1">
                    <a:lumMod val="75000"/>
                  </a:schemeClr>
                </a:solidFill>
                <a:latin typeface="Arial" pitchFamily="34" charset="0"/>
                <a:cs typeface="Arial" pitchFamily="34" charset="0"/>
              </a:rPr>
              <a:t> </a:t>
            </a:r>
            <a:endParaRPr lang="en-US" sz="2000" dirty="0" smtClean="0">
              <a:solidFill>
                <a:schemeClr val="accent1">
                  <a:lumMod val="75000"/>
                </a:schemeClr>
              </a:solidFill>
              <a:latin typeface="Arial" pitchFamily="34" charset="0"/>
              <a:cs typeface="Arial" pitchFamily="34" charset="0"/>
            </a:endParaRPr>
          </a:p>
          <a:p>
            <a:pPr marL="274320" indent="-274320" eaLnBrk="1" fontAlgn="auto" hangingPunct="1">
              <a:spcAft>
                <a:spcPts val="0"/>
              </a:spcAft>
              <a:buFont typeface="Wingdings" pitchFamily="2" charset="2"/>
              <a:buNone/>
              <a:defRPr/>
            </a:pP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Menyatakan</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bahwa</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seseorang</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menjadi</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penulis</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karena</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dia</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menerima</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banyak</a:t>
            </a:r>
            <a:r>
              <a:rPr lang="en-US" sz="2000" dirty="0" smtClean="0">
                <a:solidFill>
                  <a:schemeClr val="accent1">
                    <a:lumMod val="75000"/>
                  </a:schemeClr>
                </a:solidFill>
                <a:latin typeface="Arial" pitchFamily="34" charset="0"/>
                <a:cs typeface="Arial" pitchFamily="34" charset="0"/>
              </a:rPr>
              <a:t> </a:t>
            </a:r>
            <a:r>
              <a:rPr lang="en-US" sz="2000" b="1" dirty="0" err="1" smtClean="0">
                <a:solidFill>
                  <a:schemeClr val="accent1">
                    <a:lumMod val="75000"/>
                  </a:schemeClr>
                </a:solidFill>
                <a:latin typeface="Arial" pitchFamily="34" charset="0"/>
                <a:cs typeface="Arial" pitchFamily="34" charset="0"/>
              </a:rPr>
              <a:t>koreksi</a:t>
            </a:r>
            <a:r>
              <a:rPr lang="en-US" sz="2000" b="1" dirty="0" smtClean="0">
                <a:solidFill>
                  <a:schemeClr val="accent1">
                    <a:lumMod val="75000"/>
                  </a:schemeClr>
                </a:solidFill>
                <a:latin typeface="Arial" pitchFamily="34" charset="0"/>
                <a:cs typeface="Arial" pitchFamily="34" charset="0"/>
              </a:rPr>
              <a:t> </a:t>
            </a:r>
            <a:r>
              <a:rPr lang="en-US" sz="2000" b="1" dirty="0" err="1" smtClean="0">
                <a:solidFill>
                  <a:schemeClr val="accent1">
                    <a:lumMod val="75000"/>
                  </a:schemeClr>
                </a:solidFill>
                <a:latin typeface="Arial" pitchFamily="34" charset="0"/>
                <a:cs typeface="Arial" pitchFamily="34" charset="0"/>
              </a:rPr>
              <a:t>atau</a:t>
            </a:r>
            <a:r>
              <a:rPr lang="en-US" sz="2000" b="1" dirty="0" smtClean="0">
                <a:solidFill>
                  <a:schemeClr val="accent1">
                    <a:lumMod val="75000"/>
                  </a:schemeClr>
                </a:solidFill>
                <a:latin typeface="Arial" pitchFamily="34" charset="0"/>
                <a:cs typeface="Arial" pitchFamily="34" charset="0"/>
              </a:rPr>
              <a:t> </a:t>
            </a:r>
            <a:r>
              <a:rPr lang="en-US" sz="2000" b="1" dirty="0" err="1" smtClean="0">
                <a:solidFill>
                  <a:schemeClr val="accent1">
                    <a:lumMod val="75000"/>
                  </a:schemeClr>
                </a:solidFill>
                <a:latin typeface="Arial" pitchFamily="34" charset="0"/>
                <a:cs typeface="Arial" pitchFamily="34" charset="0"/>
              </a:rPr>
              <a:t>masukan</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dari</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pembaca</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bagi</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tulisannya</a:t>
            </a:r>
            <a:r>
              <a:rPr lang="en-US" sz="2000" dirty="0" smtClean="0">
                <a:solidFill>
                  <a:schemeClr val="accent1">
                    <a:lumMod val="75000"/>
                  </a:schemeClr>
                </a:solidFill>
                <a:latin typeface="Arial" pitchFamily="34" charset="0"/>
                <a:cs typeface="Arial" pitchFamily="34" charset="0"/>
              </a:rPr>
              <a:t>.</a:t>
            </a:r>
          </a:p>
          <a:p>
            <a:pPr marL="274320" indent="-274320" eaLnBrk="1" fontAlgn="auto" hangingPunct="1">
              <a:spcAft>
                <a:spcPts val="0"/>
              </a:spcAft>
              <a:buFont typeface="Wingdings" pitchFamily="2" charset="2"/>
              <a:buNone/>
              <a:defRPr/>
            </a:pPr>
            <a:r>
              <a:rPr lang="en-US" sz="2000" dirty="0" smtClean="0">
                <a:solidFill>
                  <a:schemeClr val="accent1">
                    <a:lumMod val="75000"/>
                  </a:schemeClr>
                </a:solidFill>
                <a:latin typeface="Arial" pitchFamily="34" charset="0"/>
                <a:cs typeface="Arial" pitchFamily="34" charset="0"/>
              </a:rPr>
              <a:t> </a:t>
            </a:r>
          </a:p>
          <a:p>
            <a:pPr marL="274320" indent="-274320" eaLnBrk="1" fontAlgn="auto" hangingPunct="1">
              <a:spcAft>
                <a:spcPts val="0"/>
              </a:spcAft>
              <a:buFont typeface="Wingdings"/>
              <a:buChar char=""/>
              <a:defRPr/>
            </a:pPr>
            <a:r>
              <a:rPr lang="en-US" sz="2000" b="1" dirty="0" err="1" smtClean="0">
                <a:solidFill>
                  <a:schemeClr val="accent1">
                    <a:lumMod val="75000"/>
                  </a:schemeClr>
                </a:solidFill>
                <a:latin typeface="Arial" pitchFamily="34" charset="0"/>
                <a:cs typeface="Arial" pitchFamily="34" charset="0"/>
              </a:rPr>
              <a:t>Pendekatan</a:t>
            </a:r>
            <a:r>
              <a:rPr lang="en-US" sz="2000" b="1" dirty="0" smtClean="0">
                <a:solidFill>
                  <a:schemeClr val="accent1">
                    <a:lumMod val="75000"/>
                  </a:schemeClr>
                </a:solidFill>
                <a:latin typeface="Arial" pitchFamily="34" charset="0"/>
                <a:cs typeface="Arial" pitchFamily="34" charset="0"/>
              </a:rPr>
              <a:t> Formal</a:t>
            </a:r>
            <a:endParaRPr lang="en-US" sz="2000" dirty="0" smtClean="0">
              <a:solidFill>
                <a:schemeClr val="accent1">
                  <a:lumMod val="75000"/>
                </a:schemeClr>
              </a:solidFill>
              <a:latin typeface="Arial" pitchFamily="34" charset="0"/>
              <a:cs typeface="Arial" pitchFamily="34" charset="0"/>
            </a:endParaRPr>
          </a:p>
          <a:p>
            <a:pPr marL="274320" indent="-274320" eaLnBrk="1" fontAlgn="auto" hangingPunct="1">
              <a:spcAft>
                <a:spcPts val="0"/>
              </a:spcAft>
              <a:buFont typeface="Wingdings" pitchFamily="2" charset="2"/>
              <a:buNone/>
              <a:defRPr/>
            </a:pP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Keterampilan</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menulis</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akan</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diperoleh</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bila</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pengetahuan</a:t>
            </a:r>
            <a:r>
              <a:rPr lang="en-US" sz="2000" dirty="0" smtClean="0">
                <a:solidFill>
                  <a:schemeClr val="accent1">
                    <a:lumMod val="75000"/>
                  </a:schemeClr>
                </a:solidFill>
                <a:latin typeface="Arial" pitchFamily="34" charset="0"/>
                <a:cs typeface="Arial" pitchFamily="34" charset="0"/>
              </a:rPr>
              <a:t> </a:t>
            </a:r>
            <a:r>
              <a:rPr lang="en-US" sz="2000" b="1" dirty="0" err="1" smtClean="0">
                <a:solidFill>
                  <a:schemeClr val="accent1">
                    <a:lumMod val="75000"/>
                  </a:schemeClr>
                </a:solidFill>
                <a:latin typeface="Arial" pitchFamily="34" charset="0"/>
                <a:cs typeface="Arial" pitchFamily="34" charset="0"/>
              </a:rPr>
              <a:t>kebahasaan</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dikuasai</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dengan</a:t>
            </a:r>
            <a:r>
              <a:rPr lang="en-US" sz="2000" dirty="0" smtClean="0">
                <a:solidFill>
                  <a:schemeClr val="accent1">
                    <a:lumMod val="75000"/>
                  </a:schemeClr>
                </a:solidFill>
                <a:latin typeface="Arial" pitchFamily="34" charset="0"/>
                <a:cs typeface="Arial" pitchFamily="34" charset="0"/>
              </a:rPr>
              <a:t> </a:t>
            </a:r>
            <a:r>
              <a:rPr lang="en-US" sz="2000" dirty="0" err="1" smtClean="0">
                <a:solidFill>
                  <a:schemeClr val="accent1">
                    <a:lumMod val="75000"/>
                  </a:schemeClr>
                </a:solidFill>
                <a:latin typeface="Arial" pitchFamily="34" charset="0"/>
                <a:cs typeface="Arial" pitchFamily="34" charset="0"/>
              </a:rPr>
              <a:t>baik</a:t>
            </a:r>
            <a:endParaRPr lang="en-US" sz="2000" dirty="0" smtClean="0">
              <a:solidFill>
                <a:schemeClr val="accent1">
                  <a:lumMod val="75000"/>
                </a:schemeClr>
              </a:solidFill>
              <a:latin typeface="Arial" pitchFamily="34" charset="0"/>
              <a:cs typeface="Arial" pitchFamily="34" charset="0"/>
            </a:endParaRPr>
          </a:p>
          <a:p>
            <a:pPr marL="274320" indent="-274320" eaLnBrk="1" fontAlgn="auto" hangingPunct="1">
              <a:lnSpc>
                <a:spcPct val="80000"/>
              </a:lnSpc>
              <a:spcAft>
                <a:spcPts val="0"/>
              </a:spcAft>
              <a:buFont typeface="Wingdings" pitchFamily="2" charset="2"/>
              <a:buNone/>
              <a:defRPr/>
            </a:pPr>
            <a:endParaRPr lang="en-US" sz="2000" dirty="0" smtClean="0">
              <a:solidFill>
                <a:schemeClr val="accent1">
                  <a:lumMod val="75000"/>
                </a:schemeClr>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17635" y="214313"/>
            <a:ext cx="7467600" cy="1143000"/>
          </a:xfrm>
        </p:spPr>
        <p:txBody>
          <a:bodyPr>
            <a:normAutofit fontScale="90000"/>
          </a:bodyPr>
          <a:lstStyle/>
          <a:p>
            <a:pPr eaLnBrk="1" fontAlgn="auto" hangingPunct="1">
              <a:spcAft>
                <a:spcPts val="0"/>
              </a:spcAft>
              <a:defRPr/>
            </a:pPr>
            <a:r>
              <a:rPr lang="en-US" dirty="0" err="1" smtClean="0"/>
              <a:t>Membaca</a:t>
            </a:r>
            <a:r>
              <a:rPr lang="en-US" dirty="0" smtClean="0"/>
              <a:t> </a:t>
            </a:r>
            <a:r>
              <a:rPr lang="en-US" dirty="0" err="1" smtClean="0"/>
              <a:t>Sintopik</a:t>
            </a:r>
            <a:r>
              <a:rPr lang="en-US" dirty="0" smtClean="0"/>
              <a:t> (</a:t>
            </a:r>
            <a:r>
              <a:rPr lang="en-US" dirty="0" err="1" smtClean="0"/>
              <a:t>Sumber</a:t>
            </a:r>
            <a:r>
              <a:rPr lang="en-US" dirty="0" smtClean="0"/>
              <a:t> </a:t>
            </a:r>
            <a:r>
              <a:rPr lang="en-US" dirty="0" err="1" smtClean="0"/>
              <a:t>Bacaan</a:t>
            </a:r>
            <a:r>
              <a:rPr lang="en-US" dirty="0" smtClean="0"/>
              <a:t>)</a:t>
            </a:r>
          </a:p>
        </p:txBody>
      </p:sp>
      <p:sp>
        <p:nvSpPr>
          <p:cNvPr id="88067" name="Rectangle 3"/>
          <p:cNvSpPr>
            <a:spLocks noGrp="1" noChangeArrowheads="1"/>
          </p:cNvSpPr>
          <p:nvPr>
            <p:ph sz="quarter" idx="1"/>
          </p:nvPr>
        </p:nvSpPr>
        <p:spPr>
          <a:xfrm>
            <a:off x="457200" y="1600201"/>
            <a:ext cx="8001000" cy="4873625"/>
          </a:xfrm>
        </p:spPr>
        <p:txBody>
          <a:bodyPr>
            <a:normAutofit fontScale="92500" lnSpcReduction="20000"/>
          </a:bodyPr>
          <a:lstStyle/>
          <a:p>
            <a:pPr eaLnBrk="1" hangingPunct="1">
              <a:lnSpc>
                <a:spcPct val="80000"/>
              </a:lnSpc>
              <a:buFont typeface="Wingdings" pitchFamily="2" charset="2"/>
              <a:buNone/>
            </a:pPr>
            <a:r>
              <a:rPr lang="en-US" dirty="0" smtClean="0"/>
              <a:t>The four levels of reading are: </a:t>
            </a:r>
            <a:endParaRPr lang="en-US" b="1" dirty="0" smtClean="0"/>
          </a:p>
          <a:p>
            <a:pPr eaLnBrk="1" hangingPunct="1">
              <a:lnSpc>
                <a:spcPct val="80000"/>
              </a:lnSpc>
              <a:buFont typeface="Wingdings" pitchFamily="2" charset="2"/>
              <a:buNone/>
            </a:pPr>
            <a:r>
              <a:rPr lang="en-US" b="1" dirty="0" smtClean="0"/>
              <a:t>1. Elementary reading:</a:t>
            </a:r>
            <a:r>
              <a:rPr lang="en-US" dirty="0" smtClean="0"/>
              <a:t> basically the level of reading one is taught to do in elementary and high schools.</a:t>
            </a:r>
            <a:endParaRPr lang="en-US" b="1" dirty="0" smtClean="0"/>
          </a:p>
          <a:p>
            <a:pPr eaLnBrk="1" hangingPunct="1">
              <a:lnSpc>
                <a:spcPct val="80000"/>
              </a:lnSpc>
              <a:buFont typeface="Wingdings" pitchFamily="2" charset="2"/>
              <a:buNone/>
            </a:pPr>
            <a:r>
              <a:rPr lang="en-US" b="1" dirty="0" smtClean="0"/>
              <a:t>2. Inspectional reading:</a:t>
            </a:r>
            <a:r>
              <a:rPr lang="en-US" dirty="0" smtClean="0"/>
              <a:t> systematic skimming and superficial reading.</a:t>
            </a:r>
            <a:endParaRPr lang="en-US" b="1" dirty="0" smtClean="0"/>
          </a:p>
          <a:p>
            <a:pPr eaLnBrk="1" hangingPunct="1">
              <a:lnSpc>
                <a:spcPct val="80000"/>
              </a:lnSpc>
              <a:buFont typeface="Wingdings" pitchFamily="2" charset="2"/>
              <a:buNone/>
            </a:pPr>
            <a:r>
              <a:rPr lang="en-US" b="1" dirty="0" smtClean="0"/>
              <a:t>3. Analytical reading:</a:t>
            </a:r>
            <a:r>
              <a:rPr lang="en-US" dirty="0" smtClean="0"/>
              <a:t> classifying, coming to terms, determining the message, criticizing the book, and author. [typical undergraduate college reading]</a:t>
            </a:r>
            <a:endParaRPr lang="en-US" b="1" dirty="0" smtClean="0"/>
          </a:p>
          <a:p>
            <a:pPr eaLnBrk="1" hangingPunct="1">
              <a:lnSpc>
                <a:spcPct val="80000"/>
              </a:lnSpc>
              <a:buFont typeface="Wingdings" pitchFamily="2" charset="2"/>
              <a:buNone/>
            </a:pPr>
            <a:r>
              <a:rPr lang="en-US" b="1" dirty="0" smtClean="0"/>
              <a:t>4. </a:t>
            </a:r>
            <a:r>
              <a:rPr lang="en-US" b="1" dirty="0" err="1" smtClean="0"/>
              <a:t>Syntopical</a:t>
            </a:r>
            <a:r>
              <a:rPr lang="en-US" b="1" dirty="0" smtClean="0"/>
              <a:t> reading: </a:t>
            </a:r>
            <a:r>
              <a:rPr lang="en-US" dirty="0" smtClean="0"/>
              <a:t>reading multiple books on one subject as defined by you - "one book opens another" C.G. Jung[typical post-graduate college reading]</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228600"/>
            <a:ext cx="8001000" cy="5447645"/>
          </a:xfrm>
          <a:prstGeom prst="rect">
            <a:avLst/>
          </a:prstGeom>
        </p:spPr>
        <p:txBody>
          <a:bodyPr wrap="square">
            <a:spAutoFit/>
          </a:bodyPr>
          <a:lstStyle/>
          <a:p>
            <a:pPr lvl="0"/>
            <a:r>
              <a:rPr lang="id-ID" sz="2000" i="1" dirty="0" smtClean="0"/>
              <a:t>Menulis itu Harus Sekali Jadi</a:t>
            </a:r>
            <a:endParaRPr lang="en-US" sz="2000" dirty="0" smtClean="0"/>
          </a:p>
          <a:p>
            <a:pPr marL="465138"/>
            <a:r>
              <a:rPr lang="id-ID" sz="2000" dirty="0" smtClean="0"/>
              <a:t>Kebanyakan penulis pemula menginginkan pembuatan tulisan dengan sekali jadi. Dengan alasan segera dilaporkan (karena ditagih) sering terjadi, misalnya, laporan penelitian dibuat dalam semalam. Tentu saja tulisannya jauh dari sempurna.</a:t>
            </a:r>
            <a:endParaRPr lang="en-US" sz="2000" dirty="0" smtClean="0"/>
          </a:p>
          <a:p>
            <a:pPr marL="569913" indent="-569913"/>
            <a:r>
              <a:rPr lang="en-US" sz="2000" dirty="0" smtClean="0"/>
              <a:t>	</a:t>
            </a:r>
            <a:r>
              <a:rPr lang="id-ID" sz="2000" dirty="0" smtClean="0"/>
              <a:t>Tidak banyak orang yang dapat menulis sekali jadi. Bahkan, penulis profesional sekalipun. Menulis merupakan sebuah proses yang melibatkan berbagai tahapan.</a:t>
            </a:r>
            <a:endParaRPr lang="en-US" sz="2000" dirty="0" smtClean="0"/>
          </a:p>
          <a:p>
            <a:r>
              <a:rPr lang="id-ID" sz="2000" dirty="0" smtClean="0"/>
              <a:t> </a:t>
            </a:r>
            <a:endParaRPr lang="en-US" sz="2000" dirty="0" smtClean="0"/>
          </a:p>
          <a:p>
            <a:pPr lvl="0"/>
            <a:r>
              <a:rPr lang="id-ID" sz="2000" i="1" dirty="0" smtClean="0"/>
              <a:t>Orang Yang Tidak Menyukai Menulis dan Tidak Pernah Menulis Dapat Mengajarkan Menulis</a:t>
            </a:r>
            <a:endParaRPr lang="en-US" sz="2000" dirty="0" smtClean="0"/>
          </a:p>
          <a:p>
            <a:pPr marL="465138" indent="-465138"/>
            <a:r>
              <a:rPr lang="en-US" sz="2000" dirty="0" smtClean="0"/>
              <a:t>	</a:t>
            </a:r>
            <a:r>
              <a:rPr lang="id-ID" sz="2000" dirty="0" smtClean="0"/>
              <a:t>Siapapun yang mengajar menulis, semestinya dia harus menyukai, terbiasa, dan memiliki pengalaman dan kemampuan menulis. Dia harus mendemonstrasikan bagaimana proses menulis. Sulit dibayangkan, di negeri ini masih ada guru menulis yang </a:t>
            </a:r>
            <a:r>
              <a:rPr lang="id-ID" sz="2000" i="1" dirty="0" smtClean="0"/>
              <a:t>jarkoni (ngajar ora iso </a:t>
            </a:r>
            <a:r>
              <a:rPr lang="id-ID" sz="2400" i="1" dirty="0" smtClean="0"/>
              <a:t>nglakoni)</a:t>
            </a:r>
            <a:r>
              <a:rPr lang="id-ID" sz="2400" dirty="0" smtClean="0"/>
              <a:t>.</a:t>
            </a:r>
            <a:endParaRPr lang="en-US" sz="2400" dirty="0" smtClean="0"/>
          </a:p>
          <a:p>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81000" y="142875"/>
            <a:ext cx="8258908" cy="1000125"/>
          </a:xfrm>
          <a:solidFill>
            <a:schemeClr val="accent2">
              <a:lumMod val="40000"/>
              <a:lumOff val="60000"/>
            </a:schemeClr>
          </a:solidFill>
        </p:spPr>
        <p:txBody>
          <a:bodyPr/>
          <a:lstStyle/>
          <a:p>
            <a:pPr>
              <a:defRPr/>
            </a:pPr>
            <a:r>
              <a:rPr smtClean="0"/>
              <a:t>AKTIVITAS PROSES MENULIS</a:t>
            </a:r>
            <a:endParaRPr lang="en-US" dirty="0"/>
          </a:p>
        </p:txBody>
      </p:sp>
      <p:sp>
        <p:nvSpPr>
          <p:cNvPr id="2" name="Subtitle 1"/>
          <p:cNvSpPr>
            <a:spLocks noGrp="1"/>
          </p:cNvSpPr>
          <p:nvPr>
            <p:ph type="subTitle" idx="1"/>
          </p:nvPr>
        </p:nvSpPr>
        <p:spPr>
          <a:xfrm>
            <a:off x="351693" y="1143000"/>
            <a:ext cx="8308731" cy="5214938"/>
          </a:xfrm>
          <a:solidFill>
            <a:schemeClr val="bg1">
              <a:lumMod val="85000"/>
            </a:schemeClr>
          </a:solidFill>
        </p:spPr>
        <p:txBody>
          <a:bodyPr>
            <a:normAutofit/>
          </a:bodyPr>
          <a:lstStyle/>
          <a:p>
            <a:pPr marL="514350" indent="-514350" algn="l">
              <a:buFont typeface="Wingdings 2" pitchFamily="18" charset="2"/>
              <a:buAutoNum type="arabicParenBoth"/>
              <a:defRPr/>
            </a:pPr>
            <a:r>
              <a:rPr lang="en-US" sz="2800" b="1" dirty="0" err="1" smtClean="0">
                <a:solidFill>
                  <a:schemeClr val="tx1"/>
                </a:solidFill>
              </a:rPr>
              <a:t>Pramenulis</a:t>
            </a:r>
            <a:endParaRPr lang="en-US" sz="2800" b="1" dirty="0" smtClean="0">
              <a:solidFill>
                <a:schemeClr val="tx1"/>
              </a:solidFill>
            </a:endParaRPr>
          </a:p>
          <a:p>
            <a:pPr marL="514350" indent="-514350" algn="just">
              <a:defRPr/>
            </a:pPr>
            <a:r>
              <a:rPr lang="en-US" sz="2800" dirty="0" smtClean="0">
                <a:solidFill>
                  <a:schemeClr val="tx1"/>
                </a:solidFill>
              </a:rPr>
              <a:t> 	</a:t>
            </a:r>
            <a:r>
              <a:rPr lang="en-US" sz="2400" dirty="0" err="1" smtClean="0">
                <a:solidFill>
                  <a:schemeClr val="tx1"/>
                </a:solidFill>
              </a:rPr>
              <a:t>Adapun</a:t>
            </a:r>
            <a:r>
              <a:rPr lang="en-US" sz="2400" dirty="0" smtClean="0">
                <a:solidFill>
                  <a:schemeClr val="tx1"/>
                </a:solidFill>
              </a:rPr>
              <a:t> </a:t>
            </a:r>
            <a:r>
              <a:rPr lang="en-US" sz="2400" dirty="0" err="1" smtClean="0">
                <a:solidFill>
                  <a:schemeClr val="tx1"/>
                </a:solidFill>
              </a:rPr>
              <a:t>hal-hal</a:t>
            </a:r>
            <a:r>
              <a:rPr lang="en-US" sz="2400" dirty="0" smtClean="0">
                <a:solidFill>
                  <a:schemeClr val="tx1"/>
                </a:solidFill>
              </a:rPr>
              <a:t> yang </a:t>
            </a:r>
            <a:r>
              <a:rPr lang="en-US" sz="2400" dirty="0" err="1" smtClean="0">
                <a:solidFill>
                  <a:schemeClr val="tx1"/>
                </a:solidFill>
              </a:rPr>
              <a:t>dilakukan</a:t>
            </a:r>
            <a:r>
              <a:rPr lang="en-US" sz="2400" dirty="0" smtClean="0">
                <a:solidFill>
                  <a:schemeClr val="tx1"/>
                </a:solidFill>
              </a:rPr>
              <a:t> </a:t>
            </a:r>
            <a:r>
              <a:rPr lang="en-US" sz="2400" dirty="0" err="1" smtClean="0">
                <a:solidFill>
                  <a:schemeClr val="tx1"/>
                </a:solidFill>
              </a:rPr>
              <a:t>dalam</a:t>
            </a:r>
            <a:r>
              <a:rPr lang="en-US" sz="2400" dirty="0" smtClean="0">
                <a:solidFill>
                  <a:schemeClr val="tx1"/>
                </a:solidFill>
              </a:rPr>
              <a:t> </a:t>
            </a:r>
            <a:r>
              <a:rPr lang="en-US" sz="2400" dirty="0" err="1" smtClean="0">
                <a:solidFill>
                  <a:schemeClr val="tx1"/>
                </a:solidFill>
              </a:rPr>
              <a:t>tahap</a:t>
            </a:r>
            <a:r>
              <a:rPr lang="en-US" sz="2400" dirty="0" smtClean="0">
                <a:solidFill>
                  <a:schemeClr val="tx1"/>
                </a:solidFill>
              </a:rPr>
              <a:t> </a:t>
            </a:r>
            <a:r>
              <a:rPr lang="en-US" sz="2400" dirty="0" err="1" smtClean="0">
                <a:solidFill>
                  <a:schemeClr val="tx1"/>
                </a:solidFill>
              </a:rPr>
              <a:t>ini</a:t>
            </a:r>
            <a:r>
              <a:rPr lang="en-US" sz="2400" dirty="0" smtClean="0">
                <a:solidFill>
                  <a:schemeClr val="tx1"/>
                </a:solidFill>
              </a:rPr>
              <a:t> </a:t>
            </a:r>
            <a:r>
              <a:rPr lang="en-US" sz="2400" dirty="0" err="1" smtClean="0">
                <a:solidFill>
                  <a:schemeClr val="tx1"/>
                </a:solidFill>
              </a:rPr>
              <a:t>adalah</a:t>
            </a:r>
            <a:r>
              <a:rPr lang="en-US" sz="2400" dirty="0" smtClean="0">
                <a:solidFill>
                  <a:schemeClr val="tx1"/>
                </a:solidFill>
              </a:rPr>
              <a:t> (1) </a:t>
            </a:r>
            <a:r>
              <a:rPr lang="en-US" sz="2400" dirty="0" err="1" smtClean="0">
                <a:solidFill>
                  <a:schemeClr val="tx1"/>
                </a:solidFill>
              </a:rPr>
              <a:t>memilih</a:t>
            </a:r>
            <a:r>
              <a:rPr lang="en-US" sz="2400" dirty="0" smtClean="0">
                <a:solidFill>
                  <a:schemeClr val="tx1"/>
                </a:solidFill>
              </a:rPr>
              <a:t> </a:t>
            </a:r>
            <a:r>
              <a:rPr lang="en-US" sz="2400" dirty="0" err="1" smtClean="0">
                <a:solidFill>
                  <a:schemeClr val="tx1"/>
                </a:solidFill>
              </a:rPr>
              <a:t>topik</a:t>
            </a:r>
            <a:r>
              <a:rPr lang="en-US" sz="2400" dirty="0" smtClean="0">
                <a:solidFill>
                  <a:schemeClr val="tx1"/>
                </a:solidFill>
              </a:rPr>
              <a:t>, (2) </a:t>
            </a:r>
            <a:r>
              <a:rPr lang="en-US" sz="2400" dirty="0" err="1" smtClean="0">
                <a:solidFill>
                  <a:schemeClr val="tx1"/>
                </a:solidFill>
              </a:rPr>
              <a:t>mempertimbangkan</a:t>
            </a:r>
            <a:r>
              <a:rPr lang="en-US" sz="2400" dirty="0" smtClean="0">
                <a:solidFill>
                  <a:schemeClr val="tx1"/>
                </a:solidFill>
              </a:rPr>
              <a:t> </a:t>
            </a:r>
            <a:r>
              <a:rPr lang="en-US" sz="2400" dirty="0" err="1" smtClean="0">
                <a:solidFill>
                  <a:schemeClr val="tx1"/>
                </a:solidFill>
              </a:rPr>
              <a:t>tujuan</a:t>
            </a:r>
            <a:r>
              <a:rPr lang="en-US" sz="2400" dirty="0" smtClean="0">
                <a:solidFill>
                  <a:schemeClr val="tx1"/>
                </a:solidFill>
              </a:rPr>
              <a:t>, </a:t>
            </a:r>
            <a:r>
              <a:rPr lang="en-US" sz="2400" dirty="0" err="1" smtClean="0">
                <a:solidFill>
                  <a:schemeClr val="tx1"/>
                </a:solidFill>
              </a:rPr>
              <a:t>bentuk</a:t>
            </a:r>
            <a:r>
              <a:rPr lang="en-US" sz="2400" dirty="0" smtClean="0">
                <a:solidFill>
                  <a:schemeClr val="tx1"/>
                </a:solidFill>
              </a:rPr>
              <a:t>, </a:t>
            </a:r>
            <a:r>
              <a:rPr lang="en-US" sz="2400" dirty="0" err="1" smtClean="0">
                <a:solidFill>
                  <a:schemeClr val="tx1"/>
                </a:solidFill>
              </a:rPr>
              <a:t>dan</a:t>
            </a:r>
            <a:r>
              <a:rPr lang="en-US" sz="2400" dirty="0" smtClean="0">
                <a:solidFill>
                  <a:schemeClr val="tx1"/>
                </a:solidFill>
              </a:rPr>
              <a:t> </a:t>
            </a:r>
            <a:r>
              <a:rPr lang="en-US" sz="2400" dirty="0" err="1" smtClean="0">
                <a:solidFill>
                  <a:schemeClr val="tx1"/>
                </a:solidFill>
              </a:rPr>
              <a:t>sasaran</a:t>
            </a:r>
            <a:r>
              <a:rPr lang="en-US" sz="2400" dirty="0" smtClean="0">
                <a:solidFill>
                  <a:schemeClr val="tx1"/>
                </a:solidFill>
              </a:rPr>
              <a:t> </a:t>
            </a:r>
            <a:r>
              <a:rPr lang="en-US" sz="2400" dirty="0" err="1" smtClean="0">
                <a:solidFill>
                  <a:schemeClr val="tx1"/>
                </a:solidFill>
              </a:rPr>
              <a:t>pembaca</a:t>
            </a:r>
            <a:r>
              <a:rPr lang="en-US" sz="2400" dirty="0" smtClean="0">
                <a:solidFill>
                  <a:schemeClr val="tx1"/>
                </a:solidFill>
              </a:rPr>
              <a:t>, </a:t>
            </a:r>
            <a:r>
              <a:rPr lang="en-US" sz="2400" dirty="0" err="1" smtClean="0">
                <a:solidFill>
                  <a:schemeClr val="tx1"/>
                </a:solidFill>
              </a:rPr>
              <a:t>dan</a:t>
            </a:r>
            <a:r>
              <a:rPr lang="en-US" sz="2400" dirty="0" smtClean="0">
                <a:solidFill>
                  <a:schemeClr val="tx1"/>
                </a:solidFill>
              </a:rPr>
              <a:t> (3) </a:t>
            </a:r>
            <a:r>
              <a:rPr lang="en-US" sz="2400" dirty="0" err="1" smtClean="0">
                <a:solidFill>
                  <a:schemeClr val="tx1"/>
                </a:solidFill>
              </a:rPr>
              <a:t>memperoleh</a:t>
            </a:r>
            <a:r>
              <a:rPr lang="en-US" sz="2400" dirty="0" smtClean="0">
                <a:solidFill>
                  <a:schemeClr val="tx1"/>
                </a:solidFill>
              </a:rPr>
              <a:t> </a:t>
            </a:r>
            <a:r>
              <a:rPr lang="en-US" sz="2400" dirty="0" err="1" smtClean="0">
                <a:solidFill>
                  <a:schemeClr val="tx1"/>
                </a:solidFill>
              </a:rPr>
              <a:t>dan</a:t>
            </a:r>
            <a:r>
              <a:rPr lang="en-US" sz="2400" dirty="0" smtClean="0">
                <a:solidFill>
                  <a:schemeClr val="tx1"/>
                </a:solidFill>
              </a:rPr>
              <a:t> </a:t>
            </a:r>
            <a:r>
              <a:rPr lang="en-US" sz="2400" dirty="0" err="1" smtClean="0">
                <a:solidFill>
                  <a:schemeClr val="tx1"/>
                </a:solidFill>
              </a:rPr>
              <a:t>menyusun</a:t>
            </a:r>
            <a:r>
              <a:rPr lang="en-US" sz="2400" dirty="0" smtClean="0">
                <a:solidFill>
                  <a:schemeClr val="tx1"/>
                </a:solidFill>
              </a:rPr>
              <a:t> </a:t>
            </a:r>
            <a:r>
              <a:rPr lang="en-US" sz="2400" dirty="0" err="1" smtClean="0">
                <a:solidFill>
                  <a:schemeClr val="tx1"/>
                </a:solidFill>
              </a:rPr>
              <a:t>ide-ide</a:t>
            </a:r>
            <a:r>
              <a:rPr lang="en-US" sz="2400" dirty="0" smtClean="0">
                <a:solidFill>
                  <a:schemeClr val="tx1"/>
                </a:solidFill>
              </a:rPr>
              <a:t> (</a:t>
            </a:r>
            <a:r>
              <a:rPr lang="en-US" sz="2400" i="1" dirty="0" smtClean="0">
                <a:solidFill>
                  <a:schemeClr val="tx1"/>
                </a:solidFill>
              </a:rPr>
              <a:t>Mind </a:t>
            </a:r>
            <a:r>
              <a:rPr lang="en-US" sz="2400" i="1" dirty="0" err="1" smtClean="0">
                <a:solidFill>
                  <a:schemeClr val="tx1"/>
                </a:solidFill>
              </a:rPr>
              <a:t>Mapp</a:t>
            </a:r>
            <a:r>
              <a:rPr lang="en-US" sz="2400" dirty="0" smtClean="0">
                <a:solidFill>
                  <a:schemeClr val="tx1"/>
                </a:solidFill>
              </a:rPr>
              <a:t>). </a:t>
            </a:r>
          </a:p>
          <a:p>
            <a:pPr marL="514350" indent="-514350" algn="just">
              <a:defRPr/>
            </a:pPr>
            <a:r>
              <a:rPr lang="en-US" sz="2400" dirty="0" smtClean="0">
                <a:solidFill>
                  <a:schemeClr val="tx1"/>
                </a:solidFill>
              </a:rPr>
              <a:t>	</a:t>
            </a:r>
            <a:r>
              <a:rPr lang="en-US" sz="2400" dirty="0" err="1" smtClean="0">
                <a:solidFill>
                  <a:schemeClr val="tx1"/>
                </a:solidFill>
              </a:rPr>
              <a:t>Untuk</a:t>
            </a:r>
            <a:r>
              <a:rPr lang="en-US" sz="2400" dirty="0" smtClean="0">
                <a:solidFill>
                  <a:schemeClr val="tx1"/>
                </a:solidFill>
              </a:rPr>
              <a:t> </a:t>
            </a:r>
            <a:r>
              <a:rPr lang="en-US" sz="2400" dirty="0" err="1" smtClean="0">
                <a:solidFill>
                  <a:schemeClr val="tx1"/>
                </a:solidFill>
              </a:rPr>
              <a:t>membantu</a:t>
            </a:r>
            <a:r>
              <a:rPr lang="en-US" sz="2400" dirty="0" smtClean="0">
                <a:solidFill>
                  <a:schemeClr val="tx1"/>
                </a:solidFill>
              </a:rPr>
              <a:t> </a:t>
            </a:r>
            <a:r>
              <a:rPr lang="en-US" sz="2400" dirty="0" err="1" smtClean="0">
                <a:solidFill>
                  <a:schemeClr val="tx1"/>
                </a:solidFill>
              </a:rPr>
              <a:t>kita</a:t>
            </a:r>
            <a:r>
              <a:rPr lang="en-US" sz="2400" dirty="0" smtClean="0">
                <a:solidFill>
                  <a:schemeClr val="tx1"/>
                </a:solidFill>
              </a:rPr>
              <a:t> </a:t>
            </a:r>
            <a:r>
              <a:rPr lang="en-US" sz="2400" dirty="0" err="1" smtClean="0">
                <a:solidFill>
                  <a:schemeClr val="tx1"/>
                </a:solidFill>
              </a:rPr>
              <a:t>merumuskan</a:t>
            </a:r>
            <a:r>
              <a:rPr lang="en-US" sz="2400" dirty="0" smtClean="0">
                <a:solidFill>
                  <a:schemeClr val="tx1"/>
                </a:solidFill>
              </a:rPr>
              <a:t> </a:t>
            </a:r>
            <a:r>
              <a:rPr lang="en-US" sz="2400" dirty="0" err="1" smtClean="0">
                <a:solidFill>
                  <a:schemeClr val="tx1"/>
                </a:solidFill>
              </a:rPr>
              <a:t>tujuan</a:t>
            </a:r>
            <a:r>
              <a:rPr lang="en-US" sz="2400" dirty="0" smtClean="0">
                <a:solidFill>
                  <a:schemeClr val="tx1"/>
                </a:solidFill>
              </a:rPr>
              <a:t> </a:t>
            </a:r>
            <a:r>
              <a:rPr lang="en-US" sz="2400" dirty="0" err="1" smtClean="0">
                <a:solidFill>
                  <a:schemeClr val="tx1"/>
                </a:solidFill>
              </a:rPr>
              <a:t>tersebut</a:t>
            </a:r>
            <a:r>
              <a:rPr lang="en-US" sz="2400" dirty="0" smtClean="0">
                <a:solidFill>
                  <a:schemeClr val="tx1"/>
                </a:solidFill>
              </a:rPr>
              <a:t>, </a:t>
            </a:r>
            <a:r>
              <a:rPr lang="en-US" sz="2400" dirty="0" err="1" smtClean="0">
                <a:solidFill>
                  <a:schemeClr val="tx1"/>
                </a:solidFill>
              </a:rPr>
              <a:t>kita</a:t>
            </a:r>
            <a:r>
              <a:rPr lang="en-US" sz="2400" dirty="0" smtClean="0">
                <a:solidFill>
                  <a:schemeClr val="tx1"/>
                </a:solidFill>
              </a:rPr>
              <a:t> </a:t>
            </a:r>
            <a:r>
              <a:rPr lang="en-US" sz="2400" dirty="0" err="1" smtClean="0">
                <a:solidFill>
                  <a:schemeClr val="tx1"/>
                </a:solidFill>
              </a:rPr>
              <a:t>dapat</a:t>
            </a:r>
            <a:r>
              <a:rPr lang="en-US" sz="2400" dirty="0" smtClean="0">
                <a:solidFill>
                  <a:schemeClr val="tx1"/>
                </a:solidFill>
              </a:rPr>
              <a:t> </a:t>
            </a:r>
            <a:r>
              <a:rPr lang="en-US" sz="2400" dirty="0" err="1" smtClean="0">
                <a:solidFill>
                  <a:schemeClr val="tx1"/>
                </a:solidFill>
              </a:rPr>
              <a:t>bertanya</a:t>
            </a:r>
            <a:r>
              <a:rPr lang="en-US" sz="2400" dirty="0" smtClean="0">
                <a:solidFill>
                  <a:schemeClr val="tx1"/>
                </a:solidFill>
              </a:rPr>
              <a:t> </a:t>
            </a:r>
            <a:r>
              <a:rPr lang="en-US" sz="2400" dirty="0" err="1" smtClean="0">
                <a:solidFill>
                  <a:schemeClr val="tx1"/>
                </a:solidFill>
              </a:rPr>
              <a:t>pada</a:t>
            </a:r>
            <a:r>
              <a:rPr lang="en-US" sz="2400" dirty="0" smtClean="0">
                <a:solidFill>
                  <a:schemeClr val="tx1"/>
                </a:solidFill>
              </a:rPr>
              <a:t> </a:t>
            </a:r>
            <a:r>
              <a:rPr lang="en-US" sz="2400" dirty="0" err="1" smtClean="0">
                <a:solidFill>
                  <a:schemeClr val="tx1"/>
                </a:solidFill>
              </a:rPr>
              <a:t>diri</a:t>
            </a:r>
            <a:r>
              <a:rPr lang="en-US" sz="2400" dirty="0" smtClean="0">
                <a:solidFill>
                  <a:schemeClr val="tx1"/>
                </a:solidFill>
              </a:rPr>
              <a:t> </a:t>
            </a:r>
            <a:r>
              <a:rPr lang="en-US" sz="2400" dirty="0" err="1" smtClean="0">
                <a:solidFill>
                  <a:schemeClr val="tx1"/>
                </a:solidFill>
              </a:rPr>
              <a:t>sendiri</a:t>
            </a:r>
            <a:r>
              <a:rPr lang="en-US" sz="2400" dirty="0" smtClean="0">
                <a:solidFill>
                  <a:schemeClr val="tx1"/>
                </a:solidFill>
              </a:rPr>
              <a:t>, “</a:t>
            </a:r>
            <a:r>
              <a:rPr lang="en-US" sz="2400" dirty="0" err="1" smtClean="0">
                <a:solidFill>
                  <a:schemeClr val="tx1"/>
                </a:solidFill>
              </a:rPr>
              <a:t>apakah</a:t>
            </a:r>
            <a:r>
              <a:rPr lang="en-US" sz="2400" dirty="0" smtClean="0">
                <a:solidFill>
                  <a:schemeClr val="tx1"/>
                </a:solidFill>
              </a:rPr>
              <a:t> </a:t>
            </a:r>
            <a:r>
              <a:rPr lang="en-US" sz="2400" dirty="0" err="1" smtClean="0">
                <a:solidFill>
                  <a:schemeClr val="tx1"/>
                </a:solidFill>
              </a:rPr>
              <a:t>tujuan</a:t>
            </a:r>
            <a:r>
              <a:rPr lang="en-US" sz="2400" dirty="0" smtClean="0">
                <a:solidFill>
                  <a:schemeClr val="tx1"/>
                </a:solidFill>
              </a:rPr>
              <a:t> </a:t>
            </a:r>
            <a:r>
              <a:rPr lang="en-US" sz="2400" dirty="0" err="1" smtClean="0">
                <a:solidFill>
                  <a:schemeClr val="tx1"/>
                </a:solidFill>
              </a:rPr>
              <a:t>saya</a:t>
            </a:r>
            <a:r>
              <a:rPr lang="en-US" sz="2400" dirty="0" smtClean="0">
                <a:solidFill>
                  <a:schemeClr val="tx1"/>
                </a:solidFill>
              </a:rPr>
              <a:t> </a:t>
            </a:r>
            <a:r>
              <a:rPr lang="en-US" sz="2400" dirty="0" err="1" smtClean="0">
                <a:solidFill>
                  <a:schemeClr val="tx1"/>
                </a:solidFill>
              </a:rPr>
              <a:t>menulis</a:t>
            </a:r>
            <a:r>
              <a:rPr lang="en-US" sz="2400" dirty="0" smtClean="0">
                <a:solidFill>
                  <a:schemeClr val="tx1"/>
                </a:solidFill>
              </a:rPr>
              <a:t> </a:t>
            </a:r>
            <a:r>
              <a:rPr lang="en-US" sz="2400" dirty="0" err="1" smtClean="0">
                <a:solidFill>
                  <a:schemeClr val="tx1"/>
                </a:solidFill>
              </a:rPr>
              <a:t>topik</a:t>
            </a:r>
            <a:r>
              <a:rPr lang="en-US" sz="2400" dirty="0" smtClean="0">
                <a:solidFill>
                  <a:schemeClr val="tx1"/>
                </a:solidFill>
              </a:rPr>
              <a:t> </a:t>
            </a:r>
            <a:r>
              <a:rPr lang="en-US" sz="2400" dirty="0" err="1" smtClean="0">
                <a:solidFill>
                  <a:schemeClr val="tx1"/>
                </a:solidFill>
              </a:rPr>
              <a:t>ini</a:t>
            </a:r>
            <a:r>
              <a:rPr lang="en-US" sz="2400" dirty="0" smtClean="0">
                <a:solidFill>
                  <a:schemeClr val="tx1"/>
                </a:solidFill>
              </a:rPr>
              <a:t>? </a:t>
            </a:r>
            <a:r>
              <a:rPr lang="en-US" sz="2400" dirty="0" err="1" smtClean="0">
                <a:solidFill>
                  <a:schemeClr val="tx1"/>
                </a:solidFill>
              </a:rPr>
              <a:t>Mengapa</a:t>
            </a:r>
            <a:r>
              <a:rPr lang="en-US" sz="2400" dirty="0" smtClean="0">
                <a:solidFill>
                  <a:schemeClr val="tx1"/>
                </a:solidFill>
              </a:rPr>
              <a:t> </a:t>
            </a:r>
            <a:r>
              <a:rPr lang="en-US" sz="2400" dirty="0" err="1" smtClean="0">
                <a:solidFill>
                  <a:schemeClr val="tx1"/>
                </a:solidFill>
              </a:rPr>
              <a:t>saya</a:t>
            </a:r>
            <a:r>
              <a:rPr lang="en-US" sz="2400" dirty="0" smtClean="0">
                <a:solidFill>
                  <a:schemeClr val="tx1"/>
                </a:solidFill>
              </a:rPr>
              <a:t> </a:t>
            </a:r>
            <a:r>
              <a:rPr lang="en-US" sz="2400" dirty="0" err="1" smtClean="0">
                <a:solidFill>
                  <a:schemeClr val="tx1"/>
                </a:solidFill>
              </a:rPr>
              <a:t>menulis</a:t>
            </a:r>
            <a:r>
              <a:rPr lang="en-US" sz="2400" dirty="0" smtClean="0">
                <a:solidFill>
                  <a:schemeClr val="tx1"/>
                </a:solidFill>
              </a:rPr>
              <a:t> </a:t>
            </a:r>
            <a:r>
              <a:rPr lang="en-US" sz="2400" dirty="0" err="1" smtClean="0">
                <a:solidFill>
                  <a:schemeClr val="tx1"/>
                </a:solidFill>
              </a:rPr>
              <a:t>topik</a:t>
            </a:r>
            <a:r>
              <a:rPr lang="en-US" sz="2400" dirty="0" smtClean="0">
                <a:solidFill>
                  <a:schemeClr val="tx1"/>
                </a:solidFill>
              </a:rPr>
              <a:t> </a:t>
            </a:r>
            <a:r>
              <a:rPr lang="en-US" sz="2400" dirty="0" err="1" smtClean="0">
                <a:solidFill>
                  <a:schemeClr val="tx1"/>
                </a:solidFill>
              </a:rPr>
              <a:t>ini</a:t>
            </a:r>
            <a:r>
              <a:rPr lang="en-US" sz="2400" dirty="0" smtClean="0">
                <a:solidFill>
                  <a:schemeClr val="tx1"/>
                </a:solidFill>
              </a:rPr>
              <a:t>? </a:t>
            </a:r>
            <a:r>
              <a:rPr lang="en-US" sz="2400" dirty="0" err="1" smtClean="0">
                <a:solidFill>
                  <a:schemeClr val="tx1"/>
                </a:solidFill>
              </a:rPr>
              <a:t>Dalam</a:t>
            </a:r>
            <a:r>
              <a:rPr lang="en-US" sz="2400" dirty="0" smtClean="0">
                <a:solidFill>
                  <a:schemeClr val="tx1"/>
                </a:solidFill>
              </a:rPr>
              <a:t> </a:t>
            </a:r>
            <a:r>
              <a:rPr lang="en-US" sz="2400" dirty="0" err="1" smtClean="0">
                <a:solidFill>
                  <a:schemeClr val="tx1"/>
                </a:solidFill>
              </a:rPr>
              <a:t>rangka</a:t>
            </a:r>
            <a:r>
              <a:rPr lang="en-US" sz="2400" dirty="0" smtClean="0">
                <a:solidFill>
                  <a:schemeClr val="tx1"/>
                </a:solidFill>
              </a:rPr>
              <a:t> </a:t>
            </a:r>
            <a:r>
              <a:rPr lang="en-US" sz="2400" dirty="0" err="1" smtClean="0">
                <a:solidFill>
                  <a:schemeClr val="tx1"/>
                </a:solidFill>
              </a:rPr>
              <a:t>apa</a:t>
            </a:r>
            <a:r>
              <a:rPr lang="en-US" sz="2400" dirty="0" smtClean="0">
                <a:solidFill>
                  <a:schemeClr val="tx1"/>
                </a:solidFill>
              </a:rPr>
              <a:t> </a:t>
            </a:r>
            <a:r>
              <a:rPr lang="en-US" sz="2400" dirty="0" err="1" smtClean="0">
                <a:solidFill>
                  <a:schemeClr val="tx1"/>
                </a:solidFill>
              </a:rPr>
              <a:t>saya</a:t>
            </a:r>
            <a:r>
              <a:rPr lang="en-US" sz="2400" dirty="0" smtClean="0">
                <a:solidFill>
                  <a:schemeClr val="tx1"/>
                </a:solidFill>
              </a:rPr>
              <a:t> </a:t>
            </a:r>
            <a:r>
              <a:rPr lang="en-US" sz="2400" dirty="0" err="1" smtClean="0">
                <a:solidFill>
                  <a:schemeClr val="tx1"/>
                </a:solidFill>
              </a:rPr>
              <a:t>menulis</a:t>
            </a:r>
            <a:r>
              <a:rPr lang="en-US" sz="2400" dirty="0" smtClean="0">
                <a:solidFill>
                  <a:schemeClr val="tx1"/>
                </a:solidFill>
              </a:rPr>
              <a:t>?” </a:t>
            </a:r>
            <a:r>
              <a:rPr lang="en-US" sz="2400" dirty="0" err="1" smtClean="0">
                <a:solidFill>
                  <a:schemeClr val="tx1"/>
                </a:solidFill>
              </a:rPr>
              <a:t>Pertanyaan</a:t>
            </a:r>
            <a:r>
              <a:rPr lang="en-US" sz="2400" dirty="0" smtClean="0">
                <a:solidFill>
                  <a:schemeClr val="tx1"/>
                </a:solidFill>
              </a:rPr>
              <a:t> </a:t>
            </a:r>
            <a:r>
              <a:rPr lang="en-US" sz="2400" dirty="0" err="1" smtClean="0">
                <a:solidFill>
                  <a:schemeClr val="tx1"/>
                </a:solidFill>
              </a:rPr>
              <a:t>di</a:t>
            </a:r>
            <a:r>
              <a:rPr lang="en-US" sz="2400" dirty="0" smtClean="0">
                <a:solidFill>
                  <a:schemeClr val="tx1"/>
                </a:solidFill>
              </a:rPr>
              <a:t> </a:t>
            </a:r>
            <a:r>
              <a:rPr lang="en-US" sz="2400" dirty="0" err="1" smtClean="0">
                <a:solidFill>
                  <a:schemeClr val="tx1"/>
                </a:solidFill>
              </a:rPr>
              <a:t>atas</a:t>
            </a:r>
            <a:r>
              <a:rPr lang="en-US" sz="2400" dirty="0" smtClean="0">
                <a:solidFill>
                  <a:schemeClr val="tx1"/>
                </a:solidFill>
              </a:rPr>
              <a:t> </a:t>
            </a:r>
            <a:r>
              <a:rPr lang="en-US" sz="2400" dirty="0" err="1" smtClean="0">
                <a:solidFill>
                  <a:schemeClr val="tx1"/>
                </a:solidFill>
              </a:rPr>
              <a:t>akan</a:t>
            </a:r>
            <a:r>
              <a:rPr lang="en-US" sz="2400" dirty="0" smtClean="0">
                <a:solidFill>
                  <a:schemeClr val="tx1"/>
                </a:solidFill>
              </a:rPr>
              <a:t> </a:t>
            </a:r>
            <a:r>
              <a:rPr lang="en-US" sz="2400" dirty="0" err="1" smtClean="0">
                <a:solidFill>
                  <a:schemeClr val="tx1"/>
                </a:solidFill>
              </a:rPr>
              <a:t>sangat</a:t>
            </a:r>
            <a:r>
              <a:rPr lang="en-US" sz="2400" dirty="0" smtClean="0">
                <a:solidFill>
                  <a:schemeClr val="tx1"/>
                </a:solidFill>
              </a:rPr>
              <a:t> </a:t>
            </a:r>
            <a:r>
              <a:rPr lang="en-US" sz="2400" dirty="0" err="1" smtClean="0">
                <a:solidFill>
                  <a:schemeClr val="tx1"/>
                </a:solidFill>
              </a:rPr>
              <a:t>membantu</a:t>
            </a:r>
            <a:r>
              <a:rPr lang="en-US" sz="2400" dirty="0" smtClean="0">
                <a:solidFill>
                  <a:schemeClr val="tx1"/>
                </a:solidFill>
              </a:rPr>
              <a:t> </a:t>
            </a:r>
            <a:r>
              <a:rPr lang="en-US" sz="2400" dirty="0" err="1" smtClean="0">
                <a:solidFill>
                  <a:schemeClr val="tx1"/>
                </a:solidFill>
              </a:rPr>
              <a:t>kita</a:t>
            </a:r>
            <a:r>
              <a:rPr lang="en-US" sz="2400" dirty="0" smtClean="0">
                <a:solidFill>
                  <a:schemeClr val="tx1"/>
                </a:solidFill>
              </a:rPr>
              <a:t> </a:t>
            </a:r>
            <a:r>
              <a:rPr lang="en-US" sz="2400" dirty="0" err="1" smtClean="0">
                <a:solidFill>
                  <a:schemeClr val="tx1"/>
                </a:solidFill>
              </a:rPr>
              <a:t>dalam</a:t>
            </a:r>
            <a:r>
              <a:rPr lang="en-US" sz="2400" dirty="0" smtClean="0">
                <a:solidFill>
                  <a:schemeClr val="tx1"/>
                </a:solidFill>
              </a:rPr>
              <a:t> </a:t>
            </a:r>
            <a:r>
              <a:rPr lang="en-US" sz="2400" dirty="0" err="1" smtClean="0">
                <a:solidFill>
                  <a:schemeClr val="tx1"/>
                </a:solidFill>
              </a:rPr>
              <a:t>menentukan</a:t>
            </a:r>
            <a:r>
              <a:rPr lang="en-US" sz="2400" dirty="0" smtClean="0">
                <a:solidFill>
                  <a:schemeClr val="tx1"/>
                </a:solidFill>
              </a:rPr>
              <a:t> </a:t>
            </a:r>
            <a:r>
              <a:rPr lang="en-US" sz="2400" dirty="0" err="1" smtClean="0">
                <a:solidFill>
                  <a:schemeClr val="tx1"/>
                </a:solidFill>
              </a:rPr>
              <a:t>tujuan</a:t>
            </a:r>
            <a:r>
              <a:rPr lang="en-US" sz="2400" dirty="0" smtClean="0">
                <a:solidFill>
                  <a:schemeClr val="tx1"/>
                </a:solidFill>
              </a:rPr>
              <a:t> </a:t>
            </a:r>
            <a:r>
              <a:rPr lang="en-US" sz="2400" dirty="0" err="1" smtClean="0">
                <a:solidFill>
                  <a:schemeClr val="tx1"/>
                </a:solidFill>
              </a:rPr>
              <a:t>menulis</a:t>
            </a:r>
            <a:r>
              <a:rPr lang="en-US" sz="2400" dirty="0" smtClean="0">
                <a:solidFill>
                  <a:schemeClr val="tx1"/>
                </a:solidFill>
              </a:rPr>
              <a:t>.  </a:t>
            </a:r>
          </a:p>
          <a:p>
            <a:pPr marL="514350" indent="-514350" algn="just">
              <a:defRPr/>
            </a:pPr>
            <a:r>
              <a:rPr lang="en-US" sz="2400" dirty="0" smtClean="0">
                <a:solidFill>
                  <a:schemeClr val="tx1"/>
                </a:solidFill>
              </a:rPr>
              <a:t>	</a:t>
            </a:r>
            <a:endParaRPr lang="en-US" sz="2400" dirty="0">
              <a:solidFill>
                <a:schemeClr val="tx1"/>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8686801" cy="1143000"/>
          </a:xfrm>
          <a:solidFill>
            <a:schemeClr val="accent2">
              <a:lumMod val="40000"/>
              <a:lumOff val="60000"/>
            </a:schemeClr>
          </a:solidFill>
        </p:spPr>
        <p:txBody>
          <a:bodyPr>
            <a:normAutofit fontScale="90000"/>
          </a:bodyPr>
          <a:lstStyle/>
          <a:p>
            <a:pPr algn="l">
              <a:defRPr/>
            </a:pPr>
            <a:r>
              <a:rPr lang="en-US" b="1" dirty="0" smtClean="0"/>
              <a:t>(2) </a:t>
            </a:r>
            <a:r>
              <a:rPr lang="en-US" b="1" dirty="0" err="1" smtClean="0"/>
              <a:t>Penulisan</a:t>
            </a:r>
            <a:r>
              <a:rPr lang="en-US" dirty="0" smtClean="0"/>
              <a:t/>
            </a:r>
            <a:br>
              <a:rPr lang="en-US" dirty="0" smtClean="0"/>
            </a:br>
            <a:endParaRPr lang="en-US" dirty="0"/>
          </a:p>
        </p:txBody>
      </p:sp>
      <p:sp>
        <p:nvSpPr>
          <p:cNvPr id="3" name="Content Placeholder 2"/>
          <p:cNvSpPr>
            <a:spLocks noGrp="1"/>
          </p:cNvSpPr>
          <p:nvPr>
            <p:ph idx="1"/>
          </p:nvPr>
        </p:nvSpPr>
        <p:spPr>
          <a:xfrm>
            <a:off x="457200" y="1428750"/>
            <a:ext cx="8686801" cy="4857750"/>
          </a:xfrm>
          <a:solidFill>
            <a:schemeClr val="bg1">
              <a:lumMod val="85000"/>
            </a:schemeClr>
          </a:solidFill>
        </p:spPr>
        <p:txBody>
          <a:bodyPr>
            <a:normAutofit/>
          </a:bodyPr>
          <a:lstStyle/>
          <a:p>
            <a:pPr marL="114300" indent="-31750" algn="just">
              <a:buFont typeface="Wingdings 2" pitchFamily="18" charset="2"/>
              <a:buNone/>
              <a:defRPr/>
            </a:pPr>
            <a:r>
              <a:rPr lang="en-US" sz="2400" dirty="0" err="1" smtClean="0"/>
              <a:t>Setelah</a:t>
            </a:r>
            <a:r>
              <a:rPr lang="en-US" sz="2400" dirty="0" smtClean="0"/>
              <a:t> </a:t>
            </a:r>
            <a:r>
              <a:rPr lang="en-US" sz="2400" dirty="0" err="1" smtClean="0"/>
              <a:t>kerangka</a:t>
            </a:r>
            <a:r>
              <a:rPr lang="en-US" sz="2400" dirty="0" smtClean="0"/>
              <a:t> </a:t>
            </a:r>
            <a:r>
              <a:rPr lang="en-US" sz="2400" dirty="0" err="1" smtClean="0"/>
              <a:t>tersusun</a:t>
            </a:r>
            <a:r>
              <a:rPr lang="en-US" sz="2400" dirty="0" smtClean="0"/>
              <a:t>, </a:t>
            </a:r>
            <a:r>
              <a:rPr lang="en-US" sz="2400" dirty="0" err="1" smtClean="0"/>
              <a:t>mahasiswa</a:t>
            </a:r>
            <a:r>
              <a:rPr lang="en-US" sz="2400" dirty="0" smtClean="0"/>
              <a:t> </a:t>
            </a:r>
            <a:r>
              <a:rPr lang="en-US" sz="2400" dirty="0" err="1" smtClean="0"/>
              <a:t>mulai</a:t>
            </a:r>
            <a:r>
              <a:rPr lang="en-US" sz="2400" dirty="0" smtClean="0"/>
              <a:t> </a:t>
            </a:r>
            <a:r>
              <a:rPr lang="en-US" sz="2400" dirty="0" err="1" smtClean="0"/>
              <a:t>melakukan</a:t>
            </a:r>
            <a:r>
              <a:rPr lang="en-US" sz="2400" dirty="0" smtClean="0"/>
              <a:t> </a:t>
            </a:r>
            <a:r>
              <a:rPr lang="en-US" sz="2400" dirty="0" err="1" smtClean="0"/>
              <a:t>kegiatan</a:t>
            </a:r>
            <a:r>
              <a:rPr lang="en-US" sz="2400" dirty="0" smtClean="0"/>
              <a:t> </a:t>
            </a:r>
            <a:r>
              <a:rPr lang="en-US" sz="2400" dirty="0" err="1" smtClean="0"/>
              <a:t>menulis</a:t>
            </a:r>
            <a:r>
              <a:rPr lang="en-US" sz="2400" dirty="0" smtClean="0"/>
              <a:t>. </a:t>
            </a:r>
            <a:r>
              <a:rPr lang="en-US" sz="2400" dirty="0" err="1" smtClean="0"/>
              <a:t>Langkah</a:t>
            </a:r>
            <a:r>
              <a:rPr lang="en-US" sz="2400" dirty="0" smtClean="0"/>
              <a:t> </a:t>
            </a:r>
            <a:r>
              <a:rPr lang="en-US" sz="2400" dirty="0" err="1" smtClean="0"/>
              <a:t>ini</a:t>
            </a:r>
            <a:r>
              <a:rPr lang="en-US" sz="2400" dirty="0" smtClean="0"/>
              <a:t>, </a:t>
            </a:r>
            <a:r>
              <a:rPr lang="en-US" sz="2400" dirty="0" err="1" smtClean="0"/>
              <a:t>penulis</a:t>
            </a:r>
            <a:r>
              <a:rPr lang="en-US" sz="2400" dirty="0" smtClean="0"/>
              <a:t> </a:t>
            </a:r>
            <a:r>
              <a:rPr lang="en-US" sz="2400" dirty="0" err="1" smtClean="0"/>
              <a:t>hanya</a:t>
            </a:r>
            <a:r>
              <a:rPr lang="en-US" sz="2400" dirty="0" smtClean="0"/>
              <a:t> </a:t>
            </a:r>
            <a:r>
              <a:rPr lang="en-US" sz="2400" dirty="0" err="1" smtClean="0"/>
              <a:t>diminta</a:t>
            </a:r>
            <a:r>
              <a:rPr lang="en-US" sz="2400" dirty="0" smtClean="0"/>
              <a:t> </a:t>
            </a:r>
            <a:r>
              <a:rPr lang="en-US" sz="2400" dirty="0" err="1" smtClean="0"/>
              <a:t>untuk</a:t>
            </a:r>
            <a:r>
              <a:rPr lang="en-US" sz="2400" dirty="0" smtClean="0"/>
              <a:t> </a:t>
            </a:r>
            <a:r>
              <a:rPr lang="en-US" sz="2400" dirty="0" err="1" smtClean="0"/>
              <a:t>mengekpresikan</a:t>
            </a:r>
            <a:r>
              <a:rPr lang="en-US" sz="2400" dirty="0" smtClean="0"/>
              <a:t> </a:t>
            </a:r>
            <a:r>
              <a:rPr lang="en-US" sz="2400" dirty="0" err="1" smtClean="0"/>
              <a:t>ide-idenya</a:t>
            </a:r>
            <a:r>
              <a:rPr lang="en-US" sz="2400" dirty="0" smtClean="0"/>
              <a:t> </a:t>
            </a:r>
            <a:r>
              <a:rPr lang="en-US" sz="2400" dirty="0" err="1" smtClean="0"/>
              <a:t>ke</a:t>
            </a:r>
            <a:r>
              <a:rPr lang="en-US" sz="2400" dirty="0" smtClean="0"/>
              <a:t> </a:t>
            </a:r>
            <a:r>
              <a:rPr lang="en-US" sz="2400" dirty="0" err="1" smtClean="0"/>
              <a:t>dalam</a:t>
            </a:r>
            <a:r>
              <a:rPr lang="en-US" sz="2400" dirty="0" smtClean="0"/>
              <a:t> </a:t>
            </a:r>
            <a:r>
              <a:rPr lang="en-US" sz="2400" dirty="0" err="1" smtClean="0"/>
              <a:t>tulisan</a:t>
            </a:r>
            <a:r>
              <a:rPr lang="en-US" sz="2400" dirty="0" smtClean="0"/>
              <a:t>. </a:t>
            </a:r>
            <a:r>
              <a:rPr lang="en-US" sz="2400" dirty="0" err="1" smtClean="0"/>
              <a:t>Karena</a:t>
            </a:r>
            <a:r>
              <a:rPr lang="en-US" sz="2400" dirty="0" smtClean="0"/>
              <a:t> </a:t>
            </a:r>
            <a:r>
              <a:rPr lang="en-US" sz="2400" dirty="0" err="1" smtClean="0"/>
              <a:t>penulis</a:t>
            </a:r>
            <a:r>
              <a:rPr lang="en-US" sz="2400" dirty="0" smtClean="0"/>
              <a:t> </a:t>
            </a:r>
            <a:r>
              <a:rPr lang="en-US" sz="2400" dirty="0" err="1" smtClean="0"/>
              <a:t>tidak</a:t>
            </a:r>
            <a:r>
              <a:rPr lang="en-US" sz="2400" dirty="0" smtClean="0"/>
              <a:t> </a:t>
            </a:r>
            <a:r>
              <a:rPr lang="en-US" sz="2400" dirty="0" err="1" smtClean="0"/>
              <a:t>mulai</a:t>
            </a:r>
            <a:r>
              <a:rPr lang="en-US" sz="2400" dirty="0" smtClean="0"/>
              <a:t> </a:t>
            </a:r>
            <a:r>
              <a:rPr lang="en-US" sz="2400" dirty="0" err="1" smtClean="0"/>
              <a:t>menulis</a:t>
            </a:r>
            <a:r>
              <a:rPr lang="en-US" sz="2400" dirty="0" smtClean="0"/>
              <a:t> </a:t>
            </a:r>
            <a:r>
              <a:rPr lang="en-US" sz="2400" dirty="0" err="1" smtClean="0"/>
              <a:t>dengan</a:t>
            </a:r>
            <a:r>
              <a:rPr lang="en-US" sz="2400" dirty="0" smtClean="0"/>
              <a:t> </a:t>
            </a:r>
            <a:r>
              <a:rPr lang="en-US" sz="2400" dirty="0" err="1" smtClean="0"/>
              <a:t>komposisi</a:t>
            </a:r>
            <a:r>
              <a:rPr lang="en-US" sz="2400" dirty="0" smtClean="0"/>
              <a:t> yang </a:t>
            </a:r>
            <a:r>
              <a:rPr lang="en-US" sz="2400" dirty="0" err="1" smtClean="0"/>
              <a:t>siap</a:t>
            </a:r>
            <a:r>
              <a:rPr lang="en-US" sz="2400" dirty="0" smtClean="0"/>
              <a:t> </a:t>
            </a:r>
            <a:r>
              <a:rPr lang="en-US" sz="2400" dirty="0" err="1" smtClean="0"/>
              <a:t>seperti</a:t>
            </a:r>
            <a:r>
              <a:rPr lang="en-US" sz="2400" dirty="0" smtClean="0"/>
              <a:t> </a:t>
            </a:r>
            <a:r>
              <a:rPr lang="en-US" sz="2400" dirty="0" err="1" smtClean="0"/>
              <a:t>disusun</a:t>
            </a:r>
            <a:r>
              <a:rPr lang="en-US" sz="2400" dirty="0" smtClean="0"/>
              <a:t> </a:t>
            </a:r>
            <a:r>
              <a:rPr lang="en-US" sz="2400" dirty="0" err="1" smtClean="0"/>
              <a:t>dalam</a:t>
            </a:r>
            <a:r>
              <a:rPr lang="en-US" sz="2400" dirty="0" smtClean="0"/>
              <a:t> </a:t>
            </a:r>
            <a:r>
              <a:rPr lang="en-US" sz="2400" dirty="0" err="1" smtClean="0"/>
              <a:t>pikirannya</a:t>
            </a:r>
            <a:r>
              <a:rPr lang="en-US" sz="2400" dirty="0" smtClean="0"/>
              <a:t>, </a:t>
            </a:r>
            <a:r>
              <a:rPr lang="en-US" sz="2400" dirty="0" err="1" smtClean="0"/>
              <a:t>pembelajar</a:t>
            </a:r>
            <a:r>
              <a:rPr lang="en-US" sz="2400" dirty="0" smtClean="0"/>
              <a:t> </a:t>
            </a:r>
            <a:r>
              <a:rPr lang="en-US" sz="2400" dirty="0" err="1" smtClean="0"/>
              <a:t>memulai</a:t>
            </a:r>
            <a:r>
              <a:rPr lang="en-US" sz="2400" dirty="0" smtClean="0"/>
              <a:t> </a:t>
            </a:r>
            <a:r>
              <a:rPr lang="en-US" sz="2400" dirty="0" err="1" smtClean="0"/>
              <a:t>menulis</a:t>
            </a:r>
            <a:r>
              <a:rPr lang="en-US" sz="2400" dirty="0" smtClean="0"/>
              <a:t> </a:t>
            </a:r>
            <a:r>
              <a:rPr lang="en-US" sz="2400" dirty="0" err="1" smtClean="0"/>
              <a:t>ide-ide</a:t>
            </a:r>
            <a:r>
              <a:rPr lang="en-US" sz="2400" dirty="0" smtClean="0"/>
              <a:t> yang </a:t>
            </a:r>
            <a:r>
              <a:rPr lang="en-US" sz="2400" dirty="0" err="1" smtClean="0"/>
              <a:t>sifatnya</a:t>
            </a:r>
            <a:r>
              <a:rPr lang="en-US" sz="2400" dirty="0" smtClean="0"/>
              <a:t> </a:t>
            </a:r>
            <a:r>
              <a:rPr lang="en-US" sz="2400" dirty="0" err="1" smtClean="0"/>
              <a:t>tentatif</a:t>
            </a:r>
            <a:r>
              <a:rPr lang="en-US" sz="2400" dirty="0" smtClean="0"/>
              <a:t>.</a:t>
            </a:r>
          </a:p>
          <a:p>
            <a:pPr marL="114300" indent="-31750" algn="just">
              <a:buFont typeface="Wingdings 2" pitchFamily="18" charset="2"/>
              <a:buNone/>
              <a:defRPr/>
            </a:pPr>
            <a:r>
              <a:rPr lang="en-US" sz="2400" dirty="0" err="1" smtClean="0"/>
              <a:t>Kemampuan</a:t>
            </a:r>
            <a:r>
              <a:rPr lang="en-US" sz="2400" dirty="0" smtClean="0"/>
              <a:t> </a:t>
            </a:r>
            <a:r>
              <a:rPr lang="en-US" sz="2400" dirty="0" err="1" smtClean="0"/>
              <a:t>ditekankan</a:t>
            </a:r>
            <a:r>
              <a:rPr lang="en-US" sz="2400" dirty="0" smtClean="0"/>
              <a:t> </a:t>
            </a:r>
            <a:r>
              <a:rPr lang="en-US" sz="2400" dirty="0" err="1" smtClean="0"/>
              <a:t>pada</a:t>
            </a:r>
            <a:r>
              <a:rPr lang="en-US" sz="2400" dirty="0" smtClean="0"/>
              <a:t> </a:t>
            </a:r>
            <a:r>
              <a:rPr lang="en-US" sz="2400" dirty="0" err="1" smtClean="0"/>
              <a:t>mengungkapkan</a:t>
            </a:r>
            <a:r>
              <a:rPr lang="en-US" sz="2400" dirty="0" smtClean="0"/>
              <a:t> </a:t>
            </a:r>
            <a:r>
              <a:rPr lang="en-US" sz="2400" dirty="0" err="1" smtClean="0"/>
              <a:t>ide</a:t>
            </a:r>
            <a:r>
              <a:rPr lang="en-US" sz="2400" dirty="0" smtClean="0"/>
              <a:t> </a:t>
            </a:r>
            <a:r>
              <a:rPr lang="en-US" sz="2400" dirty="0" err="1" smtClean="0"/>
              <a:t>dan</a:t>
            </a:r>
            <a:r>
              <a:rPr lang="en-US" sz="2400" dirty="0" smtClean="0"/>
              <a:t> </a:t>
            </a:r>
            <a:r>
              <a:rPr lang="en-US" sz="2400" dirty="0" err="1" smtClean="0"/>
              <a:t>gagasan</a:t>
            </a:r>
            <a:r>
              <a:rPr lang="en-US" sz="2400" dirty="0" smtClean="0"/>
              <a:t> </a:t>
            </a:r>
            <a:r>
              <a:rPr lang="en-US" sz="2400" dirty="0" err="1" smtClean="0"/>
              <a:t>dengan</a:t>
            </a:r>
            <a:r>
              <a:rPr lang="en-US" sz="2400" dirty="0" smtClean="0"/>
              <a:t> </a:t>
            </a:r>
            <a:r>
              <a:rPr lang="en-US" sz="2400" dirty="0" err="1" smtClean="0"/>
              <a:t>memperhatikan</a:t>
            </a:r>
            <a:r>
              <a:rPr lang="en-US" sz="2400" dirty="0" smtClean="0"/>
              <a:t> </a:t>
            </a:r>
            <a:r>
              <a:rPr lang="en-US" sz="2400" dirty="0" err="1" smtClean="0"/>
              <a:t>diksi</a:t>
            </a:r>
            <a:r>
              <a:rPr lang="en-US" sz="2400" dirty="0" smtClean="0"/>
              <a:t>, </a:t>
            </a:r>
            <a:r>
              <a:rPr lang="en-US" sz="2400" dirty="0" err="1" smtClean="0"/>
              <a:t>kalimat</a:t>
            </a:r>
            <a:r>
              <a:rPr lang="en-US" sz="2400" dirty="0" smtClean="0"/>
              <a:t>, </a:t>
            </a:r>
            <a:r>
              <a:rPr lang="en-US" sz="2400" dirty="0" err="1" smtClean="0"/>
              <a:t>paragraf</a:t>
            </a:r>
            <a:r>
              <a:rPr lang="en-US" sz="2400" dirty="0" smtClean="0"/>
              <a:t>, </a:t>
            </a:r>
            <a:r>
              <a:rPr lang="en-US" sz="2400" dirty="0" err="1" smtClean="0"/>
              <a:t>ejaaan</a:t>
            </a:r>
            <a:r>
              <a:rPr lang="en-US" sz="2400" dirty="0" smtClean="0"/>
              <a:t> </a:t>
            </a:r>
            <a:r>
              <a:rPr lang="en-US" sz="2400" dirty="0" err="1" smtClean="0"/>
              <a:t>dan</a:t>
            </a:r>
            <a:r>
              <a:rPr lang="en-US" sz="2400" dirty="0" smtClean="0"/>
              <a:t> </a:t>
            </a:r>
            <a:r>
              <a:rPr lang="en-US" sz="2400" dirty="0" err="1" smtClean="0"/>
              <a:t>tanda</a:t>
            </a:r>
            <a:r>
              <a:rPr lang="en-US" sz="2400" dirty="0" smtClean="0"/>
              <a:t> </a:t>
            </a:r>
            <a:r>
              <a:rPr lang="en-US" sz="2400" dirty="0" err="1" smtClean="0"/>
              <a:t>baca</a:t>
            </a:r>
            <a:r>
              <a:rPr lang="en-US" sz="2400" dirty="0" smtClean="0"/>
              <a:t>.  </a:t>
            </a:r>
            <a:endParaRPr lang="en-US" sz="24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1" cy="1143000"/>
          </a:xfrm>
          <a:solidFill>
            <a:schemeClr val="accent2">
              <a:lumMod val="40000"/>
              <a:lumOff val="60000"/>
            </a:schemeClr>
          </a:solidFill>
        </p:spPr>
        <p:txBody>
          <a:bodyPr>
            <a:normAutofit fontScale="90000"/>
          </a:bodyPr>
          <a:lstStyle/>
          <a:p>
            <a:pPr algn="l">
              <a:defRPr/>
            </a:pPr>
            <a:r>
              <a:rPr lang="en-US" b="1" dirty="0" smtClean="0"/>
              <a:t>(3) </a:t>
            </a:r>
            <a:r>
              <a:rPr lang="en-US" b="1" dirty="0" err="1" smtClean="0"/>
              <a:t>Pascapenulisan</a:t>
            </a:r>
            <a:r>
              <a:rPr lang="en-US" dirty="0" smtClean="0"/>
              <a:t/>
            </a:r>
            <a:br>
              <a:rPr lang="en-US" dirty="0" smtClean="0"/>
            </a:br>
            <a:endParaRPr lang="en-US" dirty="0"/>
          </a:p>
        </p:txBody>
      </p:sp>
      <p:sp>
        <p:nvSpPr>
          <p:cNvPr id="3" name="Content Placeholder 2"/>
          <p:cNvSpPr>
            <a:spLocks noGrp="1"/>
          </p:cNvSpPr>
          <p:nvPr>
            <p:ph idx="1"/>
          </p:nvPr>
        </p:nvSpPr>
        <p:spPr>
          <a:xfrm>
            <a:off x="457200" y="1071563"/>
            <a:ext cx="8686801" cy="5410200"/>
          </a:xfrm>
          <a:solidFill>
            <a:schemeClr val="bg1">
              <a:lumMod val="85000"/>
            </a:schemeClr>
          </a:solidFill>
        </p:spPr>
        <p:txBody>
          <a:bodyPr>
            <a:normAutofit/>
          </a:bodyPr>
          <a:lstStyle/>
          <a:p>
            <a:pPr marL="57150" indent="25400">
              <a:buFont typeface="Wingdings 2" pitchFamily="18" charset="2"/>
              <a:buNone/>
              <a:defRPr/>
            </a:pPr>
            <a:r>
              <a:rPr lang="en-US" sz="2800" dirty="0" err="1" smtClean="0"/>
              <a:t>Kegiatan</a:t>
            </a:r>
            <a:r>
              <a:rPr lang="en-US" sz="2800" dirty="0" smtClean="0"/>
              <a:t> </a:t>
            </a:r>
            <a:r>
              <a:rPr lang="en-US" sz="2800" dirty="0" err="1" smtClean="0"/>
              <a:t>meliputi</a:t>
            </a:r>
            <a:r>
              <a:rPr lang="en-US" sz="2800" dirty="0" smtClean="0"/>
              <a:t> </a:t>
            </a:r>
            <a:r>
              <a:rPr lang="en-US" sz="2800" dirty="0" err="1" smtClean="0"/>
              <a:t>penyuntingan</a:t>
            </a:r>
            <a:r>
              <a:rPr lang="en-US" sz="2800" dirty="0" smtClean="0"/>
              <a:t> </a:t>
            </a:r>
            <a:r>
              <a:rPr lang="en-US" sz="2800" dirty="0" err="1" smtClean="0"/>
              <a:t>dan</a:t>
            </a:r>
            <a:r>
              <a:rPr lang="en-US" sz="2800" dirty="0" smtClean="0"/>
              <a:t> </a:t>
            </a:r>
            <a:r>
              <a:rPr lang="en-US" sz="2800" dirty="0" err="1" smtClean="0"/>
              <a:t>merevisi</a:t>
            </a:r>
            <a:r>
              <a:rPr lang="en-US" sz="2800" dirty="0" smtClean="0"/>
              <a:t>. </a:t>
            </a:r>
            <a:r>
              <a:rPr lang="en-US" sz="2800" dirty="0" err="1" smtClean="0"/>
              <a:t>Tomskins</a:t>
            </a:r>
            <a:r>
              <a:rPr lang="en-US" sz="2800" dirty="0" smtClean="0"/>
              <a:t> </a:t>
            </a:r>
            <a:r>
              <a:rPr lang="en-US" sz="2800" dirty="0" err="1" smtClean="0"/>
              <a:t>dan</a:t>
            </a:r>
            <a:r>
              <a:rPr lang="en-US" sz="2800" dirty="0" smtClean="0"/>
              <a:t> </a:t>
            </a:r>
            <a:r>
              <a:rPr lang="en-US" sz="2800" dirty="0" err="1" smtClean="0"/>
              <a:t>Hosskisson</a:t>
            </a:r>
            <a:r>
              <a:rPr lang="en-US" sz="2800" dirty="0" smtClean="0"/>
              <a:t> </a:t>
            </a:r>
            <a:r>
              <a:rPr lang="en-US" sz="2800" dirty="0" err="1" smtClean="0"/>
              <a:t>membedakan</a:t>
            </a:r>
            <a:r>
              <a:rPr lang="en-US" sz="2800" dirty="0" smtClean="0"/>
              <a:t> </a:t>
            </a:r>
            <a:r>
              <a:rPr lang="en-US" sz="2800" dirty="0" err="1" smtClean="0"/>
              <a:t>pengertian</a:t>
            </a:r>
            <a:r>
              <a:rPr lang="en-US" sz="2800" dirty="0" smtClean="0"/>
              <a:t> </a:t>
            </a:r>
            <a:r>
              <a:rPr lang="en-US" sz="2800" dirty="0" err="1" smtClean="0"/>
              <a:t>penyuntingan</a:t>
            </a:r>
            <a:r>
              <a:rPr lang="en-US" sz="2800" dirty="0" smtClean="0"/>
              <a:t> (</a:t>
            </a:r>
            <a:r>
              <a:rPr lang="en-US" sz="2800" i="1" dirty="0" smtClean="0"/>
              <a:t>editing</a:t>
            </a:r>
            <a:r>
              <a:rPr lang="en-US" sz="2800" dirty="0" smtClean="0"/>
              <a:t>) </a:t>
            </a:r>
            <a:r>
              <a:rPr lang="en-US" sz="2800" dirty="0" err="1" smtClean="0"/>
              <a:t>dan</a:t>
            </a:r>
            <a:r>
              <a:rPr lang="en-US" sz="2800" dirty="0" smtClean="0"/>
              <a:t> </a:t>
            </a:r>
            <a:r>
              <a:rPr lang="en-US" sz="2800" dirty="0" err="1" smtClean="0"/>
              <a:t>perbaikan</a:t>
            </a:r>
            <a:r>
              <a:rPr lang="en-US" sz="2800" dirty="0" smtClean="0"/>
              <a:t> (</a:t>
            </a:r>
            <a:r>
              <a:rPr lang="en-US" sz="2800" i="1" dirty="0" smtClean="0"/>
              <a:t>revision</a:t>
            </a:r>
            <a:r>
              <a:rPr lang="en-US" sz="2800" dirty="0" smtClean="0"/>
              <a:t>). </a:t>
            </a:r>
            <a:r>
              <a:rPr lang="en-US" sz="2800" dirty="0" err="1" smtClean="0"/>
              <a:t>Menurut</a:t>
            </a:r>
            <a:r>
              <a:rPr lang="en-US" sz="2800" dirty="0" smtClean="0"/>
              <a:t> </a:t>
            </a:r>
            <a:r>
              <a:rPr lang="en-US" sz="2800" dirty="0" err="1" smtClean="0"/>
              <a:t>mereka</a:t>
            </a:r>
            <a:r>
              <a:rPr lang="en-US" sz="2800" dirty="0" smtClean="0"/>
              <a:t>, </a:t>
            </a:r>
            <a:r>
              <a:rPr lang="en-US" sz="2800" dirty="0" err="1" smtClean="0"/>
              <a:t>penyuntingan</a:t>
            </a:r>
            <a:r>
              <a:rPr lang="en-US" sz="2800" dirty="0" smtClean="0"/>
              <a:t> </a:t>
            </a:r>
            <a:r>
              <a:rPr lang="en-US" sz="2800" dirty="0" err="1" smtClean="0"/>
              <a:t>adalah</a:t>
            </a:r>
            <a:r>
              <a:rPr lang="en-US" sz="2800" dirty="0" smtClean="0"/>
              <a:t> </a:t>
            </a:r>
            <a:r>
              <a:rPr lang="en-US" sz="2800" dirty="0" err="1" smtClean="0"/>
              <a:t>pemeriksaan</a:t>
            </a:r>
            <a:r>
              <a:rPr lang="en-US" sz="2800" dirty="0" smtClean="0"/>
              <a:t> </a:t>
            </a:r>
            <a:r>
              <a:rPr lang="en-US" sz="2800" dirty="0" err="1" smtClean="0"/>
              <a:t>dan</a:t>
            </a:r>
            <a:r>
              <a:rPr lang="en-US" sz="2800" dirty="0" smtClean="0"/>
              <a:t> </a:t>
            </a:r>
            <a:r>
              <a:rPr lang="en-US" sz="2800" dirty="0" err="1" smtClean="0"/>
              <a:t>perbaikan</a:t>
            </a:r>
            <a:r>
              <a:rPr lang="en-US" sz="2800" dirty="0" smtClean="0"/>
              <a:t> </a:t>
            </a:r>
            <a:r>
              <a:rPr lang="en-US" sz="2800" dirty="0" err="1" smtClean="0"/>
              <a:t>unsur</a:t>
            </a:r>
            <a:r>
              <a:rPr lang="en-US" sz="2800" dirty="0" smtClean="0"/>
              <a:t> </a:t>
            </a:r>
            <a:r>
              <a:rPr lang="en-US" sz="2800" dirty="0" err="1" smtClean="0"/>
              <a:t>mekanik</a:t>
            </a:r>
            <a:r>
              <a:rPr lang="en-US" sz="2800" dirty="0" smtClean="0"/>
              <a:t> </a:t>
            </a:r>
            <a:r>
              <a:rPr lang="en-US" sz="2800" dirty="0" err="1" smtClean="0"/>
              <a:t>karangan</a:t>
            </a:r>
            <a:r>
              <a:rPr lang="en-US" sz="2800" dirty="0" smtClean="0"/>
              <a:t> </a:t>
            </a:r>
            <a:r>
              <a:rPr lang="en-US" sz="2800" dirty="0" err="1" smtClean="0"/>
              <a:t>seperti</a:t>
            </a:r>
            <a:r>
              <a:rPr lang="en-US" sz="2800" dirty="0" smtClean="0"/>
              <a:t> </a:t>
            </a:r>
            <a:r>
              <a:rPr lang="en-US" sz="2800" dirty="0" err="1" smtClean="0"/>
              <a:t>ejaan</a:t>
            </a:r>
            <a:r>
              <a:rPr lang="en-US" sz="2800" dirty="0" smtClean="0"/>
              <a:t>, </a:t>
            </a:r>
            <a:r>
              <a:rPr lang="en-US" sz="2800" dirty="0" err="1" smtClean="0"/>
              <a:t>penerapan</a:t>
            </a:r>
            <a:r>
              <a:rPr lang="en-US" sz="2800" dirty="0" smtClean="0"/>
              <a:t> </a:t>
            </a:r>
            <a:r>
              <a:rPr lang="en-US" sz="2800" dirty="0" err="1" smtClean="0"/>
              <a:t>tanda</a:t>
            </a:r>
            <a:r>
              <a:rPr lang="en-US" sz="2800" dirty="0" smtClean="0"/>
              <a:t> </a:t>
            </a:r>
            <a:r>
              <a:rPr lang="en-US" sz="2800" dirty="0" err="1" smtClean="0"/>
              <a:t>baca</a:t>
            </a:r>
            <a:r>
              <a:rPr lang="en-US" sz="2800" dirty="0" smtClean="0"/>
              <a:t> (</a:t>
            </a:r>
            <a:r>
              <a:rPr lang="en-US" sz="2800" dirty="0" err="1" smtClean="0"/>
              <a:t>puntuasi</a:t>
            </a:r>
            <a:r>
              <a:rPr lang="en-US" sz="2800" dirty="0" smtClean="0"/>
              <a:t>), </a:t>
            </a:r>
            <a:r>
              <a:rPr lang="en-US" sz="2800" dirty="0" err="1" smtClean="0"/>
              <a:t>diksi</a:t>
            </a:r>
            <a:r>
              <a:rPr lang="en-US" sz="2800" dirty="0" smtClean="0"/>
              <a:t>, </a:t>
            </a:r>
            <a:r>
              <a:rPr lang="en-US" sz="2800" dirty="0" err="1" smtClean="0"/>
              <a:t>pengkalimatan</a:t>
            </a:r>
            <a:r>
              <a:rPr lang="en-US" sz="2800" dirty="0" smtClean="0"/>
              <a:t>, </a:t>
            </a:r>
            <a:r>
              <a:rPr lang="en-US" sz="2800" dirty="0" err="1" smtClean="0"/>
              <a:t>pengalineaan</a:t>
            </a:r>
            <a:r>
              <a:rPr lang="en-US" sz="2800" dirty="0" smtClean="0"/>
              <a:t>, </a:t>
            </a:r>
            <a:r>
              <a:rPr lang="en-US" sz="2800" dirty="0" err="1" smtClean="0"/>
              <a:t>gaya</a:t>
            </a:r>
            <a:r>
              <a:rPr lang="en-US" sz="2800" dirty="0" smtClean="0"/>
              <a:t> </a:t>
            </a:r>
            <a:r>
              <a:rPr lang="en-US" sz="2800" dirty="0" err="1" smtClean="0"/>
              <a:t>bahasa</a:t>
            </a:r>
            <a:r>
              <a:rPr lang="en-US" sz="2800" dirty="0" smtClean="0"/>
              <a:t>, </a:t>
            </a:r>
            <a:r>
              <a:rPr lang="en-US" sz="2800" dirty="0" err="1" smtClean="0"/>
              <a:t>pencatatan</a:t>
            </a:r>
            <a:r>
              <a:rPr lang="en-US" sz="2800" dirty="0" smtClean="0"/>
              <a:t> </a:t>
            </a:r>
            <a:r>
              <a:rPr lang="en-US" sz="2800" dirty="0" err="1" smtClean="0"/>
              <a:t>kepustakaan</a:t>
            </a:r>
            <a:r>
              <a:rPr lang="en-US" sz="2800" dirty="0" smtClean="0"/>
              <a:t>, </a:t>
            </a:r>
            <a:r>
              <a:rPr lang="en-US" sz="2800" dirty="0" err="1" smtClean="0"/>
              <a:t>dan</a:t>
            </a:r>
            <a:r>
              <a:rPr lang="en-US" sz="2800" dirty="0" smtClean="0"/>
              <a:t> </a:t>
            </a:r>
            <a:r>
              <a:rPr lang="en-US" sz="2800" dirty="0" err="1" smtClean="0"/>
              <a:t>konvensi</a:t>
            </a:r>
            <a:r>
              <a:rPr lang="en-US" sz="2800" dirty="0" smtClean="0"/>
              <a:t> </a:t>
            </a:r>
            <a:r>
              <a:rPr lang="en-US" sz="2800" dirty="0" err="1" smtClean="0"/>
              <a:t>penulisan</a:t>
            </a:r>
            <a:r>
              <a:rPr lang="en-US" sz="2800" dirty="0" smtClean="0"/>
              <a:t> </a:t>
            </a:r>
            <a:r>
              <a:rPr lang="en-US" sz="2800" dirty="0" err="1" smtClean="0"/>
              <a:t>lainnya</a:t>
            </a:r>
            <a:r>
              <a:rPr lang="en-US" sz="2800" dirty="0" smtClean="0"/>
              <a:t>. </a:t>
            </a:r>
            <a:r>
              <a:rPr lang="en-US" sz="2800" dirty="0" err="1" smtClean="0"/>
              <a:t>Adapun</a:t>
            </a:r>
            <a:r>
              <a:rPr lang="en-US" sz="2800" dirty="0" smtClean="0"/>
              <a:t> </a:t>
            </a:r>
            <a:r>
              <a:rPr lang="en-US" sz="2800" dirty="0" err="1" smtClean="0"/>
              <a:t>revisi</a:t>
            </a:r>
            <a:r>
              <a:rPr lang="en-US" sz="2800" dirty="0" smtClean="0"/>
              <a:t> </a:t>
            </a:r>
            <a:r>
              <a:rPr lang="en-US" sz="2800" dirty="0" err="1" smtClean="0"/>
              <a:t>lebih</a:t>
            </a:r>
            <a:r>
              <a:rPr lang="en-US" sz="2800" dirty="0" smtClean="0"/>
              <a:t> </a:t>
            </a:r>
            <a:r>
              <a:rPr lang="en-US" sz="2800" dirty="0" err="1" smtClean="0"/>
              <a:t>mengarah</a:t>
            </a:r>
            <a:r>
              <a:rPr lang="en-US" sz="2800" dirty="0" smtClean="0"/>
              <a:t> </a:t>
            </a:r>
            <a:r>
              <a:rPr lang="en-US" sz="2800" dirty="0" err="1" smtClean="0"/>
              <a:t>perbaikan</a:t>
            </a:r>
            <a:r>
              <a:rPr lang="en-US" sz="2800" dirty="0" smtClean="0"/>
              <a:t> </a:t>
            </a:r>
            <a:r>
              <a:rPr lang="en-US" sz="2800" dirty="0" err="1" smtClean="0"/>
              <a:t>dan</a:t>
            </a:r>
            <a:r>
              <a:rPr lang="en-US" sz="2800" dirty="0" smtClean="0"/>
              <a:t> </a:t>
            </a:r>
            <a:r>
              <a:rPr lang="en-US" sz="2800" dirty="0" err="1" smtClean="0"/>
              <a:t>pemeriksaan</a:t>
            </a:r>
            <a:r>
              <a:rPr lang="en-US" sz="2800" dirty="0" smtClean="0"/>
              <a:t> </a:t>
            </a:r>
            <a:r>
              <a:rPr lang="en-US" sz="2800" dirty="0" err="1" smtClean="0"/>
              <a:t>isi</a:t>
            </a:r>
            <a:r>
              <a:rPr lang="en-US" sz="2800" dirty="0" smtClean="0"/>
              <a:t>/</a:t>
            </a:r>
            <a:r>
              <a:rPr lang="en-US" sz="2800" dirty="0" err="1" smtClean="0"/>
              <a:t>subtansi</a:t>
            </a:r>
            <a:r>
              <a:rPr lang="en-US" sz="2800" dirty="0" smtClean="0"/>
              <a:t> </a:t>
            </a:r>
            <a:r>
              <a:rPr lang="en-US" sz="2800" dirty="0" err="1" smtClean="0"/>
              <a:t>tulisan</a:t>
            </a:r>
            <a:r>
              <a:rPr lang="en-US" sz="2800" dirty="0" smtClean="0"/>
              <a:t>.</a:t>
            </a:r>
          </a:p>
          <a:p>
            <a:pPr marL="57150" indent="25400">
              <a:buFont typeface="Wingdings 2" pitchFamily="18" charset="2"/>
              <a:buNone/>
              <a:defRPr/>
            </a:pPr>
            <a:r>
              <a:rPr lang="en-US" sz="2800" dirty="0" err="1" smtClean="0"/>
              <a:t>Jadi</a:t>
            </a:r>
            <a:r>
              <a:rPr lang="en-US" sz="2800" dirty="0" smtClean="0"/>
              <a:t>, </a:t>
            </a:r>
            <a:r>
              <a:rPr lang="en-US" sz="2800" dirty="0" err="1" smtClean="0"/>
              <a:t>penyuntingan</a:t>
            </a:r>
            <a:r>
              <a:rPr lang="en-US" sz="2800" dirty="0" smtClean="0"/>
              <a:t> </a:t>
            </a:r>
            <a:r>
              <a:rPr lang="en-US" sz="2800" dirty="0" err="1" smtClean="0"/>
              <a:t>merupakan</a:t>
            </a:r>
            <a:r>
              <a:rPr lang="en-US" sz="2800" dirty="0" smtClean="0"/>
              <a:t> </a:t>
            </a:r>
            <a:r>
              <a:rPr lang="en-US" sz="2800" dirty="0" err="1" smtClean="0"/>
              <a:t>kegiatan</a:t>
            </a:r>
            <a:r>
              <a:rPr lang="en-US" sz="2800" dirty="0" smtClean="0"/>
              <a:t> </a:t>
            </a:r>
            <a:r>
              <a:rPr lang="en-US" sz="2800" dirty="0" err="1" smtClean="0"/>
              <a:t>merevisi</a:t>
            </a:r>
            <a:r>
              <a:rPr lang="en-US" sz="2800" dirty="0" smtClean="0"/>
              <a:t> </a:t>
            </a:r>
            <a:r>
              <a:rPr lang="en-US" sz="2800" dirty="0" err="1" smtClean="0"/>
              <a:t>atau</a:t>
            </a:r>
            <a:r>
              <a:rPr lang="en-US" sz="2800" dirty="0" smtClean="0"/>
              <a:t> </a:t>
            </a:r>
            <a:r>
              <a:rPr lang="en-US" sz="2800" dirty="0" err="1" smtClean="0"/>
              <a:t>perbaikan</a:t>
            </a:r>
            <a:r>
              <a:rPr lang="en-US" sz="2800" dirty="0" smtClean="0"/>
              <a:t> </a:t>
            </a:r>
            <a:r>
              <a:rPr lang="en-US" sz="2800" dirty="0" err="1" smtClean="0"/>
              <a:t>tulisan</a:t>
            </a:r>
            <a:r>
              <a:rPr lang="en-US" sz="2800" dirty="0" smtClean="0"/>
              <a:t> </a:t>
            </a:r>
            <a:r>
              <a:rPr lang="en-US" sz="2800" dirty="0" err="1" smtClean="0"/>
              <a:t>dilakukan</a:t>
            </a:r>
            <a:r>
              <a:rPr lang="en-US" sz="2800" dirty="0" smtClean="0"/>
              <a:t>. </a:t>
            </a:r>
            <a:r>
              <a:rPr lang="en-US" sz="2800" dirty="0" err="1" smtClean="0"/>
              <a:t>Penyuntingan</a:t>
            </a:r>
            <a:r>
              <a:rPr lang="en-US" sz="2800" dirty="0" smtClean="0"/>
              <a:t> </a:t>
            </a:r>
            <a:r>
              <a:rPr lang="en-US" sz="2800" dirty="0" err="1" smtClean="0"/>
              <a:t>disini</a:t>
            </a:r>
            <a:r>
              <a:rPr lang="en-US" sz="2800" dirty="0" smtClean="0"/>
              <a:t> </a:t>
            </a:r>
            <a:r>
              <a:rPr lang="en-US" sz="2800" dirty="0" err="1" smtClean="0"/>
              <a:t>meliputi</a:t>
            </a:r>
            <a:r>
              <a:rPr lang="en-US" sz="2800" dirty="0" smtClean="0"/>
              <a:t> </a:t>
            </a:r>
            <a:r>
              <a:rPr lang="en-US" sz="2800" dirty="0" err="1" smtClean="0"/>
              <a:t>perbaikan</a:t>
            </a:r>
            <a:r>
              <a:rPr lang="en-US" sz="2800" dirty="0" smtClean="0"/>
              <a:t> </a:t>
            </a:r>
            <a:r>
              <a:rPr lang="en-US" sz="2800" dirty="0" err="1" smtClean="0"/>
              <a:t>unsur</a:t>
            </a:r>
            <a:r>
              <a:rPr lang="en-US" sz="2800" dirty="0" smtClean="0"/>
              <a:t> </a:t>
            </a:r>
            <a:r>
              <a:rPr lang="en-US" sz="2800" dirty="0" err="1" smtClean="0"/>
              <a:t>mekanik</a:t>
            </a:r>
            <a:r>
              <a:rPr lang="en-US" sz="2800" dirty="0" smtClean="0"/>
              <a:t> </a:t>
            </a:r>
            <a:r>
              <a:rPr lang="en-US" sz="2800" dirty="0" err="1" smtClean="0"/>
              <a:t>dan</a:t>
            </a:r>
            <a:r>
              <a:rPr lang="en-US" sz="2800" dirty="0" smtClean="0"/>
              <a:t> </a:t>
            </a:r>
            <a:r>
              <a:rPr lang="en-US" sz="2800" dirty="0" err="1" smtClean="0"/>
              <a:t>isi</a:t>
            </a:r>
            <a:r>
              <a:rPr lang="en-US" sz="2800" dirty="0" smtClean="0"/>
              <a:t>/</a:t>
            </a:r>
            <a:r>
              <a:rPr lang="en-US" sz="2800" dirty="0" err="1" smtClean="0"/>
              <a:t>subtansi</a:t>
            </a:r>
            <a:r>
              <a:rPr lang="en-US" sz="2800" dirty="0" smtClean="0"/>
              <a:t>.  </a:t>
            </a:r>
          </a:p>
          <a:p>
            <a:pPr marL="57150" indent="25400">
              <a:buFont typeface="Wingdings 2" pitchFamily="18" charset="2"/>
              <a:buNone/>
              <a:defRPr/>
            </a:pPr>
            <a:endParaRPr lang="en-US" sz="2800" dirty="0" smtClean="0"/>
          </a:p>
          <a:p>
            <a:pPr>
              <a:buFont typeface="Wingdings 2" pitchFamily="18" charset="2"/>
              <a:buNone/>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8"/>
          <p:cNvSpPr>
            <a:spLocks noGrp="1" noChangeArrowheads="1"/>
          </p:cNvSpPr>
          <p:nvPr>
            <p:ph type="title"/>
          </p:nvPr>
        </p:nvSpPr>
        <p:spPr/>
        <p:txBody>
          <a:bodyPr/>
          <a:lstStyle/>
          <a:p>
            <a:pPr eaLnBrk="1" hangingPunct="1">
              <a:defRPr/>
            </a:pPr>
            <a:r>
              <a:rPr lang="en-US" b="1" dirty="0" smtClean="0"/>
              <a:t> </a:t>
            </a:r>
            <a:r>
              <a:rPr lang="en-US" b="1" dirty="0" smtClean="0">
                <a:solidFill>
                  <a:schemeClr val="tx2">
                    <a:lumMod val="50000"/>
                  </a:schemeClr>
                </a:solidFill>
              </a:rPr>
              <a:t>KARANGAN NARASI</a:t>
            </a:r>
          </a:p>
        </p:txBody>
      </p:sp>
      <p:sp>
        <p:nvSpPr>
          <p:cNvPr id="45059" name="Rectangle 9"/>
          <p:cNvSpPr>
            <a:spLocks noGrp="1" noChangeArrowheads="1"/>
          </p:cNvSpPr>
          <p:nvPr>
            <p:ph sz="quarter" idx="1"/>
          </p:nvPr>
        </p:nvSpPr>
        <p:spPr>
          <a:solidFill>
            <a:schemeClr val="bg1">
              <a:lumMod val="85000"/>
            </a:schemeClr>
          </a:solidFill>
        </p:spPr>
        <p:txBody>
          <a:bodyPr/>
          <a:lstStyle/>
          <a:p>
            <a:pPr eaLnBrk="1" hangingPunct="1">
              <a:lnSpc>
                <a:spcPct val="80000"/>
              </a:lnSpc>
              <a:buFont typeface="Wingdings" pitchFamily="2" charset="2"/>
              <a:buNone/>
              <a:defRPr/>
            </a:pPr>
            <a:endParaRPr lang="id-ID" sz="2400" dirty="0" smtClean="0">
              <a:solidFill>
                <a:schemeClr val="tx2">
                  <a:lumMod val="50000"/>
                </a:schemeClr>
              </a:solidFill>
            </a:endParaRPr>
          </a:p>
          <a:p>
            <a:pPr eaLnBrk="1" hangingPunct="1">
              <a:lnSpc>
                <a:spcPct val="80000"/>
              </a:lnSpc>
              <a:buFont typeface="Wingdings" pitchFamily="2" charset="2"/>
              <a:buNone/>
              <a:defRPr/>
            </a:pPr>
            <a:r>
              <a:rPr lang="id-ID" sz="2400" b="1" i="1" dirty="0" smtClean="0">
                <a:solidFill>
                  <a:schemeClr val="tx2">
                    <a:lumMod val="50000"/>
                  </a:schemeClr>
                </a:solidFill>
              </a:rPr>
              <a:t>Narasi</a:t>
            </a:r>
          </a:p>
          <a:p>
            <a:pPr eaLnBrk="1" hangingPunct="1">
              <a:lnSpc>
                <a:spcPct val="80000"/>
              </a:lnSpc>
              <a:buNone/>
              <a:defRPr/>
            </a:pPr>
            <a:r>
              <a:rPr lang="en-US" sz="2400" dirty="0" smtClean="0">
                <a:solidFill>
                  <a:schemeClr val="tx2">
                    <a:lumMod val="50000"/>
                  </a:schemeClr>
                </a:solidFill>
              </a:rPr>
              <a:t>	</a:t>
            </a:r>
            <a:r>
              <a:rPr lang="id-ID" sz="2800" dirty="0" smtClean="0">
                <a:solidFill>
                  <a:schemeClr val="tx2">
                    <a:lumMod val="50000"/>
                  </a:schemeClr>
                </a:solidFill>
              </a:rPr>
              <a:t>Adalah bentuk tulisan yang berupa paparan (cerita) dan bersifat fiktif. Dalam tulisan narasi biasanya terdapat cerita yang berkesinambungan. Disajikan dalam gambaran yang jelas antara tokoh-tokoh, jalan cerita, dan tempat peristiwa secara utu</a:t>
            </a:r>
            <a:r>
              <a:rPr lang="en-US" sz="2800" dirty="0" smtClean="0">
                <a:solidFill>
                  <a:schemeClr val="tx2">
                    <a:lumMod val="50000"/>
                  </a:schemeClr>
                </a:solidFill>
              </a:rPr>
              <a:t>h.</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id-ID" dirty="0"/>
              <a:t>Narasi atau naratif adalah tulisan berbentuk karangan yang menyajikan serangkaian peristiwa atau kejadian menurut urutan terjadinya atau kronologis dengan maksud memberi makna kepada sebuah atau rentetan kejadian sehingga pembaca dapat memetik hikmah dari cerita itu. </a:t>
            </a:r>
            <a:r>
              <a:rPr lang="en-US" dirty="0" err="1"/>
              <a:t>Pada</a:t>
            </a:r>
            <a:r>
              <a:rPr lang="en-US" dirty="0"/>
              <a:t> </a:t>
            </a:r>
            <a:r>
              <a:rPr lang="en-US" dirty="0" err="1"/>
              <a:t>narasi</a:t>
            </a:r>
            <a:r>
              <a:rPr lang="en-US" dirty="0"/>
              <a:t> </a:t>
            </a:r>
            <a:r>
              <a:rPr lang="en-US" dirty="0" err="1"/>
              <a:t>terdapat</a:t>
            </a:r>
            <a:r>
              <a:rPr lang="en-US" dirty="0"/>
              <a:t> </a:t>
            </a:r>
            <a:r>
              <a:rPr lang="en-US" dirty="0" err="1"/>
              <a:t>peristiwa</a:t>
            </a:r>
            <a:r>
              <a:rPr lang="en-US" dirty="0"/>
              <a:t> </a:t>
            </a:r>
            <a:r>
              <a:rPr lang="en-US" dirty="0" err="1"/>
              <a:t>atau</a:t>
            </a:r>
            <a:r>
              <a:rPr lang="en-US" dirty="0"/>
              <a:t> </a:t>
            </a:r>
            <a:r>
              <a:rPr lang="en-US" dirty="0" err="1"/>
              <a:t>kejadian</a:t>
            </a:r>
            <a:r>
              <a:rPr lang="en-US" dirty="0"/>
              <a:t> </a:t>
            </a:r>
            <a:r>
              <a:rPr lang="en-US" dirty="0" err="1"/>
              <a:t>dalam</a:t>
            </a:r>
            <a:r>
              <a:rPr lang="en-US" dirty="0"/>
              <a:t> </a:t>
            </a:r>
            <a:r>
              <a:rPr lang="en-US" dirty="0" err="1"/>
              <a:t>satu</a:t>
            </a:r>
            <a:r>
              <a:rPr lang="en-US" dirty="0"/>
              <a:t> </a:t>
            </a:r>
            <a:r>
              <a:rPr lang="en-US" dirty="0" err="1"/>
              <a:t>urutan</a:t>
            </a:r>
            <a:r>
              <a:rPr lang="en-US" dirty="0"/>
              <a:t> </a:t>
            </a:r>
            <a:r>
              <a:rPr lang="en-US" dirty="0" err="1"/>
              <a:t>waktu</a:t>
            </a:r>
            <a:r>
              <a:rPr lang="en-US" dirty="0"/>
              <a:t>. Di </a:t>
            </a:r>
            <a:r>
              <a:rPr lang="en-US" dirty="0" err="1"/>
              <a:t>dalam</a:t>
            </a:r>
            <a:r>
              <a:rPr lang="en-US" dirty="0"/>
              <a:t> </a:t>
            </a:r>
            <a:r>
              <a:rPr lang="en-US" dirty="0" err="1"/>
              <a:t>kejadian</a:t>
            </a:r>
            <a:r>
              <a:rPr lang="en-US" dirty="0"/>
              <a:t> </a:t>
            </a:r>
            <a:r>
              <a:rPr lang="en-US" dirty="0" err="1"/>
              <a:t>itu</a:t>
            </a:r>
            <a:r>
              <a:rPr lang="en-US" dirty="0"/>
              <a:t> </a:t>
            </a:r>
            <a:r>
              <a:rPr lang="en-US" dirty="0" err="1"/>
              <a:t>ada</a:t>
            </a:r>
            <a:r>
              <a:rPr lang="en-US" dirty="0"/>
              <a:t> pula </a:t>
            </a:r>
            <a:r>
              <a:rPr lang="en-US" dirty="0" err="1"/>
              <a:t>tokoh</a:t>
            </a:r>
            <a:r>
              <a:rPr lang="en-US" dirty="0"/>
              <a:t> yang </a:t>
            </a:r>
            <a:r>
              <a:rPr lang="en-US" dirty="0" err="1"/>
              <a:t>menghadapi</a:t>
            </a:r>
            <a:r>
              <a:rPr lang="en-US" dirty="0"/>
              <a:t> </a:t>
            </a:r>
            <a:r>
              <a:rPr lang="en-US" dirty="0" err="1"/>
              <a:t>suatu</a:t>
            </a:r>
            <a:r>
              <a:rPr lang="en-US" dirty="0"/>
              <a:t> </a:t>
            </a:r>
            <a:r>
              <a:rPr lang="en-US" dirty="0" err="1"/>
              <a:t>konflik</a:t>
            </a:r>
            <a:r>
              <a:rPr lang="en-US" dirty="0"/>
              <a:t>. </a:t>
            </a:r>
            <a:r>
              <a:rPr lang="en-US" dirty="0" err="1"/>
              <a:t>Ketiga</a:t>
            </a:r>
            <a:r>
              <a:rPr lang="en-US" dirty="0"/>
              <a:t> </a:t>
            </a:r>
            <a:r>
              <a:rPr lang="en-US" dirty="0" err="1"/>
              <a:t>unsur</a:t>
            </a:r>
            <a:r>
              <a:rPr lang="en-US" dirty="0"/>
              <a:t> </a:t>
            </a:r>
            <a:r>
              <a:rPr lang="en-US" dirty="0" err="1"/>
              <a:t>berupa</a:t>
            </a:r>
            <a:r>
              <a:rPr lang="en-US" dirty="0"/>
              <a:t> </a:t>
            </a:r>
            <a:r>
              <a:rPr lang="en-US" dirty="0" err="1"/>
              <a:t>kejadian</a:t>
            </a:r>
            <a:r>
              <a:rPr lang="en-US" dirty="0"/>
              <a:t>, </a:t>
            </a:r>
            <a:r>
              <a:rPr lang="en-US" dirty="0" err="1"/>
              <a:t>tokoh</a:t>
            </a:r>
            <a:r>
              <a:rPr lang="en-US" dirty="0"/>
              <a:t>, </a:t>
            </a:r>
            <a:r>
              <a:rPr lang="en-US" dirty="0" err="1"/>
              <a:t>dan</a:t>
            </a:r>
            <a:r>
              <a:rPr lang="en-US" dirty="0"/>
              <a:t> </a:t>
            </a:r>
            <a:r>
              <a:rPr lang="en-US" dirty="0" err="1"/>
              <a:t>konflik</a:t>
            </a:r>
            <a:r>
              <a:rPr lang="en-US" dirty="0"/>
              <a:t> </a:t>
            </a:r>
            <a:r>
              <a:rPr lang="en-US" dirty="0" err="1"/>
              <a:t>merupakan</a:t>
            </a:r>
            <a:r>
              <a:rPr lang="en-US" dirty="0"/>
              <a:t> </a:t>
            </a:r>
            <a:r>
              <a:rPr lang="en-US" dirty="0" err="1"/>
              <a:t>unsur</a:t>
            </a:r>
            <a:r>
              <a:rPr lang="en-US" dirty="0"/>
              <a:t> </a:t>
            </a:r>
            <a:r>
              <a:rPr lang="en-US" dirty="0" err="1"/>
              <a:t>pokok</a:t>
            </a:r>
            <a:r>
              <a:rPr lang="en-US" dirty="0"/>
              <a:t> </a:t>
            </a:r>
            <a:r>
              <a:rPr lang="en-US" dirty="0" err="1"/>
              <a:t>sebuah</a:t>
            </a:r>
            <a:r>
              <a:rPr lang="en-US" dirty="0"/>
              <a:t> </a:t>
            </a:r>
            <a:r>
              <a:rPr lang="en-US" dirty="0" err="1"/>
              <a:t>narasi</a:t>
            </a:r>
            <a:r>
              <a:rPr lang="en-US" dirty="0"/>
              <a:t>. </a:t>
            </a:r>
            <a:r>
              <a:rPr lang="en-US" dirty="0" err="1"/>
              <a:t>Jika</a:t>
            </a:r>
            <a:r>
              <a:rPr lang="en-US" dirty="0"/>
              <a:t> </a:t>
            </a:r>
            <a:r>
              <a:rPr lang="en-US" dirty="0" err="1"/>
              <a:t>ketiga</a:t>
            </a:r>
            <a:r>
              <a:rPr lang="en-US" dirty="0"/>
              <a:t> </a:t>
            </a:r>
            <a:r>
              <a:rPr lang="en-US" dirty="0" err="1"/>
              <a:t>unsur</a:t>
            </a:r>
            <a:r>
              <a:rPr lang="en-US" dirty="0"/>
              <a:t> </a:t>
            </a:r>
            <a:r>
              <a:rPr lang="en-US" dirty="0" err="1"/>
              <a:t>itu</a:t>
            </a:r>
            <a:r>
              <a:rPr lang="en-US" dirty="0"/>
              <a:t> </a:t>
            </a:r>
            <a:r>
              <a:rPr lang="en-US" dirty="0" err="1"/>
              <a:t>bersatu</a:t>
            </a:r>
            <a:r>
              <a:rPr lang="en-US" dirty="0"/>
              <a:t>, </a:t>
            </a:r>
            <a:r>
              <a:rPr lang="en-US" dirty="0" err="1"/>
              <a:t>ketiga</a:t>
            </a:r>
            <a:r>
              <a:rPr lang="en-US" dirty="0"/>
              <a:t> </a:t>
            </a:r>
            <a:r>
              <a:rPr lang="en-US" dirty="0" err="1"/>
              <a:t>unsur</a:t>
            </a:r>
            <a:r>
              <a:rPr lang="en-US" dirty="0"/>
              <a:t> </a:t>
            </a:r>
            <a:r>
              <a:rPr lang="en-US" dirty="0" err="1"/>
              <a:t>itu</a:t>
            </a:r>
            <a:r>
              <a:rPr lang="en-US" dirty="0"/>
              <a:t> </a:t>
            </a:r>
            <a:r>
              <a:rPr lang="en-US" dirty="0" err="1"/>
              <a:t>disebut</a:t>
            </a:r>
            <a:r>
              <a:rPr lang="en-US" dirty="0"/>
              <a:t> plot </a:t>
            </a:r>
            <a:r>
              <a:rPr lang="en-US" dirty="0" err="1"/>
              <a:t>atau</a:t>
            </a:r>
            <a:r>
              <a:rPr lang="en-US" dirty="0"/>
              <a:t> </a:t>
            </a:r>
            <a:r>
              <a:rPr lang="en-US" dirty="0" err="1"/>
              <a:t>alur</a:t>
            </a:r>
            <a:r>
              <a:rPr lang="en-US" dirty="0"/>
              <a:t>. </a:t>
            </a:r>
            <a:r>
              <a:rPr lang="en-US" dirty="0" err="1"/>
              <a:t>Jadi</a:t>
            </a:r>
            <a:r>
              <a:rPr lang="en-US" dirty="0"/>
              <a:t>, </a:t>
            </a:r>
            <a:r>
              <a:rPr lang="en-US" dirty="0" err="1"/>
              <a:t>narasi</a:t>
            </a:r>
            <a:r>
              <a:rPr lang="en-US" dirty="0"/>
              <a:t> </a:t>
            </a:r>
            <a:r>
              <a:rPr lang="en-US" dirty="0" err="1"/>
              <a:t>adalah</a:t>
            </a:r>
            <a:r>
              <a:rPr lang="en-US" dirty="0"/>
              <a:t> </a:t>
            </a:r>
            <a:r>
              <a:rPr lang="en-US" dirty="0" err="1"/>
              <a:t>cerita</a:t>
            </a:r>
            <a:r>
              <a:rPr lang="en-US" dirty="0"/>
              <a:t> yang </a:t>
            </a:r>
            <a:r>
              <a:rPr lang="en-US" dirty="0" err="1"/>
              <a:t>dipaparkan</a:t>
            </a:r>
            <a:r>
              <a:rPr lang="en-US" dirty="0"/>
              <a:t> </a:t>
            </a:r>
            <a:r>
              <a:rPr lang="en-US" dirty="0" err="1"/>
              <a:t>berdasarkan</a:t>
            </a:r>
            <a:r>
              <a:rPr lang="en-US" dirty="0"/>
              <a:t> plot </a:t>
            </a:r>
            <a:r>
              <a:rPr lang="en-US" dirty="0" err="1"/>
              <a:t>atau</a:t>
            </a:r>
            <a:r>
              <a:rPr lang="en-US" dirty="0"/>
              <a:t> </a:t>
            </a:r>
            <a:r>
              <a:rPr lang="en-US" dirty="0" err="1"/>
              <a:t>alur</a:t>
            </a:r>
            <a:r>
              <a:rPr lang="en-US" dirty="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err="1"/>
              <a:t>Menurut</a:t>
            </a:r>
            <a:r>
              <a:rPr lang="en-US" dirty="0"/>
              <a:t> </a:t>
            </a:r>
            <a:r>
              <a:rPr lang="en-US" dirty="0" err="1"/>
              <a:t>Pardiyono</a:t>
            </a:r>
            <a:r>
              <a:rPr lang="en-US" dirty="0"/>
              <a:t> (2007: 94) </a:t>
            </a:r>
            <a:r>
              <a:rPr lang="en-US" dirty="0" err="1"/>
              <a:t>naratif</a:t>
            </a:r>
            <a:r>
              <a:rPr lang="en-US" dirty="0"/>
              <a:t>, </a:t>
            </a:r>
            <a:r>
              <a:rPr lang="en-US" dirty="0" err="1"/>
              <a:t>adalah</a:t>
            </a:r>
            <a:r>
              <a:rPr lang="en-US" dirty="0"/>
              <a:t> </a:t>
            </a:r>
            <a:r>
              <a:rPr lang="en-US" dirty="0" err="1"/>
              <a:t>jenis</a:t>
            </a:r>
            <a:r>
              <a:rPr lang="en-US" dirty="0"/>
              <a:t> </a:t>
            </a:r>
            <a:r>
              <a:rPr lang="en-US" dirty="0" err="1"/>
              <a:t>teks</a:t>
            </a:r>
            <a:r>
              <a:rPr lang="en-US" dirty="0"/>
              <a:t> yang </a:t>
            </a:r>
            <a:r>
              <a:rPr lang="en-US" dirty="0" err="1"/>
              <a:t>sangat</a:t>
            </a:r>
            <a:r>
              <a:rPr lang="en-US" dirty="0"/>
              <a:t> </a:t>
            </a:r>
            <a:r>
              <a:rPr lang="en-US" dirty="0" err="1"/>
              <a:t>tepat</a:t>
            </a:r>
            <a:r>
              <a:rPr lang="en-US" dirty="0"/>
              <a:t> </a:t>
            </a:r>
            <a:r>
              <a:rPr lang="en-US" dirty="0" err="1"/>
              <a:t>untuk</a:t>
            </a:r>
            <a:r>
              <a:rPr lang="en-US" dirty="0"/>
              <a:t> </a:t>
            </a:r>
            <a:r>
              <a:rPr lang="en-US" dirty="0" err="1"/>
              <a:t>menceritakan</a:t>
            </a:r>
            <a:r>
              <a:rPr lang="en-US" dirty="0"/>
              <a:t> </a:t>
            </a:r>
            <a:r>
              <a:rPr lang="en-US" dirty="0" err="1"/>
              <a:t>aktivitas</a:t>
            </a:r>
            <a:r>
              <a:rPr lang="en-US" dirty="0"/>
              <a:t> </a:t>
            </a:r>
            <a:r>
              <a:rPr lang="en-US" dirty="0" err="1"/>
              <a:t>atau</a:t>
            </a:r>
            <a:r>
              <a:rPr lang="en-US" dirty="0"/>
              <a:t> </a:t>
            </a:r>
            <a:r>
              <a:rPr lang="en-US" dirty="0" err="1"/>
              <a:t>kejadian</a:t>
            </a:r>
            <a:r>
              <a:rPr lang="en-US" dirty="0"/>
              <a:t> </a:t>
            </a:r>
            <a:r>
              <a:rPr lang="en-US" dirty="0" err="1"/>
              <a:t>masa</a:t>
            </a:r>
            <a:r>
              <a:rPr lang="en-US" dirty="0"/>
              <a:t> </a:t>
            </a:r>
            <a:r>
              <a:rPr lang="en-US" dirty="0" err="1"/>
              <a:t>lalu</a:t>
            </a:r>
            <a:r>
              <a:rPr lang="en-US" dirty="0"/>
              <a:t>, yang </a:t>
            </a:r>
            <a:r>
              <a:rPr lang="en-US" dirty="0" err="1"/>
              <a:t>menonjolkan</a:t>
            </a:r>
            <a:r>
              <a:rPr lang="en-US" dirty="0"/>
              <a:t> </a:t>
            </a:r>
            <a:r>
              <a:rPr lang="en-US" i="1" dirty="0"/>
              <a:t>problematic experience</a:t>
            </a:r>
            <a:r>
              <a:rPr lang="en-US" dirty="0"/>
              <a:t> </a:t>
            </a:r>
            <a:r>
              <a:rPr lang="en-US" dirty="0" err="1"/>
              <a:t>dan</a:t>
            </a:r>
            <a:r>
              <a:rPr lang="en-US" dirty="0"/>
              <a:t> </a:t>
            </a:r>
            <a:r>
              <a:rPr lang="en-US" i="1" dirty="0"/>
              <a:t>resolution</a:t>
            </a:r>
            <a:r>
              <a:rPr lang="en-US" dirty="0"/>
              <a:t> </a:t>
            </a:r>
            <a:r>
              <a:rPr lang="en-US" dirty="0" err="1"/>
              <a:t>dengan</a:t>
            </a:r>
            <a:r>
              <a:rPr lang="en-US" dirty="0"/>
              <a:t> </a:t>
            </a:r>
            <a:r>
              <a:rPr lang="en-US" dirty="0" err="1"/>
              <a:t>maksud</a:t>
            </a:r>
            <a:r>
              <a:rPr lang="en-US" dirty="0"/>
              <a:t> </a:t>
            </a:r>
            <a:r>
              <a:rPr lang="en-US" dirty="0" err="1"/>
              <a:t>menghibur</a:t>
            </a:r>
            <a:r>
              <a:rPr lang="en-US" dirty="0"/>
              <a:t> (</a:t>
            </a:r>
            <a:r>
              <a:rPr lang="en-US" i="1" dirty="0"/>
              <a:t>to amuse</a:t>
            </a:r>
            <a:r>
              <a:rPr lang="en-US" dirty="0"/>
              <a:t>) </a:t>
            </a:r>
            <a:r>
              <a:rPr lang="en-US" dirty="0" err="1"/>
              <a:t>dan</a:t>
            </a:r>
            <a:r>
              <a:rPr lang="en-US" dirty="0"/>
              <a:t> </a:t>
            </a:r>
            <a:r>
              <a:rPr lang="en-US" dirty="0" err="1"/>
              <a:t>seringkali</a:t>
            </a:r>
            <a:r>
              <a:rPr lang="en-US" dirty="0"/>
              <a:t> </a:t>
            </a:r>
            <a:r>
              <a:rPr lang="en-US" dirty="0" err="1"/>
              <a:t>dimaksudkan</a:t>
            </a:r>
            <a:r>
              <a:rPr lang="en-US" dirty="0"/>
              <a:t> </a:t>
            </a:r>
            <a:r>
              <a:rPr lang="en-US" dirty="0" err="1"/>
              <a:t>untuk</a:t>
            </a:r>
            <a:r>
              <a:rPr lang="en-US" dirty="0"/>
              <a:t> </a:t>
            </a:r>
            <a:r>
              <a:rPr lang="en-US" dirty="0" err="1"/>
              <a:t>memberikan</a:t>
            </a:r>
            <a:r>
              <a:rPr lang="en-US" dirty="0"/>
              <a:t> </a:t>
            </a:r>
            <a:r>
              <a:rPr lang="en-US" dirty="0" err="1"/>
              <a:t>pelajaran</a:t>
            </a:r>
            <a:r>
              <a:rPr lang="en-US" dirty="0"/>
              <a:t> moral </a:t>
            </a:r>
            <a:r>
              <a:rPr lang="en-US" dirty="0" err="1"/>
              <a:t>kepada</a:t>
            </a:r>
            <a:r>
              <a:rPr lang="en-US" dirty="0"/>
              <a:t> </a:t>
            </a:r>
            <a:r>
              <a:rPr lang="en-US" dirty="0" err="1"/>
              <a:t>pembaca</a:t>
            </a:r>
            <a:r>
              <a:rPr lang="en-US" dirty="0"/>
              <a:t>. </a:t>
            </a:r>
            <a:r>
              <a:rPr lang="en-US" dirty="0" err="1"/>
              <a:t>Teks</a:t>
            </a:r>
            <a:r>
              <a:rPr lang="en-US" dirty="0"/>
              <a:t> </a:t>
            </a:r>
            <a:r>
              <a:rPr lang="en-US" dirty="0" err="1"/>
              <a:t>naratif</a:t>
            </a:r>
            <a:r>
              <a:rPr lang="en-US" dirty="0"/>
              <a:t> </a:t>
            </a:r>
            <a:r>
              <a:rPr lang="en-US" dirty="0" err="1"/>
              <a:t>seperti</a:t>
            </a:r>
            <a:r>
              <a:rPr lang="en-US" dirty="0"/>
              <a:t> </a:t>
            </a:r>
            <a:r>
              <a:rPr lang="en-US" dirty="0" err="1"/>
              <a:t>cerpen</a:t>
            </a:r>
            <a:r>
              <a:rPr lang="en-US" dirty="0"/>
              <a:t>, novel, </a:t>
            </a:r>
            <a:r>
              <a:rPr lang="en-US" dirty="0" err="1"/>
              <a:t>naskah</a:t>
            </a:r>
            <a:r>
              <a:rPr lang="en-US" dirty="0"/>
              <a:t> </a:t>
            </a:r>
            <a:r>
              <a:rPr lang="en-US" dirty="0" err="1"/>
              <a:t>sinetron</a:t>
            </a:r>
            <a:r>
              <a:rPr lang="en-US" dirty="0"/>
              <a:t>, </a:t>
            </a:r>
            <a:r>
              <a:rPr lang="en-US" dirty="0" err="1"/>
              <a:t>legenda</a:t>
            </a:r>
            <a:r>
              <a:rPr lang="en-US" dirty="0"/>
              <a:t> </a:t>
            </a:r>
            <a:r>
              <a:rPr lang="en-US" dirty="0" err="1"/>
              <a:t>atau</a:t>
            </a:r>
            <a:r>
              <a:rPr lang="en-US" dirty="0"/>
              <a:t> </a:t>
            </a:r>
            <a:r>
              <a:rPr lang="en-US" dirty="0" err="1"/>
              <a:t>dongeng</a:t>
            </a:r>
            <a:r>
              <a:rPr lang="en-US" dirty="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CIRI-CIRI KARANGAN NARASI</a:t>
            </a:r>
            <a:endParaRPr lang="en-US" dirty="0"/>
          </a:p>
        </p:txBody>
      </p:sp>
      <p:sp>
        <p:nvSpPr>
          <p:cNvPr id="3" name="Content Placeholder 2"/>
          <p:cNvSpPr>
            <a:spLocks noGrp="1"/>
          </p:cNvSpPr>
          <p:nvPr>
            <p:ph idx="1"/>
          </p:nvPr>
        </p:nvSpPr>
        <p:spPr/>
        <p:txBody>
          <a:bodyPr/>
          <a:lstStyle/>
          <a:p>
            <a:pPr>
              <a:buNone/>
            </a:pPr>
            <a:r>
              <a:rPr lang="en-US" dirty="0" err="1" smtClean="0"/>
              <a:t>Menurut</a:t>
            </a:r>
            <a:r>
              <a:rPr lang="en-US" dirty="0" smtClean="0"/>
              <a:t> </a:t>
            </a:r>
            <a:r>
              <a:rPr lang="en-US" dirty="0" err="1" smtClean="0"/>
              <a:t>Keraf</a:t>
            </a:r>
            <a:r>
              <a:rPr lang="en-US" dirty="0" smtClean="0"/>
              <a:t> (2000:136) </a:t>
            </a:r>
            <a:r>
              <a:rPr lang="en-US" dirty="0" err="1" smtClean="0"/>
              <a:t>menyatakan</a:t>
            </a:r>
            <a:r>
              <a:rPr lang="en-US" dirty="0" smtClean="0"/>
              <a:t>:</a:t>
            </a:r>
          </a:p>
          <a:p>
            <a:pPr marL="514350" indent="-514350">
              <a:buAutoNum type="arabicPeriod"/>
            </a:pPr>
            <a:r>
              <a:rPr lang="en-US" dirty="0" err="1" smtClean="0"/>
              <a:t>Menonjolkan</a:t>
            </a:r>
            <a:r>
              <a:rPr lang="en-US" dirty="0" smtClean="0"/>
              <a:t> </a:t>
            </a:r>
            <a:r>
              <a:rPr lang="en-US" dirty="0" err="1" smtClean="0"/>
              <a:t>unsur</a:t>
            </a:r>
            <a:r>
              <a:rPr lang="en-US" dirty="0" smtClean="0"/>
              <a:t> </a:t>
            </a:r>
            <a:r>
              <a:rPr lang="en-US" dirty="0" err="1" smtClean="0"/>
              <a:t>perbuatan</a:t>
            </a:r>
            <a:r>
              <a:rPr lang="en-US" dirty="0" smtClean="0"/>
              <a:t> </a:t>
            </a:r>
            <a:r>
              <a:rPr lang="en-US" dirty="0" err="1" smtClean="0"/>
              <a:t>atau</a:t>
            </a:r>
            <a:r>
              <a:rPr lang="en-US" dirty="0" smtClean="0"/>
              <a:t> </a:t>
            </a:r>
            <a:r>
              <a:rPr lang="en-US" dirty="0" err="1" smtClean="0"/>
              <a:t>tindakan</a:t>
            </a:r>
            <a:endParaRPr lang="en-US" dirty="0" smtClean="0"/>
          </a:p>
          <a:p>
            <a:pPr marL="514350" indent="-514350">
              <a:buAutoNum type="arabicPeriod"/>
            </a:pPr>
            <a:r>
              <a:rPr lang="en-US" dirty="0" err="1" smtClean="0"/>
              <a:t>Dirangkai</a:t>
            </a:r>
            <a:r>
              <a:rPr lang="en-US" dirty="0" smtClean="0"/>
              <a:t> </a:t>
            </a:r>
            <a:r>
              <a:rPr lang="en-US" dirty="0" err="1" smtClean="0"/>
              <a:t>dalm</a:t>
            </a:r>
            <a:r>
              <a:rPr lang="en-US" dirty="0" smtClean="0"/>
              <a:t> </a:t>
            </a:r>
            <a:r>
              <a:rPr lang="en-US" dirty="0" err="1" smtClean="0"/>
              <a:t>urutn</a:t>
            </a:r>
            <a:r>
              <a:rPr lang="en-US" dirty="0" smtClean="0"/>
              <a:t> </a:t>
            </a:r>
            <a:r>
              <a:rPr lang="en-US" dirty="0" err="1" smtClean="0"/>
              <a:t>waktu</a:t>
            </a:r>
            <a:endParaRPr lang="en-US" dirty="0" smtClean="0"/>
          </a:p>
          <a:p>
            <a:pPr marL="514350" indent="-514350">
              <a:buAutoNum type="arabicPeriod"/>
            </a:pPr>
            <a:r>
              <a:rPr lang="en-US" dirty="0" err="1" smtClean="0"/>
              <a:t>Berusaha</a:t>
            </a:r>
            <a:r>
              <a:rPr lang="en-US" dirty="0" smtClean="0"/>
              <a:t> </a:t>
            </a:r>
            <a:r>
              <a:rPr lang="en-US" dirty="0" err="1" smtClean="0"/>
              <a:t>menjawab</a:t>
            </a:r>
            <a:r>
              <a:rPr lang="en-US" dirty="0" smtClean="0"/>
              <a:t> </a:t>
            </a:r>
            <a:r>
              <a:rPr lang="en-US" dirty="0" err="1" smtClean="0"/>
              <a:t>pertanyaan</a:t>
            </a:r>
            <a:r>
              <a:rPr lang="en-US" dirty="0" smtClean="0"/>
              <a:t> “</a:t>
            </a:r>
            <a:r>
              <a:rPr lang="en-US" dirty="0" err="1" smtClean="0"/>
              <a:t>apa</a:t>
            </a:r>
            <a:r>
              <a:rPr lang="en-US" dirty="0" smtClean="0"/>
              <a:t> yang </a:t>
            </a:r>
            <a:r>
              <a:rPr lang="en-US" dirty="0" err="1" smtClean="0"/>
              <a:t>terjadi</a:t>
            </a:r>
            <a:r>
              <a:rPr lang="en-US" dirty="0" smtClean="0"/>
              <a:t>?”</a:t>
            </a:r>
          </a:p>
          <a:p>
            <a:pPr marL="514350" indent="-514350">
              <a:buAutoNum type="arabicPeriod"/>
            </a:pPr>
            <a:r>
              <a:rPr lang="en-US" dirty="0" err="1" smtClean="0"/>
              <a:t>Ada</a:t>
            </a:r>
            <a:r>
              <a:rPr lang="en-US" dirty="0" smtClean="0"/>
              <a:t> </a:t>
            </a:r>
            <a:r>
              <a:rPr lang="en-US" dirty="0" err="1" smtClean="0"/>
              <a:t>konfliks</a:t>
            </a:r>
            <a:r>
              <a:rPr lang="en-US"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608</Words>
  <Application>Microsoft Office PowerPoint</Application>
  <PresentationFormat>On-screen Show (4:3)</PresentationFormat>
  <Paragraphs>91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AKTIVITAS PROSES MENULIS</vt:lpstr>
      <vt:lpstr>(2) Penulisan </vt:lpstr>
      <vt:lpstr>(3) Pascapenulisan </vt:lpstr>
      <vt:lpstr> KARANGAN NARASI</vt:lpstr>
      <vt:lpstr>Slide 7</vt:lpstr>
      <vt:lpstr>Slide 8</vt:lpstr>
      <vt:lpstr>CIRI-CIRI KARANGAN NARASI</vt:lpstr>
      <vt:lpstr>JENIS-JENIS NARASI</vt:lpstr>
      <vt:lpstr>Slide 11</vt:lpstr>
      <vt:lpstr>Perbedaan Narasi informatif dan Sugestif</vt:lpstr>
      <vt:lpstr>Bentuk-bentuk Narasi </vt:lpstr>
      <vt:lpstr>Slide 14</vt:lpstr>
      <vt:lpstr>Membaca Sintopik (Sumber Bacaan)</vt:lpstr>
    </vt:vector>
  </TitlesOfParts>
  <Company>UNY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AKTIVITAS PROSES MENULIS</dc:title>
  <dc:creator>UNY</dc:creator>
  <cp:lastModifiedBy>UNY</cp:lastModifiedBy>
  <cp:revision>10</cp:revision>
  <dcterms:created xsi:type="dcterms:W3CDTF">2012-09-09T14:04:21Z</dcterms:created>
  <dcterms:modified xsi:type="dcterms:W3CDTF">2012-09-13T01:13:41Z</dcterms:modified>
</cp:coreProperties>
</file>