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4" r:id="rId6"/>
    <p:sldId id="265" r:id="rId7"/>
    <p:sldId id="258" r:id="rId8"/>
    <p:sldId id="262" r:id="rId9"/>
    <p:sldId id="259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73C-0A45-454D-9C4C-06095689765D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CA4D7-5D4F-4461-8A66-05DD06499A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73C-0A45-454D-9C4C-06095689765D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CA4D7-5D4F-4461-8A66-05DD06499A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73C-0A45-454D-9C4C-06095689765D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CA4D7-5D4F-4461-8A66-05DD06499A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73C-0A45-454D-9C4C-06095689765D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CA4D7-5D4F-4461-8A66-05DD06499A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73C-0A45-454D-9C4C-06095689765D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CA4D7-5D4F-4461-8A66-05DD06499A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73C-0A45-454D-9C4C-06095689765D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CA4D7-5D4F-4461-8A66-05DD06499A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73C-0A45-454D-9C4C-06095689765D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CA4D7-5D4F-4461-8A66-05DD06499A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73C-0A45-454D-9C4C-06095689765D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CA4D7-5D4F-4461-8A66-05DD06499A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73C-0A45-454D-9C4C-06095689765D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CA4D7-5D4F-4461-8A66-05DD06499A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73C-0A45-454D-9C4C-06095689765D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CA4D7-5D4F-4461-8A66-05DD06499A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22ED73C-0A45-454D-9C4C-06095689765D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4ECA4D7-5D4F-4461-8A66-05DD06499A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22ED73C-0A45-454D-9C4C-06095689765D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4ECA4D7-5D4F-4461-8A66-05DD06499A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Kepemimpinan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Kewirausahaan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Archieve File\Dewi\Kewirausahaan\female-leadership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614" y="1071546"/>
            <a:ext cx="8588582" cy="47863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Kepemimpinan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endParaRPr lang="en-US" dirty="0" smtClean="0"/>
          </a:p>
          <a:p>
            <a:r>
              <a:rPr lang="en-US" dirty="0" smtClean="0"/>
              <a:t>Leader?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Archieve File\Dewi\Kewirausahaan\leader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57166"/>
            <a:ext cx="7572428" cy="5929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Archieve File\Dewi\Kewirausahaan\leader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785794"/>
            <a:ext cx="7362867" cy="5479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Archieve File\Dewi\Kewirausahaan\leader attribut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642917"/>
            <a:ext cx="7500990" cy="56257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Archieve File\Dewi\Kewirausahaan\leadership_a-r_roadma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808" cy="6215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Transactional</a:t>
            </a:r>
          </a:p>
          <a:p>
            <a:r>
              <a:rPr lang="en-US" dirty="0" err="1" smtClean="0"/>
              <a:t>Transformasional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Archieve File\Dewi\Kewirausahaan\leader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13298"/>
            <a:ext cx="4000528" cy="5856444"/>
          </a:xfrm>
          <a:prstGeom prst="rect">
            <a:avLst/>
          </a:prstGeom>
          <a:noFill/>
        </p:spPr>
      </p:pic>
      <p:pic>
        <p:nvPicPr>
          <p:cNvPr id="2051" name="Picture 3" descr="D:\Archieve File\Dewi\Kewirausahaan\leader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214422"/>
            <a:ext cx="4071966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Wirausaha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04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5974"/>
                <a:gridCol w="2928958"/>
                <a:gridCol w="31146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Karakteristik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Pria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Wanita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Motivasi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Kepribadian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Tipe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kepemimpinan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Latarblkang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pendid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Mitra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kerja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Sumber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dana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Tipe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bisnis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128</TotalTime>
  <Words>38</Words>
  <Application>Microsoft Office PowerPoint</Application>
  <PresentationFormat>On-screen Show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Kepemimpinan</vt:lpstr>
      <vt:lpstr>Kepemimpinan?</vt:lpstr>
      <vt:lpstr>Slide 3</vt:lpstr>
      <vt:lpstr>Slide 4</vt:lpstr>
      <vt:lpstr>Slide 5</vt:lpstr>
      <vt:lpstr>Slide 6</vt:lpstr>
      <vt:lpstr>Tipe kepemimpinan</vt:lpstr>
      <vt:lpstr>Slide 8</vt:lpstr>
      <vt:lpstr>Wirausaha Pria vs Wanita</vt:lpstr>
      <vt:lpstr>Slide 10</vt:lpstr>
    </vt:vector>
  </TitlesOfParts>
  <Company>Andriantoko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Kepemimpinan</dc:title>
  <dc:creator>Ronni</dc:creator>
  <cp:lastModifiedBy>Ronni</cp:lastModifiedBy>
  <cp:revision>6</cp:revision>
  <dcterms:created xsi:type="dcterms:W3CDTF">2010-03-09T01:10:59Z</dcterms:created>
  <dcterms:modified xsi:type="dcterms:W3CDTF">2010-03-09T03:45:04Z</dcterms:modified>
</cp:coreProperties>
</file>