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1" r:id="rId6"/>
    <p:sldId id="268" r:id="rId7"/>
    <p:sldId id="262" r:id="rId8"/>
    <p:sldId id="263" r:id="rId9"/>
    <p:sldId id="266" r:id="rId10"/>
    <p:sldId id="269" r:id="rId11"/>
    <p:sldId id="267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DF51-F502-4A90-9E06-F4B853848302}" type="datetimeFigureOut">
              <a:rPr lang="id-ID" smtClean="0"/>
              <a:pPr/>
              <a:t>01/11/2012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32AB-585F-4183-B3E7-ACA80AE883B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DF51-F502-4A90-9E06-F4B853848302}" type="datetimeFigureOut">
              <a:rPr lang="id-ID" smtClean="0"/>
              <a:pPr/>
              <a:t>01/11/2012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32AB-585F-4183-B3E7-ACA80AE883B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DF51-F502-4A90-9E06-F4B853848302}" type="datetimeFigureOut">
              <a:rPr lang="id-ID" smtClean="0"/>
              <a:pPr/>
              <a:t>01/11/2012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32AB-585F-4183-B3E7-ACA80AE883B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DF51-F502-4A90-9E06-F4B853848302}" type="datetimeFigureOut">
              <a:rPr lang="id-ID" smtClean="0"/>
              <a:pPr/>
              <a:t>01/11/2012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32AB-585F-4183-B3E7-ACA80AE883B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DF51-F502-4A90-9E06-F4B853848302}" type="datetimeFigureOut">
              <a:rPr lang="id-ID" smtClean="0"/>
              <a:pPr/>
              <a:t>01/11/2012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32AB-585F-4183-B3E7-ACA80AE883B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DF51-F502-4A90-9E06-F4B853848302}" type="datetimeFigureOut">
              <a:rPr lang="id-ID" smtClean="0"/>
              <a:pPr/>
              <a:t>01/11/2012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32AB-585F-4183-B3E7-ACA80AE883B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DF51-F502-4A90-9E06-F4B853848302}" type="datetimeFigureOut">
              <a:rPr lang="id-ID" smtClean="0"/>
              <a:pPr/>
              <a:t>01/11/2012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32AB-585F-4183-B3E7-ACA80AE883B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DF51-F502-4A90-9E06-F4B853848302}" type="datetimeFigureOut">
              <a:rPr lang="id-ID" smtClean="0"/>
              <a:pPr/>
              <a:t>01/11/2012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32AB-585F-4183-B3E7-ACA80AE883B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DF51-F502-4A90-9E06-F4B853848302}" type="datetimeFigureOut">
              <a:rPr lang="id-ID" smtClean="0"/>
              <a:pPr/>
              <a:t>01/11/2012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32AB-585F-4183-B3E7-ACA80AE883B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DF51-F502-4A90-9E06-F4B853848302}" type="datetimeFigureOut">
              <a:rPr lang="id-ID" smtClean="0"/>
              <a:pPr/>
              <a:t>01/11/2012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32AB-585F-4183-B3E7-ACA80AE883B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964DF51-F502-4A90-9E06-F4B853848302}" type="datetimeFigureOut">
              <a:rPr lang="id-ID" smtClean="0"/>
              <a:pPr/>
              <a:t>01/11/2012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48A32AB-585F-4183-B3E7-ACA80AE883B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964DF51-F502-4A90-9E06-F4B853848302}" type="datetimeFigureOut">
              <a:rPr lang="id-ID" smtClean="0"/>
              <a:pPr/>
              <a:t>01/11/2012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8A32AB-585F-4183-B3E7-ACA80AE883BB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mtClean="0"/>
              <a:t>Tourism Products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Rejuvenation</a:t>
            </a:r>
            <a:endParaRPr lang="id-ID" dirty="0"/>
          </a:p>
        </p:txBody>
      </p:sp>
      <p:pic>
        <p:nvPicPr>
          <p:cNvPr id="4" name="Content Placeholder 3" descr="20120709_1449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62467"/>
            <a:ext cx="6584445" cy="4938333"/>
          </a:xfr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DSC005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6167967" cy="4625975"/>
          </a:xfrm>
        </p:spPr>
      </p:pic>
      <p:pic>
        <p:nvPicPr>
          <p:cNvPr id="5" name="Picture 4" descr="DSC00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446594"/>
            <a:ext cx="7215206" cy="5411405"/>
          </a:xfrm>
          <a:prstGeom prst="rect">
            <a:avLst/>
          </a:prstGeom>
        </p:spPr>
      </p:pic>
      <p:pic>
        <p:nvPicPr>
          <p:cNvPr id="6" name="Picture 5" descr="DSC006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2918"/>
            <a:ext cx="8286776" cy="6215082"/>
          </a:xfrm>
          <a:prstGeom prst="rect">
            <a:avLst/>
          </a:prstGeom>
        </p:spPr>
      </p:pic>
      <p:pic>
        <p:nvPicPr>
          <p:cNvPr id="7" name="Picture 6" descr="DSC005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82182"/>
            <a:ext cx="8501090" cy="6375818"/>
          </a:xfrm>
          <a:prstGeom prst="rect">
            <a:avLst/>
          </a:prstGeom>
        </p:spPr>
      </p:pic>
      <p:pic>
        <p:nvPicPr>
          <p:cNvPr id="9" name="Picture 8" descr="DSC005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10" name="Picture 9" descr="DSC006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8662" y="214290"/>
            <a:ext cx="8215338" cy="66437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Tourists activities </a:t>
            </a:r>
            <a:r>
              <a:rPr lang="id-ID" dirty="0" smtClean="0">
                <a:sym typeface="Wingdings" pitchFamily="2" charset="2"/>
              </a:rPr>
              <a:t> products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See</a:t>
            </a:r>
          </a:p>
          <a:p>
            <a:r>
              <a:rPr lang="id-ID" dirty="0" smtClean="0"/>
              <a:t>Do </a:t>
            </a:r>
          </a:p>
          <a:p>
            <a:r>
              <a:rPr lang="id-ID" dirty="0" smtClean="0"/>
              <a:t>Buy</a:t>
            </a:r>
          </a:p>
          <a:p>
            <a:endParaRPr lang="id-ID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Tourism products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total tourist experience that meet its expectations, including experience </a:t>
            </a:r>
            <a:r>
              <a:rPr lang="en-US" dirty="0" smtClean="0"/>
              <a:t>with</a:t>
            </a:r>
            <a:r>
              <a:rPr lang="id-ID" dirty="0" smtClean="0"/>
              <a:t>:</a:t>
            </a:r>
          </a:p>
          <a:p>
            <a:pPr lvl="1"/>
            <a:r>
              <a:rPr lang="en-US" dirty="0" smtClean="0"/>
              <a:t>housing</a:t>
            </a:r>
            <a:r>
              <a:rPr lang="en-US" dirty="0"/>
              <a:t>, </a:t>
            </a:r>
            <a:endParaRPr lang="id-ID" dirty="0" smtClean="0"/>
          </a:p>
          <a:p>
            <a:pPr lvl="1"/>
            <a:r>
              <a:rPr lang="en-US" dirty="0" smtClean="0"/>
              <a:t>natural </a:t>
            </a:r>
            <a:r>
              <a:rPr lang="en-US" dirty="0"/>
              <a:t>and cultural attractions, </a:t>
            </a:r>
            <a:endParaRPr lang="id-ID" dirty="0" smtClean="0"/>
          </a:p>
          <a:p>
            <a:pPr lvl="1"/>
            <a:r>
              <a:rPr lang="en-US" dirty="0" smtClean="0"/>
              <a:t>entertainment</a:t>
            </a:r>
            <a:r>
              <a:rPr lang="en-US" dirty="0"/>
              <a:t>, </a:t>
            </a:r>
            <a:endParaRPr lang="id-ID" dirty="0" smtClean="0"/>
          </a:p>
          <a:p>
            <a:pPr lvl="1"/>
            <a:r>
              <a:rPr lang="en-US" dirty="0" smtClean="0"/>
              <a:t>transportation</a:t>
            </a:r>
            <a:r>
              <a:rPr lang="en-US" dirty="0"/>
              <a:t>, </a:t>
            </a:r>
            <a:endParaRPr lang="id-ID" dirty="0" smtClean="0"/>
          </a:p>
          <a:p>
            <a:pPr lvl="1"/>
            <a:r>
              <a:rPr lang="en-US" dirty="0" smtClean="0"/>
              <a:t>catering</a:t>
            </a:r>
            <a:r>
              <a:rPr lang="en-US" dirty="0"/>
              <a:t>, </a:t>
            </a:r>
            <a:endParaRPr lang="id-ID" dirty="0" smtClean="0"/>
          </a:p>
          <a:p>
            <a:pPr lvl="1"/>
            <a:r>
              <a:rPr lang="en-US" dirty="0" smtClean="0"/>
              <a:t>hosts </a:t>
            </a:r>
            <a:r>
              <a:rPr lang="en-US" dirty="0"/>
              <a:t>etc. </a:t>
            </a:r>
            <a:endParaRPr lang="id-ID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onents of tourism produc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70" y="0"/>
            <a:ext cx="877186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Tourism products: strategies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Bundling attractions</a:t>
            </a:r>
          </a:p>
          <a:p>
            <a:pPr lvl="1"/>
            <a:r>
              <a:rPr lang="id-ID" dirty="0" smtClean="0">
                <a:solidFill>
                  <a:srgbClr val="FF0000"/>
                </a:solidFill>
              </a:rPr>
              <a:t>Wisata hutan bakau (mangrove forest)</a:t>
            </a:r>
          </a:p>
          <a:p>
            <a:r>
              <a:rPr lang="id-ID" dirty="0" smtClean="0"/>
              <a:t>Festivals, special events</a:t>
            </a:r>
          </a:p>
          <a:p>
            <a:pPr lvl="1"/>
            <a:r>
              <a:rPr lang="id-ID" dirty="0" smtClean="0">
                <a:solidFill>
                  <a:srgbClr val="FF0000"/>
                </a:solidFill>
              </a:rPr>
              <a:t>Summer festival Thailand</a:t>
            </a:r>
          </a:p>
          <a:p>
            <a:r>
              <a:rPr lang="id-ID" dirty="0" smtClean="0"/>
              <a:t>Programming, packaging, and partnership</a:t>
            </a:r>
          </a:p>
          <a:p>
            <a:pPr lvl="1"/>
            <a:r>
              <a:rPr lang="id-ID" dirty="0" smtClean="0">
                <a:solidFill>
                  <a:srgbClr val="FF0000"/>
                </a:solidFill>
              </a:rPr>
              <a:t>Ramayana Ballet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ramayana-ball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9061684" cy="414340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Develop tourism products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Understand your market: how many people, why visit, who are they, where do they come from, where do they stay,</a:t>
            </a:r>
          </a:p>
          <a:p>
            <a:r>
              <a:rPr lang="id-ID" dirty="0" smtClean="0"/>
              <a:t>Develop desired experiences</a:t>
            </a:r>
          </a:p>
          <a:p>
            <a:r>
              <a:rPr lang="id-ID" dirty="0" smtClean="0"/>
              <a:t>Connect with location: facilities, localities, the site itself</a:t>
            </a:r>
          </a:p>
          <a:p>
            <a:r>
              <a:rPr lang="id-ID" dirty="0" smtClean="0"/>
              <a:t>Example: </a:t>
            </a:r>
            <a:r>
              <a:rPr lang="id-ID" dirty="0" smtClean="0">
                <a:solidFill>
                  <a:srgbClr val="FF0000"/>
                </a:solidFill>
              </a:rPr>
              <a:t>RAIL JAVA TOUR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Group task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Pikirkan suatu produk: lokal, ditinggalkan, perlu dikembangkan, .....</a:t>
            </a:r>
          </a:p>
          <a:p>
            <a:r>
              <a:rPr lang="id-ID" dirty="0" smtClean="0"/>
              <a:t>Profil produk</a:t>
            </a:r>
          </a:p>
          <a:p>
            <a:r>
              <a:rPr lang="id-ID" dirty="0" smtClean="0"/>
              <a:t>SWOT analysis</a:t>
            </a:r>
          </a:p>
          <a:p>
            <a:r>
              <a:rPr lang="id-ID" dirty="0" smtClean="0"/>
              <a:t>Strategi pengembangan produk menjadi produk wisata: new tagline, new campaign, new usage, etc</a:t>
            </a:r>
          </a:p>
          <a:p>
            <a:endParaRPr lang="id-ID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Rejuvenation</a:t>
            </a:r>
            <a:endParaRPr lang="id-ID" dirty="0"/>
          </a:p>
        </p:txBody>
      </p:sp>
      <p:pic>
        <p:nvPicPr>
          <p:cNvPr id="6" name="Content Placeholder 5" descr="DSC06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6167967" cy="4625975"/>
          </a:xfrm>
        </p:spPr>
      </p:pic>
      <p:pic>
        <p:nvPicPr>
          <p:cNvPr id="7" name="Picture 6" descr="DSC065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00174"/>
            <a:ext cx="7143768" cy="535782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94</TotalTime>
  <Words>153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Module</vt:lpstr>
      <vt:lpstr>Tourism Products</vt:lpstr>
      <vt:lpstr>Tourists activities  products</vt:lpstr>
      <vt:lpstr>Tourism products</vt:lpstr>
      <vt:lpstr>Slide 4</vt:lpstr>
      <vt:lpstr>Tourism products: strategies</vt:lpstr>
      <vt:lpstr>Slide 6</vt:lpstr>
      <vt:lpstr>Develop tourism products</vt:lpstr>
      <vt:lpstr>Group task</vt:lpstr>
      <vt:lpstr>Rejuvenation</vt:lpstr>
      <vt:lpstr>Rejuvenation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 Products</dc:title>
  <dc:creator>DEWI</dc:creator>
  <cp:lastModifiedBy>DEWI</cp:lastModifiedBy>
  <cp:revision>23</cp:revision>
  <dcterms:created xsi:type="dcterms:W3CDTF">2012-10-31T07:07:20Z</dcterms:created>
  <dcterms:modified xsi:type="dcterms:W3CDTF">2012-10-31T18:53:16Z</dcterms:modified>
</cp:coreProperties>
</file>