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75070-24B6-438D-A669-9DFE390287C5}" type="datetimeFigureOut">
              <a:rPr lang="en-US" smtClean="0"/>
              <a:t>4/5/2010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09DE3-5E37-4747-BDB3-9BECA0E156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9DE3-5E37-4747-BDB3-9BECA0E1563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14A51D9-F734-490E-81F1-3968479165BC}" type="datetimeFigureOut">
              <a:rPr lang="en-US" smtClean="0"/>
              <a:t>4/5/2010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9407AE-0E03-48B2-99D5-5476BE5D678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51D9-F734-490E-81F1-3968479165BC}" type="datetimeFigureOut">
              <a:rPr lang="en-US" smtClean="0"/>
              <a:t>4/5/2010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07AE-0E03-48B2-99D5-5476BE5D67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14A51D9-F734-490E-81F1-3968479165BC}" type="datetimeFigureOut">
              <a:rPr lang="en-US" smtClean="0"/>
              <a:t>4/5/2010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29407AE-0E03-48B2-99D5-5476BE5D678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51D9-F734-490E-81F1-3968479165BC}" type="datetimeFigureOut">
              <a:rPr lang="en-US" smtClean="0"/>
              <a:t>4/5/2010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9407AE-0E03-48B2-99D5-5476BE5D67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51D9-F734-490E-81F1-3968479165BC}" type="datetimeFigureOut">
              <a:rPr lang="en-US" smtClean="0"/>
              <a:t>4/5/2010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29407AE-0E03-48B2-99D5-5476BE5D678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14A51D9-F734-490E-81F1-3968479165BC}" type="datetimeFigureOut">
              <a:rPr lang="en-US" smtClean="0"/>
              <a:t>4/5/2010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29407AE-0E03-48B2-99D5-5476BE5D678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14A51D9-F734-490E-81F1-3968479165BC}" type="datetimeFigureOut">
              <a:rPr lang="en-US" smtClean="0"/>
              <a:t>4/5/2010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29407AE-0E03-48B2-99D5-5476BE5D678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51D9-F734-490E-81F1-3968479165BC}" type="datetimeFigureOut">
              <a:rPr lang="en-US" smtClean="0"/>
              <a:t>4/5/2010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9407AE-0E03-48B2-99D5-5476BE5D67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51D9-F734-490E-81F1-3968479165BC}" type="datetimeFigureOut">
              <a:rPr lang="en-US" smtClean="0"/>
              <a:t>4/5/2010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9407AE-0E03-48B2-99D5-5476BE5D67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51D9-F734-490E-81F1-3968479165BC}" type="datetimeFigureOut">
              <a:rPr lang="en-US" smtClean="0"/>
              <a:t>4/5/2010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9407AE-0E03-48B2-99D5-5476BE5D678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14A51D9-F734-490E-81F1-3968479165BC}" type="datetimeFigureOut">
              <a:rPr lang="en-US" smtClean="0"/>
              <a:t>4/5/2010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29407AE-0E03-48B2-99D5-5476BE5D678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4A51D9-F734-490E-81F1-3968479165BC}" type="datetimeFigureOut">
              <a:rPr lang="en-US" smtClean="0"/>
              <a:t>4/5/2010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29407AE-0E03-48B2-99D5-5476BE5D67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People, process, physical evidence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Archieve File\Dewi\Pemasaran\Gambar\restoran mes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Archieve File\Dewi\Pemasaran\Gambar\IMG_11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1488"/>
            <a:ext cx="9144000" cy="7802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Archieve File\Dewi\Pemasaran\Gambar\IMG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1488"/>
            <a:ext cx="9144000" cy="7802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Archieve File\Dewi\Pemasaran\Gambar\IMG_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3"/>
            <a:ext cx="7286676" cy="677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Recruitment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sumber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rekruitment</a:t>
            </a:r>
            <a:r>
              <a:rPr lang="en-US" dirty="0" smtClean="0">
                <a:sym typeface="Wingdings" pitchFamily="2" charset="2"/>
              </a:rPr>
              <a:t>?</a:t>
            </a:r>
            <a:endParaRPr lang="en-US" dirty="0" smtClean="0"/>
          </a:p>
          <a:p>
            <a:r>
              <a:rPr lang="en-US" dirty="0" smtClean="0"/>
              <a:t>Selection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seleksi</a:t>
            </a:r>
            <a:r>
              <a:rPr lang="en-US" dirty="0" smtClean="0">
                <a:sym typeface="Wingdings" pitchFamily="2" charset="2"/>
              </a:rPr>
              <a:t>?</a:t>
            </a:r>
            <a:endParaRPr lang="en-US" dirty="0" smtClean="0"/>
          </a:p>
          <a:p>
            <a:r>
              <a:rPr lang="en-US" dirty="0" smtClean="0"/>
              <a:t>Training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tujuan</a:t>
            </a:r>
            <a:r>
              <a:rPr lang="en-US" dirty="0" smtClean="0">
                <a:sym typeface="Wingdings" pitchFamily="2" charset="2"/>
              </a:rPr>
              <a:t>? </a:t>
            </a:r>
            <a:r>
              <a:rPr lang="en-US" dirty="0" err="1" smtClean="0">
                <a:sym typeface="Wingdings" pitchFamily="2" charset="2"/>
              </a:rPr>
              <a:t>Siapa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saja</a:t>
            </a:r>
            <a:r>
              <a:rPr lang="en-US" dirty="0" smtClean="0">
                <a:sym typeface="Wingdings" pitchFamily="2" charset="2"/>
              </a:rPr>
              <a:t>?</a:t>
            </a:r>
            <a:endParaRPr lang="en-US" dirty="0" smtClean="0"/>
          </a:p>
          <a:p>
            <a:r>
              <a:rPr lang="en-US" dirty="0" smtClean="0"/>
              <a:t>Job specification</a:t>
            </a:r>
          </a:p>
          <a:p>
            <a:r>
              <a:rPr lang="en-US" dirty="0" smtClean="0"/>
              <a:t>Job description</a:t>
            </a:r>
          </a:p>
          <a:p>
            <a:r>
              <a:rPr lang="en-US" dirty="0" smtClean="0"/>
              <a:t>Motivating </a:t>
            </a:r>
            <a:r>
              <a:rPr lang="en-US" dirty="0" smtClean="0">
                <a:sym typeface="Wingdings" pitchFamily="2" charset="2"/>
              </a:rPr>
              <a:t> reward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punishment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Input (raw materials)  </a:t>
            </a:r>
            <a:r>
              <a:rPr lang="en-US" dirty="0" smtClean="0">
                <a:sym typeface="Wingdings" pitchFamily="2" charset="2"/>
              </a:rPr>
              <a:t> output (goods and services)</a:t>
            </a:r>
          </a:p>
          <a:p>
            <a:r>
              <a:rPr lang="en-US" dirty="0" err="1" smtClean="0">
                <a:sym typeface="Wingdings" pitchFamily="2" charset="2"/>
              </a:rPr>
              <a:t>Berhubungan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time of eating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seat turnover</a:t>
            </a:r>
          </a:p>
          <a:p>
            <a:r>
              <a:rPr lang="en-US" dirty="0" err="1" smtClean="0">
                <a:sym typeface="Wingdings" pitchFamily="2" charset="2"/>
              </a:rPr>
              <a:t>Berhubungan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perencanaan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dapur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Harus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efisien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efektif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perhatikan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alur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konsumen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masuk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keluar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/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Vending</a:t>
            </a:r>
          </a:p>
          <a:p>
            <a:pPr lvl="1"/>
            <a:r>
              <a:rPr lang="en-US" dirty="0" smtClean="0"/>
              <a:t>Family restaurant</a:t>
            </a:r>
          </a:p>
          <a:p>
            <a:pPr lvl="1"/>
            <a:r>
              <a:rPr lang="en-US" dirty="0" smtClean="0"/>
              <a:t>Dinner house</a:t>
            </a:r>
          </a:p>
          <a:p>
            <a:pPr lvl="1"/>
            <a:r>
              <a:rPr lang="en-US" dirty="0" smtClean="0"/>
              <a:t>Coffee shop</a:t>
            </a:r>
          </a:p>
          <a:p>
            <a:pPr lvl="1"/>
            <a:r>
              <a:rPr lang="en-US" dirty="0" err="1" smtClean="0"/>
              <a:t>Cafetaria</a:t>
            </a:r>
            <a:endParaRPr lang="en-US" dirty="0" smtClean="0"/>
          </a:p>
          <a:p>
            <a:pPr lvl="1"/>
            <a:r>
              <a:rPr lang="en-US" dirty="0" smtClean="0"/>
              <a:t>Fast food</a:t>
            </a:r>
          </a:p>
          <a:p>
            <a:pPr lvl="1"/>
            <a:r>
              <a:rPr lang="en-US" dirty="0" smtClean="0"/>
              <a:t>Luxury restaurant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rchieve File\Dewi\Pemasaran\Gambar\DSC00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rchieve File\Dewi\Pemasaran\Gambar\DSC002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Archieve File\Dewi\Pemasaran\Gambar\DSC002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Archieve File\Dewi\Pemasaran\Gambar\DSC009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Archieve File\Dewi\Pemasaran\Gambar\self service res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-402"/>
            <a:ext cx="8072494" cy="6761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</TotalTime>
  <Words>88</Words>
  <Application>Microsoft Office PowerPoint</Application>
  <PresentationFormat>On-screen Show (4:3)</PresentationFormat>
  <Paragraphs>23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Median</vt:lpstr>
      <vt:lpstr>People, process, physical evidence</vt:lpstr>
      <vt:lpstr>People </vt:lpstr>
      <vt:lpstr>Process</vt:lpstr>
      <vt:lpstr>Physical Evidence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Andriantoko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People, process, physical evidence</dc:title>
  <dc:creator>Ronni</dc:creator>
  <cp:lastModifiedBy>Ronni</cp:lastModifiedBy>
  <cp:revision>4</cp:revision>
  <dcterms:created xsi:type="dcterms:W3CDTF">2010-04-04T22:17:15Z</dcterms:created>
  <dcterms:modified xsi:type="dcterms:W3CDTF">2010-04-04T22:48:33Z</dcterms:modified>
</cp:coreProperties>
</file>