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6" autoAdjust="0"/>
  </p:normalViewPr>
  <p:slideViewPr>
    <p:cSldViewPr>
      <p:cViewPr varScale="1">
        <p:scale>
          <a:sx n="74" d="100"/>
          <a:sy n="74" d="100"/>
        </p:scale>
        <p:origin x="-8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4D3E28-BDAB-4A69-A13B-798AC5698657}" type="datetimeFigureOut">
              <a:rPr lang="en-US" smtClean="0"/>
              <a:pPr/>
              <a:t>1/16/2014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CCF2B8-DC6D-47E1-B8A6-C76B97A716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D3E28-BDAB-4A69-A13B-798AC5698657}"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D3E28-BDAB-4A69-A13B-798AC5698657}"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D3E28-BDAB-4A69-A13B-798AC5698657}"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4D3E28-BDAB-4A69-A13B-798AC5698657}"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CF2B8-DC6D-47E1-B8A6-C76B97A716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4D3E28-BDAB-4A69-A13B-798AC5698657}"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4D3E28-BDAB-4A69-A13B-798AC5698657}"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4D3E28-BDAB-4A69-A13B-798AC5698657}" type="datetimeFigureOut">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D3E28-BDAB-4A69-A13B-798AC5698657}"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4D3E28-BDAB-4A69-A13B-798AC5698657}"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CF2B8-DC6D-47E1-B8A6-C76B97A716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4D3E28-BDAB-4A69-A13B-798AC5698657}"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CCF2B8-DC6D-47E1-B8A6-C76B97A716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4D3E28-BDAB-4A69-A13B-798AC5698657}" type="datetimeFigureOut">
              <a:rPr lang="en-US" smtClean="0"/>
              <a:pPr/>
              <a:t>1/16/2014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CCF2B8-DC6D-47E1-B8A6-C76B97A716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nneahira.com/proklamasi.htm" TargetMode="External"/><Relationship Id="rId3" Type="http://schemas.openxmlformats.org/officeDocument/2006/relationships/hyperlink" Target="http://www.anneahira.com/sejarah-agama-islam.htm" TargetMode="External"/><Relationship Id="rId7" Type="http://schemas.openxmlformats.org/officeDocument/2006/relationships/hyperlink" Target="http://www.anneahira.com/nama-nama-presiden-indonesia.htm" TargetMode="External"/><Relationship Id="rId2" Type="http://schemas.openxmlformats.org/officeDocument/2006/relationships/hyperlink" Target="http://www.anneahira.com/sistem-pemerintahan-orde-lama.htm" TargetMode="External"/><Relationship Id="rId1" Type="http://schemas.openxmlformats.org/officeDocument/2006/relationships/slideLayout" Target="../slideLayouts/slideLayout2.xml"/><Relationship Id="rId6" Type="http://schemas.openxmlformats.org/officeDocument/2006/relationships/hyperlink" Target="http://www.anneahira.com/obama-bahasa-indonesia.htm" TargetMode="External"/><Relationship Id="rId5" Type="http://schemas.openxmlformats.org/officeDocument/2006/relationships/hyperlink" Target="http://www.anneahira.com/politik-orde-lama.htm" TargetMode="External"/><Relationship Id="rId4" Type="http://schemas.openxmlformats.org/officeDocument/2006/relationships/hyperlink" Target="http://www.anneahira.com/negara-eropa-barat.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7772400" cy="1470025"/>
          </a:xfrm>
        </p:spPr>
        <p:txBody>
          <a:bodyPr>
            <a:normAutofit fontScale="90000"/>
          </a:bodyPr>
          <a:lstStyle/>
          <a:p>
            <a:pPr algn="ctr"/>
            <a:r>
              <a:rPr lang="en-US" dirty="0" smtClean="0"/>
              <a:t>SISTEM PEMERTINTAHAN INDONESIA PADA MASA ORDE LAMA </a:t>
            </a:r>
            <a:endParaRPr lang="en-US" dirty="0"/>
          </a:p>
        </p:txBody>
      </p:sp>
      <p:sp>
        <p:nvSpPr>
          <p:cNvPr id="3" name="Subtitle 2"/>
          <p:cNvSpPr>
            <a:spLocks noGrp="1"/>
          </p:cNvSpPr>
          <p:nvPr>
            <p:ph type="subTitle" idx="1"/>
          </p:nvPr>
        </p:nvSpPr>
        <p:spPr>
          <a:xfrm>
            <a:off x="533400" y="3810000"/>
            <a:ext cx="7854696" cy="1752600"/>
          </a:xfrm>
        </p:spPr>
        <p:txBody>
          <a:bodyPr/>
          <a:lstStyle/>
          <a:p>
            <a:pPr algn="ctr"/>
            <a:r>
              <a:rPr lang="en-US" dirty="0" err="1" smtClean="0"/>
              <a:t>Oleh</a:t>
            </a:r>
            <a:endParaRPr lang="en-US" dirty="0" smtClean="0"/>
          </a:p>
          <a:p>
            <a:pPr algn="ctr"/>
            <a:r>
              <a:rPr lang="en-US" dirty="0" err="1" smtClean="0"/>
              <a:t>Zulkarnain</a:t>
            </a:r>
            <a:endParaRPr lang="en-US"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Demokrasi</a:t>
            </a:r>
            <a:r>
              <a:rPr lang="en-US" dirty="0" smtClean="0"/>
              <a:t> </a:t>
            </a:r>
            <a:r>
              <a:rPr lang="en-US" dirty="0" err="1" smtClean="0"/>
              <a:t>Terpimpin</a:t>
            </a:r>
            <a:endParaRPr lang="en-US" dirty="0"/>
          </a:p>
        </p:txBody>
      </p:sp>
      <p:sp>
        <p:nvSpPr>
          <p:cNvPr id="3" name="Content Placeholder 2"/>
          <p:cNvSpPr>
            <a:spLocks noGrp="1"/>
          </p:cNvSpPr>
          <p:nvPr>
            <p:ph idx="1"/>
          </p:nvPr>
        </p:nvSpPr>
        <p:spPr/>
        <p:txBody>
          <a:bodyPr/>
          <a:lstStyle/>
          <a:p>
            <a:pPr algn="just">
              <a:buNone/>
            </a:pPr>
            <a:r>
              <a:rPr lang="en-US" dirty="0" smtClean="0"/>
              <a:t>       System </a:t>
            </a:r>
            <a:r>
              <a:rPr lang="en-US" dirty="0" err="1" smtClean="0"/>
              <a:t>Demokrasi</a:t>
            </a:r>
            <a:r>
              <a:rPr lang="en-US" dirty="0" smtClean="0"/>
              <a:t> </a:t>
            </a:r>
            <a:r>
              <a:rPr lang="en-US" dirty="0" err="1" smtClean="0"/>
              <a:t>Terpimpin</a:t>
            </a:r>
            <a:r>
              <a:rPr lang="en-US" dirty="0" smtClean="0"/>
              <a:t> </a:t>
            </a:r>
            <a:r>
              <a:rPr lang="en-US" dirty="0" err="1" smtClean="0"/>
              <a:t>ditandai</a:t>
            </a:r>
            <a:r>
              <a:rPr lang="en-US" dirty="0" smtClean="0"/>
              <a:t> </a:t>
            </a:r>
            <a:r>
              <a:rPr lang="en-US" dirty="0" err="1" smtClean="0"/>
              <a:t>dengan</a:t>
            </a:r>
            <a:r>
              <a:rPr lang="en-US" dirty="0" smtClean="0"/>
              <a:t> </a:t>
            </a:r>
            <a:r>
              <a:rPr lang="en-US" dirty="0" err="1" smtClean="0"/>
              <a:t>dikeluarkannya</a:t>
            </a:r>
            <a:r>
              <a:rPr lang="en-US" dirty="0" smtClean="0"/>
              <a:t> </a:t>
            </a:r>
            <a:r>
              <a:rPr lang="en-US" dirty="0" err="1" smtClean="0"/>
              <a:t>Dekrit</a:t>
            </a:r>
            <a:r>
              <a:rPr lang="en-US" dirty="0" smtClean="0"/>
              <a:t> </a:t>
            </a:r>
            <a:r>
              <a:rPr lang="en-US" dirty="0" err="1" smtClean="0"/>
              <a:t>Presiden</a:t>
            </a:r>
            <a:r>
              <a:rPr lang="en-US" dirty="0" smtClean="0"/>
              <a:t> </a:t>
            </a:r>
            <a:r>
              <a:rPr lang="en-US" dirty="0" err="1" smtClean="0"/>
              <a:t>oleh</a:t>
            </a:r>
            <a:r>
              <a:rPr lang="en-US" dirty="0" smtClean="0"/>
              <a:t> </a:t>
            </a:r>
            <a:r>
              <a:rPr lang="en-US" dirty="0" err="1" smtClean="0"/>
              <a:t>Soekarno</a:t>
            </a:r>
            <a:r>
              <a:rPr lang="en-US" dirty="0" smtClean="0"/>
              <a:t>. </a:t>
            </a:r>
            <a:r>
              <a:rPr lang="en-US" dirty="0" err="1" smtClean="0"/>
              <a:t>Maka</a:t>
            </a:r>
            <a:r>
              <a:rPr lang="en-US" dirty="0" smtClean="0"/>
              <a:t> </a:t>
            </a:r>
            <a:r>
              <a:rPr lang="en-US" dirty="0" err="1" smtClean="0"/>
              <a:t>pada</a:t>
            </a:r>
            <a:r>
              <a:rPr lang="en-US" dirty="0" smtClean="0"/>
              <a:t> </a:t>
            </a:r>
            <a:r>
              <a:rPr lang="en-US" dirty="0" err="1" smtClean="0"/>
              <a:t>tahun</a:t>
            </a:r>
            <a:r>
              <a:rPr lang="en-US" dirty="0" smtClean="0"/>
              <a:t> 1959-1966 Indonesia </a:t>
            </a:r>
            <a:r>
              <a:rPr lang="en-US" dirty="0" err="1" smtClean="0"/>
              <a:t>menggunakan</a:t>
            </a:r>
            <a:r>
              <a:rPr lang="en-US" dirty="0" smtClean="0"/>
              <a:t> system </a:t>
            </a:r>
            <a:r>
              <a:rPr lang="en-US" dirty="0" err="1" smtClean="0"/>
              <a:t>Demokrasi</a:t>
            </a:r>
            <a:r>
              <a:rPr lang="en-US" dirty="0" smtClean="0"/>
              <a:t> </a:t>
            </a:r>
            <a:r>
              <a:rPr lang="en-US" dirty="0" err="1" smtClean="0"/>
              <a:t>Terpimpin</a:t>
            </a:r>
            <a:r>
              <a:rPr lang="en-US" dirty="0" smtClean="0"/>
              <a:t>. </a:t>
            </a:r>
            <a:r>
              <a:rPr lang="en-US" dirty="0" err="1" smtClean="0"/>
              <a:t>Pada</a:t>
            </a:r>
            <a:r>
              <a:rPr lang="en-US" dirty="0" smtClean="0"/>
              <a:t> system </a:t>
            </a:r>
            <a:r>
              <a:rPr lang="en-US" dirty="0" err="1" smtClean="0"/>
              <a:t>ini</a:t>
            </a:r>
            <a:r>
              <a:rPr lang="en-US" dirty="0" smtClean="0"/>
              <a:t> pun </a:t>
            </a:r>
            <a:r>
              <a:rPr lang="en-US" dirty="0" err="1" smtClean="0"/>
              <a:t>kedudukan</a:t>
            </a:r>
            <a:r>
              <a:rPr lang="en-US" dirty="0" smtClean="0"/>
              <a:t> </a:t>
            </a:r>
            <a:r>
              <a:rPr lang="en-US" dirty="0" err="1" smtClean="0"/>
              <a:t>Presiden</a:t>
            </a:r>
            <a:r>
              <a:rPr lang="en-US" dirty="0" smtClean="0"/>
              <a:t> </a:t>
            </a:r>
            <a:r>
              <a:rPr lang="en-US" dirty="0" err="1" smtClean="0"/>
              <a:t>masih</a:t>
            </a:r>
            <a:r>
              <a:rPr lang="en-US" dirty="0" smtClean="0"/>
              <a:t> </a:t>
            </a:r>
            <a:r>
              <a:rPr lang="en-US" dirty="0" err="1" smtClean="0"/>
              <a:t>sangat</a:t>
            </a:r>
            <a:r>
              <a:rPr lang="en-US" dirty="0" smtClean="0"/>
              <a:t> </a:t>
            </a:r>
            <a:r>
              <a:rPr lang="en-US" dirty="0" err="1" smtClean="0"/>
              <a:t>kuat</a:t>
            </a:r>
            <a:r>
              <a:rPr lang="en-US" dirty="0" smtClean="0"/>
              <a:t> </a:t>
            </a:r>
            <a:r>
              <a:rPr lang="en-US" dirty="0" err="1" smtClean="0"/>
              <a:t>ia</a:t>
            </a:r>
            <a:r>
              <a:rPr lang="en-US" dirty="0" smtClean="0"/>
              <a:t> </a:t>
            </a:r>
            <a:r>
              <a:rPr lang="en-US" dirty="0" err="1" smtClean="0"/>
              <a:t>memiliki</a:t>
            </a:r>
            <a:r>
              <a:rPr lang="en-US" dirty="0" smtClean="0"/>
              <a:t> </a:t>
            </a:r>
            <a:r>
              <a:rPr lang="en-US" dirty="0" err="1" smtClean="0"/>
              <a:t>kekuasaan</a:t>
            </a:r>
            <a:r>
              <a:rPr lang="en-US" dirty="0" smtClean="0"/>
              <a:t> </a:t>
            </a:r>
            <a:r>
              <a:rPr lang="en-US" dirty="0" err="1" smtClean="0"/>
              <a:t>mutlak</a:t>
            </a:r>
            <a:r>
              <a:rPr lang="en-US" dirty="0" smtClean="0"/>
              <a:t>. </a:t>
            </a:r>
            <a:r>
              <a:rPr lang="en-US" dirty="0" err="1" smtClean="0"/>
              <a:t>Dimana</a:t>
            </a:r>
            <a:r>
              <a:rPr lang="en-US" dirty="0" smtClean="0"/>
              <a:t> </a:t>
            </a:r>
            <a:r>
              <a:rPr lang="en-US" dirty="0" err="1" smtClean="0"/>
              <a:t>kedudukan</a:t>
            </a:r>
            <a:r>
              <a:rPr lang="en-US" dirty="0" smtClean="0"/>
              <a:t> </a:t>
            </a:r>
            <a:r>
              <a:rPr lang="en-US" dirty="0" err="1" smtClean="0"/>
              <a:t>Presiden</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melenyapkan</a:t>
            </a:r>
            <a:r>
              <a:rPr lang="en-US" dirty="0" smtClean="0"/>
              <a:t> </a:t>
            </a:r>
            <a:r>
              <a:rPr lang="en-US" dirty="0" err="1" smtClean="0"/>
              <a:t>berbagai</a:t>
            </a:r>
            <a:r>
              <a:rPr lang="en-US" dirty="0" smtClean="0"/>
              <a:t> </a:t>
            </a:r>
            <a:r>
              <a:rPr lang="en-US" dirty="0" err="1" smtClean="0"/>
              <a:t>kekuasaan</a:t>
            </a:r>
            <a:r>
              <a:rPr lang="en-US" dirty="0" smtClean="0"/>
              <a:t> yang </a:t>
            </a:r>
            <a:r>
              <a:rPr lang="en-US" dirty="0" err="1" smtClean="0"/>
              <a:t>menghalangi</a:t>
            </a:r>
            <a:r>
              <a:rPr lang="en-US" dirty="0" smtClean="0"/>
              <a:t> </a:t>
            </a:r>
            <a:r>
              <a:rPr lang="en-US" dirty="0" err="1" smtClean="0"/>
              <a:t>pemerintahan</a:t>
            </a:r>
            <a:r>
              <a:rPr lang="en-US" dirty="0" smtClean="0"/>
              <a:t>, </a:t>
            </a:r>
            <a:r>
              <a:rPr lang="en-US" dirty="0" err="1" smtClean="0"/>
              <a:t>kegiatan</a:t>
            </a:r>
            <a:r>
              <a:rPr lang="en-US" dirty="0" smtClean="0"/>
              <a:t> </a:t>
            </a:r>
            <a:r>
              <a:rPr lang="en-US" dirty="0" err="1" smtClean="0"/>
              <a:t>partai</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kebebasan</a:t>
            </a:r>
            <a:r>
              <a:rPr lang="en-US" dirty="0" smtClean="0"/>
              <a:t> </a:t>
            </a:r>
            <a:r>
              <a:rPr lang="en-US" dirty="0" err="1" smtClean="0"/>
              <a:t>berpendapat</a:t>
            </a:r>
            <a:r>
              <a:rPr lang="en-US" dirty="0" smtClean="0"/>
              <a:t> </a:t>
            </a:r>
            <a:r>
              <a:rPr lang="en-US" dirty="0" err="1" smtClean="0"/>
              <a:t>sangat</a:t>
            </a:r>
            <a:r>
              <a:rPr lang="en-US" dirty="0" smtClean="0"/>
              <a:t> </a:t>
            </a:r>
            <a:r>
              <a:rPr lang="en-US" dirty="0" err="1" smtClean="0"/>
              <a:t>dibatasi</a:t>
            </a:r>
            <a:r>
              <a:rPr lang="en-US" dirty="0" smtClean="0"/>
              <a:t>.</a:t>
            </a:r>
          </a:p>
          <a:p>
            <a:pPr lvl="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772400" cy="1362456"/>
          </a:xfrm>
        </p:spPr>
        <p:txBody>
          <a:bodyPr/>
          <a:lstStyle/>
          <a:p>
            <a:pPr algn="ctr"/>
            <a:r>
              <a:rPr smtClean="0"/>
              <a:t>HATUR NUHUN TOS NGADANGUKEUN</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PENGERTIAN</a:t>
            </a:r>
            <a:endParaRPr lang="en-US" dirty="0"/>
          </a:p>
        </p:txBody>
      </p:sp>
      <p:sp>
        <p:nvSpPr>
          <p:cNvPr id="3" name="Content Placeholder 2"/>
          <p:cNvSpPr>
            <a:spLocks noGrp="1"/>
          </p:cNvSpPr>
          <p:nvPr>
            <p:ph idx="1"/>
          </p:nvPr>
        </p:nvSpPr>
        <p:spPr/>
        <p:txBody>
          <a:bodyPr/>
          <a:lstStyle/>
          <a:p>
            <a:r>
              <a:rPr lang="en-US" b="1" dirty="0" err="1" smtClean="0"/>
              <a:t>Sistem</a:t>
            </a:r>
            <a:r>
              <a:rPr lang="en-US" dirty="0" smtClean="0"/>
              <a:t> </a:t>
            </a:r>
            <a:r>
              <a:rPr lang="en-US" dirty="0" err="1" smtClean="0"/>
              <a:t>berarti</a:t>
            </a:r>
            <a:r>
              <a:rPr lang="en-US" dirty="0" smtClean="0"/>
              <a:t> </a:t>
            </a:r>
            <a:r>
              <a:rPr lang="en-US" dirty="0" err="1" smtClean="0"/>
              <a:t>suatu</a:t>
            </a:r>
            <a:r>
              <a:rPr lang="en-US" dirty="0" smtClean="0"/>
              <a:t> </a:t>
            </a:r>
            <a:r>
              <a:rPr lang="en-US" dirty="0" err="1" smtClean="0"/>
              <a:t>keseluruhan</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beberapa</a:t>
            </a:r>
            <a:r>
              <a:rPr lang="en-US" dirty="0" smtClean="0"/>
              <a:t> </a:t>
            </a:r>
            <a:r>
              <a:rPr lang="en-US" dirty="0" err="1" smtClean="0"/>
              <a:t>bagian</a:t>
            </a:r>
            <a:r>
              <a:rPr lang="en-US" dirty="0" smtClean="0"/>
              <a:t> yang </a:t>
            </a:r>
            <a:r>
              <a:rPr lang="en-US" dirty="0" err="1" smtClean="0"/>
              <a:t>mempunyai</a:t>
            </a:r>
            <a:r>
              <a:rPr lang="en-US" dirty="0" smtClean="0"/>
              <a:t> </a:t>
            </a:r>
            <a:r>
              <a:rPr lang="en-US" dirty="0" err="1" smtClean="0"/>
              <a:t>hubungan</a:t>
            </a:r>
            <a:r>
              <a:rPr lang="en-US" dirty="0" smtClean="0"/>
              <a:t> </a:t>
            </a:r>
            <a:r>
              <a:rPr lang="en-US" dirty="0" err="1" smtClean="0"/>
              <a:t>fungsional</a:t>
            </a:r>
            <a:r>
              <a:rPr lang="en-US" dirty="0" smtClean="0"/>
              <a:t>. </a:t>
            </a:r>
          </a:p>
          <a:p>
            <a:r>
              <a:rPr lang="en-US" b="1" dirty="0" err="1" smtClean="0"/>
              <a:t>Pemerintahan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luas</a:t>
            </a:r>
            <a:r>
              <a:rPr lang="en-US" dirty="0" smtClean="0"/>
              <a:t> </a:t>
            </a:r>
            <a:r>
              <a:rPr lang="en-US" dirty="0" err="1" smtClean="0"/>
              <a:t>adalah</a:t>
            </a:r>
            <a:r>
              <a:rPr lang="en-US" dirty="0" smtClean="0"/>
              <a:t> </a:t>
            </a:r>
            <a:r>
              <a:rPr lang="en-US" dirty="0" err="1" smtClean="0"/>
              <a:t>pemerintah</a:t>
            </a:r>
            <a:r>
              <a:rPr lang="en-US" dirty="0" smtClean="0"/>
              <a:t>/ </a:t>
            </a:r>
            <a:r>
              <a:rPr lang="en-US" dirty="0" err="1" smtClean="0"/>
              <a:t>lembaga-lembaga</a:t>
            </a:r>
            <a:r>
              <a:rPr lang="en-US" dirty="0" smtClean="0"/>
              <a:t> Negara yang </a:t>
            </a:r>
            <a:r>
              <a:rPr lang="en-US" dirty="0" err="1" smtClean="0"/>
              <a:t>menjalankan</a:t>
            </a:r>
            <a:r>
              <a:rPr lang="en-US" dirty="0" smtClean="0"/>
              <a:t> </a:t>
            </a:r>
            <a:r>
              <a:rPr lang="en-US" dirty="0" err="1" smtClean="0"/>
              <a:t>segala</a:t>
            </a:r>
            <a:r>
              <a:rPr lang="en-US" dirty="0" smtClean="0"/>
              <a:t> </a:t>
            </a:r>
            <a:r>
              <a:rPr lang="en-US" dirty="0" err="1" smtClean="0"/>
              <a:t>tugas</a:t>
            </a:r>
            <a:r>
              <a:rPr lang="en-US" dirty="0" smtClean="0"/>
              <a:t> </a:t>
            </a:r>
            <a:r>
              <a:rPr lang="en-US" dirty="0" err="1" smtClean="0"/>
              <a:t>pemerintah</a:t>
            </a:r>
            <a:r>
              <a:rPr lang="en-US" dirty="0" smtClean="0"/>
              <a:t> </a:t>
            </a:r>
            <a:r>
              <a:rPr lang="en-US" dirty="0" err="1" smtClean="0"/>
              <a:t>baik</a:t>
            </a:r>
            <a:r>
              <a:rPr lang="en-US" dirty="0" smtClean="0"/>
              <a:t> </a:t>
            </a:r>
            <a:r>
              <a:rPr lang="en-US" dirty="0" err="1" smtClean="0"/>
              <a:t>sebagai</a:t>
            </a:r>
            <a:r>
              <a:rPr lang="en-US" dirty="0" smtClean="0"/>
              <a:t> </a:t>
            </a:r>
            <a:r>
              <a:rPr lang="en-US" dirty="0" err="1" smtClean="0"/>
              <a:t>lembaga</a:t>
            </a:r>
            <a:r>
              <a:rPr lang="en-US" dirty="0" smtClean="0"/>
              <a:t> </a:t>
            </a:r>
            <a:r>
              <a:rPr lang="en-US" dirty="0" err="1" smtClean="0"/>
              <a:t>eksekutif</a:t>
            </a:r>
            <a:r>
              <a:rPr lang="en-US" dirty="0" smtClean="0"/>
              <a:t>, legislative </a:t>
            </a:r>
            <a:r>
              <a:rPr lang="en-US" dirty="0" err="1" smtClean="0"/>
              <a:t>maupun</a:t>
            </a:r>
            <a:r>
              <a:rPr lang="en-US" dirty="0" smtClean="0"/>
              <a:t> </a:t>
            </a:r>
            <a:r>
              <a:rPr lang="en-US" dirty="0" err="1" smtClean="0"/>
              <a:t>yudikatif</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1143000"/>
          </a:xfrm>
        </p:spPr>
        <p:txBody>
          <a:bodyPr>
            <a:noAutofit/>
          </a:bodyPr>
          <a:lstStyle/>
          <a:p>
            <a:pPr algn="just"/>
            <a:r>
              <a:rPr lang="en-US" sz="2800" dirty="0" err="1" smtClean="0">
                <a:solidFill>
                  <a:schemeClr val="tx1"/>
                </a:solidFill>
                <a:hlinkClick r:id="rId2" tooltip="Sistem pemerintahan orde lama"/>
              </a:rPr>
              <a:t>Sistem</a:t>
            </a:r>
            <a:r>
              <a:rPr lang="en-US" sz="2800" dirty="0" smtClean="0">
                <a:solidFill>
                  <a:schemeClr val="tx1"/>
                </a:solidFill>
                <a:hlinkClick r:id="rId2" tooltip="Sistem pemerintahan orde lama"/>
              </a:rPr>
              <a:t> </a:t>
            </a:r>
            <a:r>
              <a:rPr lang="en-US" sz="2800" dirty="0" err="1" smtClean="0">
                <a:solidFill>
                  <a:schemeClr val="tx1"/>
                </a:solidFill>
                <a:hlinkClick r:id="rId2" tooltip="Sistem pemerintahan orde lama"/>
              </a:rPr>
              <a:t>pemerintahan</a:t>
            </a:r>
            <a:r>
              <a:rPr lang="en-US" sz="2800" dirty="0" smtClean="0">
                <a:solidFill>
                  <a:schemeClr val="tx1"/>
                </a:solidFill>
                <a:hlinkClick r:id="rId2" tooltip="Sistem pemerintahan orde lama"/>
              </a:rPr>
              <a:t> </a:t>
            </a:r>
            <a:r>
              <a:rPr lang="en-US" sz="2800" dirty="0" err="1" smtClean="0">
                <a:solidFill>
                  <a:schemeClr val="tx1"/>
                </a:solidFill>
                <a:hlinkClick r:id="rId2" tooltip="Sistem pemerintahan orde lama"/>
              </a:rPr>
              <a:t>orde</a:t>
            </a:r>
            <a:r>
              <a:rPr lang="en-US" sz="2800" dirty="0" smtClean="0">
                <a:solidFill>
                  <a:schemeClr val="tx1"/>
                </a:solidFill>
                <a:hlinkClick r:id="rId2" tooltip="Sistem pemerintahan orde lama"/>
              </a:rPr>
              <a:t> lama</a:t>
            </a:r>
            <a:r>
              <a:rPr lang="en-US" sz="2800" dirty="0" smtClean="0">
                <a:solidFill>
                  <a:schemeClr val="tx1"/>
                </a:solidFill>
              </a:rPr>
              <a:t> </a:t>
            </a:r>
            <a:r>
              <a:rPr lang="en-US" sz="2800" dirty="0" err="1" smtClean="0">
                <a:solidFill>
                  <a:schemeClr val="tx1"/>
                </a:solidFill>
              </a:rPr>
              <a:t>merupakan</a:t>
            </a:r>
            <a:r>
              <a:rPr lang="en-US" sz="2800" dirty="0" smtClean="0">
                <a:solidFill>
                  <a:schemeClr val="tx1"/>
                </a:solidFill>
              </a:rPr>
              <a:t> </a:t>
            </a:r>
            <a:r>
              <a:rPr lang="en-US" sz="2800" dirty="0" err="1" smtClean="0">
                <a:solidFill>
                  <a:schemeClr val="tx1"/>
                </a:solidFill>
              </a:rPr>
              <a:t>awal</a:t>
            </a:r>
            <a:r>
              <a:rPr lang="en-US" sz="2800" dirty="0" smtClean="0">
                <a:solidFill>
                  <a:schemeClr val="tx1"/>
                </a:solidFill>
              </a:rPr>
              <a:t> </a:t>
            </a:r>
            <a:r>
              <a:rPr lang="en-US" sz="2800" dirty="0" err="1" smtClean="0">
                <a:solidFill>
                  <a:schemeClr val="tx1"/>
                </a:solidFill>
                <a:hlinkClick r:id="rId3" tooltip="sejarah agama islam"/>
              </a:rPr>
              <a:t>sejarah</a:t>
            </a:r>
            <a:r>
              <a:rPr lang="en-US" sz="2800" dirty="0" smtClean="0">
                <a:solidFill>
                  <a:schemeClr val="tx1"/>
                </a:solidFill>
              </a:rPr>
              <a:t> </a:t>
            </a:r>
            <a:r>
              <a:rPr lang="en-US" sz="2800" dirty="0" err="1" smtClean="0">
                <a:solidFill>
                  <a:schemeClr val="tx1"/>
                </a:solidFill>
              </a:rPr>
              <a:t>pemerintahan</a:t>
            </a:r>
            <a:r>
              <a:rPr lang="en-US" sz="2800" dirty="0" smtClean="0">
                <a:solidFill>
                  <a:schemeClr val="tx1"/>
                </a:solidFill>
              </a:rPr>
              <a:t> </a:t>
            </a:r>
            <a:r>
              <a:rPr lang="en-US" sz="2800" dirty="0" err="1" smtClean="0">
                <a:solidFill>
                  <a:schemeClr val="tx1"/>
                </a:solidFill>
              </a:rPr>
              <a:t>bangsa</a:t>
            </a:r>
            <a:r>
              <a:rPr lang="en-US" sz="2800" dirty="0" smtClean="0">
                <a:solidFill>
                  <a:schemeClr val="tx1"/>
                </a:solidFill>
              </a:rPr>
              <a:t> Indonesia. </a:t>
            </a:r>
            <a:r>
              <a:rPr lang="en-US" sz="2800" dirty="0" err="1" smtClean="0">
                <a:solidFill>
                  <a:schemeClr val="tx1"/>
                </a:solidFill>
              </a:rPr>
              <a:t>Pada</a:t>
            </a:r>
            <a:r>
              <a:rPr lang="en-US" sz="2800" dirty="0" smtClean="0">
                <a:solidFill>
                  <a:schemeClr val="tx1"/>
                </a:solidFill>
              </a:rPr>
              <a:t> </a:t>
            </a:r>
            <a:r>
              <a:rPr lang="en-US" sz="2800" dirty="0" err="1" smtClean="0">
                <a:solidFill>
                  <a:schemeClr val="tx1"/>
                </a:solidFill>
              </a:rPr>
              <a:t>masa</a:t>
            </a:r>
            <a:r>
              <a:rPr lang="en-US" sz="2800" dirty="0" smtClean="0">
                <a:solidFill>
                  <a:schemeClr val="tx1"/>
                </a:solidFill>
              </a:rPr>
              <a:t> </a:t>
            </a:r>
            <a:r>
              <a:rPr lang="en-US" sz="2800" dirty="0" err="1" smtClean="0">
                <a:solidFill>
                  <a:schemeClr val="tx1"/>
                </a:solidFill>
              </a:rPr>
              <a:t>orde</a:t>
            </a:r>
            <a:r>
              <a:rPr lang="en-US" sz="2800" dirty="0" smtClean="0">
                <a:solidFill>
                  <a:schemeClr val="tx1"/>
                </a:solidFill>
              </a:rPr>
              <a:t> lama </a:t>
            </a:r>
            <a:r>
              <a:rPr lang="en-US" sz="2800" dirty="0" err="1" smtClean="0">
                <a:solidFill>
                  <a:schemeClr val="tx1"/>
                </a:solidFill>
              </a:rPr>
              <a:t>inilah</a:t>
            </a:r>
            <a:r>
              <a:rPr lang="en-US" sz="2800" dirty="0" smtClean="0">
                <a:solidFill>
                  <a:schemeClr val="tx1"/>
                </a:solidFill>
              </a:rPr>
              <a:t>, </a:t>
            </a:r>
            <a:r>
              <a:rPr lang="en-US" sz="2800" dirty="0" err="1" smtClean="0">
                <a:solidFill>
                  <a:schemeClr val="tx1"/>
                </a:solidFill>
              </a:rPr>
              <a:t>bangsa</a:t>
            </a:r>
            <a:r>
              <a:rPr lang="en-US" sz="2800" dirty="0" smtClean="0">
                <a:solidFill>
                  <a:schemeClr val="tx1"/>
                </a:solidFill>
              </a:rPr>
              <a:t> </a:t>
            </a:r>
            <a:r>
              <a:rPr lang="en-US" sz="2800" dirty="0" err="1" smtClean="0">
                <a:solidFill>
                  <a:schemeClr val="tx1"/>
                </a:solidFill>
              </a:rPr>
              <a:t>kita</a:t>
            </a:r>
            <a:r>
              <a:rPr lang="en-US" sz="2800" dirty="0" smtClean="0">
                <a:solidFill>
                  <a:schemeClr val="tx1"/>
                </a:solidFill>
              </a:rPr>
              <a:t> </a:t>
            </a:r>
            <a:r>
              <a:rPr lang="en-US" sz="2800" dirty="0" err="1" smtClean="0">
                <a:solidFill>
                  <a:schemeClr val="tx1"/>
                </a:solidFill>
              </a:rPr>
              <a:t>baru</a:t>
            </a:r>
            <a:r>
              <a:rPr lang="en-US" sz="2800" dirty="0" smtClean="0">
                <a:solidFill>
                  <a:schemeClr val="tx1"/>
                </a:solidFill>
              </a:rPr>
              <a:t> </a:t>
            </a:r>
            <a:r>
              <a:rPr lang="en-US" sz="2800" dirty="0" err="1" smtClean="0">
                <a:solidFill>
                  <a:schemeClr val="tx1"/>
                </a:solidFill>
              </a:rPr>
              <a:t>memulai</a:t>
            </a:r>
            <a:r>
              <a:rPr lang="en-US" sz="2800" dirty="0" smtClean="0">
                <a:solidFill>
                  <a:schemeClr val="tx1"/>
                </a:solidFill>
              </a:rPr>
              <a:t> </a:t>
            </a:r>
            <a:r>
              <a:rPr lang="en-US" sz="2800" dirty="0" err="1" smtClean="0">
                <a:solidFill>
                  <a:schemeClr val="tx1"/>
                </a:solidFill>
              </a:rPr>
              <a:t>menata</a:t>
            </a:r>
            <a:r>
              <a:rPr lang="en-US" sz="2800" dirty="0" smtClean="0">
                <a:solidFill>
                  <a:schemeClr val="tx1"/>
                </a:solidFill>
              </a:rPr>
              <a:t> </a:t>
            </a:r>
            <a:r>
              <a:rPr lang="en-US" sz="2800" dirty="0" err="1" smtClean="0">
                <a:solidFill>
                  <a:schemeClr val="tx1"/>
                </a:solidFill>
              </a:rPr>
              <a:t>segala</a:t>
            </a:r>
            <a:r>
              <a:rPr lang="en-US" sz="2800" dirty="0" smtClean="0">
                <a:solidFill>
                  <a:schemeClr val="tx1"/>
                </a:solidFill>
              </a:rPr>
              <a:t> </a:t>
            </a:r>
            <a:r>
              <a:rPr lang="en-US" sz="2800" dirty="0" err="1" smtClean="0">
                <a:solidFill>
                  <a:schemeClr val="tx1"/>
                </a:solidFill>
              </a:rPr>
              <a:t>perihal</a:t>
            </a:r>
            <a:r>
              <a:rPr lang="en-US" sz="2800" dirty="0" smtClean="0">
                <a:solidFill>
                  <a:schemeClr val="tx1"/>
                </a:solidFill>
              </a:rPr>
              <a:t> </a:t>
            </a:r>
            <a:r>
              <a:rPr lang="en-US" sz="2800" dirty="0" err="1" smtClean="0">
                <a:solidFill>
                  <a:schemeClr val="tx1"/>
                </a:solidFill>
              </a:rPr>
              <a:t>aturan</a:t>
            </a:r>
            <a:r>
              <a:rPr lang="en-US" sz="2800" dirty="0" smtClean="0">
                <a:solidFill>
                  <a:schemeClr val="tx1"/>
                </a:solidFill>
              </a:rPr>
              <a:t> </a:t>
            </a:r>
            <a:r>
              <a:rPr lang="en-US" sz="2800" dirty="0" err="1" smtClean="0">
                <a:solidFill>
                  <a:schemeClr val="tx1"/>
                </a:solidFill>
              </a:rPr>
              <a:t>dalam</a:t>
            </a:r>
            <a:r>
              <a:rPr lang="en-US" sz="2800" dirty="0" smtClean="0">
                <a:solidFill>
                  <a:schemeClr val="tx1"/>
                </a:solidFill>
              </a:rPr>
              <a:t> </a:t>
            </a:r>
            <a:r>
              <a:rPr lang="en-US" sz="2800" dirty="0" err="1" smtClean="0">
                <a:solidFill>
                  <a:schemeClr val="tx1"/>
                </a:solidFill>
              </a:rPr>
              <a:t>mengelola</a:t>
            </a:r>
            <a:r>
              <a:rPr lang="en-US" sz="2800" dirty="0" smtClean="0">
                <a:solidFill>
                  <a:schemeClr val="tx1"/>
                </a:solidFill>
              </a:rPr>
              <a:t> </a:t>
            </a:r>
            <a:r>
              <a:rPr lang="en-US" sz="2800" dirty="0" err="1" smtClean="0">
                <a:solidFill>
                  <a:schemeClr val="tx1"/>
                </a:solidFill>
                <a:hlinkClick r:id="rId4" tooltip="negara eropa barat"/>
              </a:rPr>
              <a:t>negara</a:t>
            </a:r>
            <a:r>
              <a:rPr lang="en-US" sz="2800" dirty="0" smtClean="0">
                <a:solidFill>
                  <a:schemeClr val="tx1"/>
                </a:solidFill>
              </a:rPr>
              <a:t>. </a:t>
            </a:r>
            <a:r>
              <a:rPr lang="en-US" sz="2800" dirty="0" err="1" smtClean="0">
                <a:solidFill>
                  <a:schemeClr val="tx1"/>
                </a:solidFill>
              </a:rPr>
              <a:t>Saat</a:t>
            </a:r>
            <a:r>
              <a:rPr lang="en-US" sz="2800" dirty="0" smtClean="0">
                <a:solidFill>
                  <a:schemeClr val="tx1"/>
                </a:solidFill>
              </a:rPr>
              <a:t> </a:t>
            </a:r>
            <a:r>
              <a:rPr lang="en-US" sz="2800" dirty="0" err="1" smtClean="0">
                <a:solidFill>
                  <a:schemeClr val="tx1"/>
                </a:solidFill>
              </a:rPr>
              <a:t>itu</a:t>
            </a:r>
            <a:r>
              <a:rPr lang="en-US" sz="2800" dirty="0" smtClean="0">
                <a:solidFill>
                  <a:schemeClr val="tx1"/>
                </a:solidFill>
              </a:rPr>
              <a:t>, </a:t>
            </a:r>
            <a:r>
              <a:rPr lang="en-US" sz="2800" dirty="0" err="1" smtClean="0">
                <a:solidFill>
                  <a:schemeClr val="tx1"/>
                </a:solidFill>
              </a:rPr>
              <a:t>kita</a:t>
            </a:r>
            <a:r>
              <a:rPr lang="en-US" sz="2800" dirty="0" smtClean="0">
                <a:solidFill>
                  <a:schemeClr val="tx1"/>
                </a:solidFill>
              </a:rPr>
              <a:t> </a:t>
            </a:r>
            <a:r>
              <a:rPr lang="en-US" sz="2800" dirty="0" err="1" smtClean="0">
                <a:solidFill>
                  <a:schemeClr val="tx1"/>
                </a:solidFill>
              </a:rPr>
              <a:t>baru</a:t>
            </a:r>
            <a:r>
              <a:rPr lang="en-US" sz="2800" dirty="0" smtClean="0">
                <a:solidFill>
                  <a:schemeClr val="tx1"/>
                </a:solidFill>
              </a:rPr>
              <a:t> </a:t>
            </a:r>
            <a:r>
              <a:rPr lang="en-US" sz="2800" dirty="0" err="1" smtClean="0">
                <a:solidFill>
                  <a:schemeClr val="tx1"/>
                </a:solidFill>
              </a:rPr>
              <a:t>saja</a:t>
            </a:r>
            <a:r>
              <a:rPr lang="en-US" sz="2800" dirty="0" smtClean="0">
                <a:solidFill>
                  <a:schemeClr val="tx1"/>
                </a:solidFill>
              </a:rPr>
              <a:t> </a:t>
            </a:r>
            <a:r>
              <a:rPr lang="en-US" sz="2800" dirty="0" err="1" smtClean="0">
                <a:solidFill>
                  <a:schemeClr val="tx1"/>
                </a:solidFill>
              </a:rPr>
              <a:t>memproklamirkan</a:t>
            </a:r>
            <a:r>
              <a:rPr lang="en-US" sz="2800" dirty="0" smtClean="0">
                <a:solidFill>
                  <a:schemeClr val="tx1"/>
                </a:solidFill>
              </a:rPr>
              <a:t> </a:t>
            </a:r>
            <a:r>
              <a:rPr lang="en-US" sz="2800" dirty="0" err="1" smtClean="0">
                <a:solidFill>
                  <a:schemeClr val="tx1"/>
                </a:solidFill>
              </a:rPr>
              <a:t>diri</a:t>
            </a:r>
            <a:r>
              <a:rPr lang="en-US" sz="2800" dirty="0" smtClean="0">
                <a:solidFill>
                  <a:schemeClr val="tx1"/>
                </a:solidFill>
              </a:rPr>
              <a:t> </a:t>
            </a:r>
            <a:r>
              <a:rPr lang="en-US" sz="2800" dirty="0" err="1" smtClean="0">
                <a:solidFill>
                  <a:schemeClr val="tx1"/>
                </a:solidFill>
              </a:rPr>
              <a:t>menjadi</a:t>
            </a:r>
            <a:r>
              <a:rPr lang="en-US" sz="2800" dirty="0" smtClean="0">
                <a:solidFill>
                  <a:schemeClr val="tx1"/>
                </a:solidFill>
              </a:rPr>
              <a:t> </a:t>
            </a:r>
            <a:r>
              <a:rPr lang="en-US" sz="2800" dirty="0" err="1" smtClean="0">
                <a:solidFill>
                  <a:schemeClr val="tx1"/>
                </a:solidFill>
              </a:rPr>
              <a:t>negara</a:t>
            </a:r>
            <a:r>
              <a:rPr lang="en-US" sz="2800" dirty="0" smtClean="0">
                <a:solidFill>
                  <a:schemeClr val="tx1"/>
                </a:solidFill>
              </a:rPr>
              <a:t> </a:t>
            </a:r>
            <a:r>
              <a:rPr lang="en-US" sz="2800" dirty="0" err="1" smtClean="0">
                <a:solidFill>
                  <a:schemeClr val="tx1"/>
                </a:solidFill>
              </a:rPr>
              <a:t>merdeka</a:t>
            </a:r>
            <a:r>
              <a:rPr lang="en-US" sz="2800" dirty="0" smtClean="0">
                <a:solidFill>
                  <a:schemeClr val="tx1"/>
                </a:solidFill>
              </a:rPr>
              <a:t> </a:t>
            </a:r>
            <a:r>
              <a:rPr lang="en-US" sz="2800" dirty="0" err="1" smtClean="0">
                <a:solidFill>
                  <a:schemeClr val="tx1"/>
                </a:solidFill>
              </a:rPr>
              <a:t>meskipun</a:t>
            </a:r>
            <a:r>
              <a:rPr lang="en-US" sz="2800" dirty="0" smtClean="0">
                <a:solidFill>
                  <a:schemeClr val="tx1"/>
                </a:solidFill>
              </a:rPr>
              <a:t> </a:t>
            </a:r>
            <a:r>
              <a:rPr lang="en-US" sz="2800" dirty="0" err="1" smtClean="0">
                <a:solidFill>
                  <a:schemeClr val="tx1"/>
                </a:solidFill>
              </a:rPr>
              <a:t>belum</a:t>
            </a:r>
            <a:r>
              <a:rPr lang="en-US" sz="2800" dirty="0" smtClean="0">
                <a:solidFill>
                  <a:schemeClr val="tx1"/>
                </a:solidFill>
              </a:rPr>
              <a:t> </a:t>
            </a:r>
            <a:r>
              <a:rPr lang="en-US" sz="2800" dirty="0" err="1" smtClean="0">
                <a:solidFill>
                  <a:schemeClr val="tx1"/>
                </a:solidFill>
              </a:rPr>
              <a:t>bebas</a:t>
            </a:r>
            <a:r>
              <a:rPr lang="en-US" sz="2800" dirty="0" smtClean="0">
                <a:solidFill>
                  <a:schemeClr val="tx1"/>
                </a:solidFill>
              </a:rPr>
              <a:t> </a:t>
            </a:r>
            <a:r>
              <a:rPr lang="en-US" sz="2800" dirty="0" err="1" smtClean="0">
                <a:solidFill>
                  <a:schemeClr val="tx1"/>
                </a:solidFill>
              </a:rPr>
              <a:t>seratus</a:t>
            </a:r>
            <a:r>
              <a:rPr lang="en-US" sz="2800" dirty="0" smtClean="0">
                <a:solidFill>
                  <a:schemeClr val="tx1"/>
                </a:solidFill>
              </a:rPr>
              <a:t> </a:t>
            </a:r>
            <a:r>
              <a:rPr lang="en-US" sz="2800" dirty="0" err="1" smtClean="0">
                <a:solidFill>
                  <a:schemeClr val="tx1"/>
                </a:solidFill>
              </a:rPr>
              <a:t>persen</a:t>
            </a:r>
            <a:r>
              <a:rPr lang="en-US" sz="2800" dirty="0" smtClean="0">
                <a:solidFill>
                  <a:schemeClr val="tx1"/>
                </a:solidFill>
              </a:rPr>
              <a:t> </a:t>
            </a:r>
            <a:r>
              <a:rPr lang="en-US" sz="2800" dirty="0" err="1" smtClean="0">
                <a:solidFill>
                  <a:schemeClr val="tx1"/>
                </a:solidFill>
              </a:rPr>
              <a:t>dari</a:t>
            </a:r>
            <a:r>
              <a:rPr lang="en-US" sz="2800" dirty="0" smtClean="0">
                <a:solidFill>
                  <a:schemeClr val="tx1"/>
                </a:solidFill>
              </a:rPr>
              <a:t> </a:t>
            </a:r>
            <a:r>
              <a:rPr lang="en-US" sz="2800" dirty="0" err="1" smtClean="0">
                <a:solidFill>
                  <a:schemeClr val="tx1"/>
                </a:solidFill>
              </a:rPr>
              <a:t>kekuasaan</a:t>
            </a:r>
            <a:r>
              <a:rPr lang="en-US" sz="2800" dirty="0" smtClean="0">
                <a:solidFill>
                  <a:schemeClr val="tx1"/>
                </a:solidFill>
              </a:rPr>
              <a:t> </a:t>
            </a:r>
            <a:r>
              <a:rPr lang="en-US" sz="2800" dirty="0" err="1" smtClean="0">
                <a:solidFill>
                  <a:schemeClr val="tx1"/>
                </a:solidFill>
              </a:rPr>
              <a:t>penjajah</a:t>
            </a:r>
            <a:r>
              <a:rPr lang="en-US" sz="2800" dirty="0" smtClean="0">
                <a:solidFill>
                  <a:schemeClr val="tx1"/>
                </a:solidFill>
              </a:rPr>
              <a:t>. </a:t>
            </a:r>
            <a:r>
              <a:rPr lang="en-US" sz="2800" dirty="0" err="1" smtClean="0">
                <a:solidFill>
                  <a:schemeClr val="tx1"/>
                </a:solidFill>
              </a:rPr>
              <a:t>Maka</a:t>
            </a:r>
            <a:r>
              <a:rPr lang="en-US" sz="2800" dirty="0" smtClean="0">
                <a:solidFill>
                  <a:schemeClr val="tx1"/>
                </a:solidFill>
              </a:rPr>
              <a:t>, </a:t>
            </a:r>
            <a:r>
              <a:rPr lang="en-US" sz="2800" dirty="0" err="1" smtClean="0">
                <a:solidFill>
                  <a:schemeClr val="tx1"/>
                </a:solidFill>
              </a:rPr>
              <a:t>bisa</a:t>
            </a:r>
            <a:r>
              <a:rPr lang="en-US" sz="2800" dirty="0" smtClean="0">
                <a:solidFill>
                  <a:schemeClr val="tx1"/>
                </a:solidFill>
              </a:rPr>
              <a:t> </a:t>
            </a:r>
            <a:r>
              <a:rPr lang="en-US" sz="2800" dirty="0" err="1" smtClean="0">
                <a:solidFill>
                  <a:schemeClr val="tx1"/>
                </a:solidFill>
              </a:rPr>
              <a:t>dikatakan</a:t>
            </a:r>
            <a:r>
              <a:rPr lang="en-US" sz="2800" dirty="0" smtClean="0">
                <a:solidFill>
                  <a:schemeClr val="tx1"/>
                </a:solidFill>
              </a:rPr>
              <a:t> </a:t>
            </a:r>
            <a:r>
              <a:rPr lang="en-US" sz="2800" dirty="0" err="1" smtClean="0">
                <a:solidFill>
                  <a:schemeClr val="tx1"/>
                </a:solidFill>
              </a:rPr>
              <a:t>bahwa</a:t>
            </a:r>
            <a:r>
              <a:rPr lang="en-US" sz="2800" dirty="0" smtClean="0">
                <a:solidFill>
                  <a:schemeClr val="tx1"/>
                </a:solidFill>
              </a:rPr>
              <a:t> era </a:t>
            </a:r>
            <a:r>
              <a:rPr lang="en-US" sz="2800" dirty="0" err="1" smtClean="0">
                <a:solidFill>
                  <a:schemeClr val="tx1"/>
                </a:solidFill>
              </a:rPr>
              <a:t>pemerintahan</a:t>
            </a:r>
            <a:r>
              <a:rPr lang="en-US" sz="2800" dirty="0" smtClean="0">
                <a:solidFill>
                  <a:schemeClr val="tx1"/>
                </a:solidFill>
              </a:rPr>
              <a:t> </a:t>
            </a:r>
            <a:r>
              <a:rPr lang="en-US" sz="2800" dirty="0" err="1" smtClean="0">
                <a:solidFill>
                  <a:schemeClr val="tx1"/>
                </a:solidFill>
                <a:hlinkClick r:id="rId5" tooltip="politik orde lama"/>
              </a:rPr>
              <a:t>orde</a:t>
            </a:r>
            <a:r>
              <a:rPr lang="en-US" sz="2800" dirty="0" smtClean="0">
                <a:solidFill>
                  <a:schemeClr val="tx1"/>
                </a:solidFill>
                <a:hlinkClick r:id="rId5" tooltip="politik orde lama"/>
              </a:rPr>
              <a:t> lama</a:t>
            </a:r>
            <a:r>
              <a:rPr lang="en-US" sz="2800" dirty="0" smtClean="0">
                <a:solidFill>
                  <a:schemeClr val="tx1"/>
                </a:solidFill>
              </a:rPr>
              <a:t> </a:t>
            </a:r>
            <a:r>
              <a:rPr lang="en-US" sz="2800" dirty="0" err="1" smtClean="0">
                <a:solidFill>
                  <a:schemeClr val="tx1"/>
                </a:solidFill>
              </a:rPr>
              <a:t>menjadi</a:t>
            </a:r>
            <a:r>
              <a:rPr lang="en-US" sz="2800" dirty="0" smtClean="0">
                <a:solidFill>
                  <a:schemeClr val="tx1"/>
                </a:solidFill>
              </a:rPr>
              <a:t> </a:t>
            </a:r>
            <a:r>
              <a:rPr lang="en-US" sz="2800" dirty="0" err="1" smtClean="0">
                <a:solidFill>
                  <a:schemeClr val="tx1"/>
                </a:solidFill>
              </a:rPr>
              <a:t>cikal</a:t>
            </a:r>
            <a:r>
              <a:rPr lang="en-US" sz="2800" dirty="0" smtClean="0">
                <a:solidFill>
                  <a:schemeClr val="tx1"/>
                </a:solidFill>
              </a:rPr>
              <a:t> </a:t>
            </a:r>
            <a:r>
              <a:rPr lang="en-US" sz="2800" dirty="0" err="1" smtClean="0">
                <a:solidFill>
                  <a:schemeClr val="tx1"/>
                </a:solidFill>
              </a:rPr>
              <a:t>bakal</a:t>
            </a:r>
            <a:r>
              <a:rPr lang="en-US" sz="2800" dirty="0" smtClean="0">
                <a:solidFill>
                  <a:schemeClr val="tx1"/>
                </a:solidFill>
              </a:rPr>
              <a:t> </a:t>
            </a:r>
            <a:r>
              <a:rPr lang="en-US" sz="2800" dirty="0" err="1" smtClean="0">
                <a:solidFill>
                  <a:schemeClr val="tx1"/>
                </a:solidFill>
              </a:rPr>
              <a:t>pengaturan</a:t>
            </a:r>
            <a:r>
              <a:rPr lang="en-US" sz="2800" dirty="0" smtClean="0">
                <a:solidFill>
                  <a:schemeClr val="tx1"/>
                </a:solidFill>
              </a:rPr>
              <a:t> </a:t>
            </a:r>
            <a:r>
              <a:rPr lang="en-US" sz="2800" dirty="0" err="1" smtClean="0">
                <a:solidFill>
                  <a:schemeClr val="tx1"/>
                </a:solidFill>
              </a:rPr>
              <a:t>sistem</a:t>
            </a:r>
            <a:r>
              <a:rPr lang="en-US" sz="2800" dirty="0" smtClean="0">
                <a:solidFill>
                  <a:schemeClr val="tx1"/>
                </a:solidFill>
              </a:rPr>
              <a:t> </a:t>
            </a:r>
            <a:r>
              <a:rPr lang="en-US" sz="2800" dirty="0" err="1" smtClean="0">
                <a:solidFill>
                  <a:schemeClr val="tx1"/>
                </a:solidFill>
              </a:rPr>
              <a:t>untuk</a:t>
            </a:r>
            <a:r>
              <a:rPr lang="en-US" sz="2800" dirty="0" smtClean="0">
                <a:solidFill>
                  <a:schemeClr val="tx1"/>
                </a:solidFill>
              </a:rPr>
              <a:t> </a:t>
            </a:r>
            <a:r>
              <a:rPr lang="en-US" sz="2800" dirty="0" err="1" smtClean="0">
                <a:solidFill>
                  <a:schemeClr val="tx1"/>
                </a:solidFill>
              </a:rPr>
              <a:t>bangsa</a:t>
            </a:r>
            <a:r>
              <a:rPr lang="en-US" sz="2800" dirty="0" smtClean="0">
                <a:solidFill>
                  <a:schemeClr val="tx1"/>
                </a:solidFill>
              </a:rPr>
              <a:t> </a:t>
            </a:r>
            <a:r>
              <a:rPr lang="en-US" sz="2800" dirty="0" smtClean="0">
                <a:solidFill>
                  <a:schemeClr val="tx1"/>
                </a:solidFill>
                <a:hlinkClick r:id="rId6" tooltip="obama bahasa indonesia"/>
              </a:rPr>
              <a:t>Indonesia</a:t>
            </a:r>
            <a:r>
              <a:rPr lang="en-US" sz="2800" dirty="0" smtClean="0">
                <a:solidFill>
                  <a:schemeClr val="tx1"/>
                </a:solidFill>
              </a:rPr>
              <a:t>.</a:t>
            </a:r>
            <a:br>
              <a:rPr lang="en-US" sz="2800" dirty="0" smtClean="0">
                <a:solidFill>
                  <a:schemeClr val="tx1"/>
                </a:solidFill>
              </a:rPr>
            </a:br>
            <a:endParaRPr lang="en-US" sz="2800" dirty="0">
              <a:solidFill>
                <a:schemeClr val="tx1"/>
              </a:solidFill>
            </a:endParaRPr>
          </a:p>
        </p:txBody>
      </p:sp>
      <p:sp>
        <p:nvSpPr>
          <p:cNvPr id="3" name="Content Placeholder 2"/>
          <p:cNvSpPr>
            <a:spLocks noGrp="1"/>
          </p:cNvSpPr>
          <p:nvPr>
            <p:ph idx="1"/>
          </p:nvPr>
        </p:nvSpPr>
        <p:spPr>
          <a:xfrm>
            <a:off x="457200" y="4038600"/>
            <a:ext cx="8153400" cy="2590800"/>
          </a:xfrm>
        </p:spPr>
        <p:txBody>
          <a:bodyPr/>
          <a:lstStyle/>
          <a:p>
            <a:r>
              <a:rPr lang="en-US" dirty="0" err="1" smtClean="0"/>
              <a:t>Pemerintahan</a:t>
            </a:r>
            <a:r>
              <a:rPr lang="en-US" dirty="0" smtClean="0"/>
              <a:t> </a:t>
            </a:r>
            <a:r>
              <a:rPr lang="en-US" dirty="0" err="1" smtClean="0"/>
              <a:t>orde</a:t>
            </a:r>
            <a:r>
              <a:rPr lang="en-US" dirty="0" smtClean="0"/>
              <a:t> lama </a:t>
            </a:r>
            <a:r>
              <a:rPr lang="en-US" dirty="0" err="1" smtClean="0"/>
              <a:t>adalah</a:t>
            </a:r>
            <a:r>
              <a:rPr lang="en-US" dirty="0" smtClean="0"/>
              <a:t> </a:t>
            </a:r>
            <a:r>
              <a:rPr lang="en-US" dirty="0" err="1" smtClean="0"/>
              <a:t>pemerintahan</a:t>
            </a:r>
            <a:r>
              <a:rPr lang="en-US" dirty="0" smtClean="0"/>
              <a:t> </a:t>
            </a:r>
            <a:r>
              <a:rPr lang="en-US" dirty="0" err="1" smtClean="0"/>
              <a:t>negara</a:t>
            </a:r>
            <a:r>
              <a:rPr lang="en-US" dirty="0" smtClean="0"/>
              <a:t> Indonesia yang </a:t>
            </a:r>
            <a:r>
              <a:rPr lang="en-US" dirty="0" err="1" smtClean="0"/>
              <a:t>berlangsung</a:t>
            </a:r>
            <a:r>
              <a:rPr lang="en-US" dirty="0" smtClean="0"/>
              <a:t> </a:t>
            </a:r>
            <a:r>
              <a:rPr lang="en-US" dirty="0" err="1" smtClean="0"/>
              <a:t>di</a:t>
            </a:r>
            <a:r>
              <a:rPr lang="en-US" dirty="0" smtClean="0"/>
              <a:t> </a:t>
            </a:r>
            <a:r>
              <a:rPr lang="en-US" dirty="0" err="1" smtClean="0"/>
              <a:t>bawah</a:t>
            </a:r>
            <a:r>
              <a:rPr lang="en-US" dirty="0" smtClean="0"/>
              <a:t> </a:t>
            </a:r>
            <a:r>
              <a:rPr lang="en-US" dirty="0" err="1" smtClean="0"/>
              <a:t>pimpinan</a:t>
            </a:r>
            <a:r>
              <a:rPr lang="en-US" dirty="0" smtClean="0"/>
              <a:t> </a:t>
            </a:r>
            <a:r>
              <a:rPr lang="en-US" dirty="0" err="1" smtClean="0">
                <a:hlinkClick r:id="rId7" tooltip="nama nama presiden indonesia"/>
              </a:rPr>
              <a:t>Soekarno</a:t>
            </a:r>
            <a:r>
              <a:rPr lang="en-US" dirty="0" smtClean="0"/>
              <a:t>. </a:t>
            </a:r>
            <a:r>
              <a:rPr lang="en-US" dirty="0" err="1" smtClean="0"/>
              <a:t>Pemerintahan</a:t>
            </a:r>
            <a:r>
              <a:rPr lang="en-US" dirty="0" smtClean="0"/>
              <a:t> </a:t>
            </a:r>
            <a:r>
              <a:rPr lang="en-US" dirty="0" err="1" smtClean="0"/>
              <a:t>orde</a:t>
            </a:r>
            <a:r>
              <a:rPr lang="en-US" dirty="0" smtClean="0"/>
              <a:t> lama </a:t>
            </a:r>
            <a:r>
              <a:rPr lang="en-US" dirty="0" err="1" smtClean="0"/>
              <a:t>berlangsung</a:t>
            </a:r>
            <a:r>
              <a:rPr lang="en-US" dirty="0" smtClean="0"/>
              <a:t> </a:t>
            </a:r>
            <a:r>
              <a:rPr lang="en-US" dirty="0" err="1" smtClean="0"/>
              <a:t>sejak</a:t>
            </a:r>
            <a:r>
              <a:rPr lang="en-US" dirty="0" smtClean="0"/>
              <a:t> </a:t>
            </a:r>
            <a:r>
              <a:rPr lang="en-US" dirty="0" err="1" smtClean="0">
                <a:hlinkClick r:id="rId8" tooltip="proklamasi"/>
              </a:rPr>
              <a:t>proklamasi</a:t>
            </a:r>
            <a:r>
              <a:rPr lang="en-US" dirty="0" smtClean="0"/>
              <a:t> </a:t>
            </a:r>
            <a:r>
              <a:rPr lang="en-US" dirty="0" err="1" smtClean="0"/>
              <a:t>kemerdekaan</a:t>
            </a:r>
            <a:r>
              <a:rPr lang="en-US" dirty="0" smtClean="0"/>
              <a:t> </a:t>
            </a:r>
            <a:r>
              <a:rPr lang="en-US" dirty="0" err="1" smtClean="0"/>
              <a:t>Republik</a:t>
            </a:r>
            <a:r>
              <a:rPr lang="en-US" dirty="0" smtClean="0"/>
              <a:t> Indonesia </a:t>
            </a:r>
            <a:r>
              <a:rPr lang="en-US" dirty="0" err="1" smtClean="0"/>
              <a:t>pada</a:t>
            </a:r>
            <a:r>
              <a:rPr lang="en-US" dirty="0" smtClean="0"/>
              <a:t> 17 </a:t>
            </a:r>
            <a:r>
              <a:rPr lang="en-US" dirty="0" err="1" smtClean="0"/>
              <a:t>Agustus</a:t>
            </a:r>
            <a:r>
              <a:rPr lang="en-US" dirty="0" smtClean="0"/>
              <a:t> 1945 </a:t>
            </a:r>
            <a:r>
              <a:rPr lang="en-US" dirty="0" err="1" smtClean="0"/>
              <a:t>hingga</a:t>
            </a:r>
            <a:r>
              <a:rPr lang="en-US" dirty="0" smtClean="0"/>
              <a:t> 1968.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5400" dirty="0" smtClean="0"/>
              <a:t>SISTEM PRESIDENSIAL</a:t>
            </a:r>
            <a:endParaRPr lang="en-US" dirty="0"/>
          </a:p>
        </p:txBody>
      </p:sp>
      <p:sp>
        <p:nvSpPr>
          <p:cNvPr id="3" name="Content Placeholder 2"/>
          <p:cNvSpPr>
            <a:spLocks noGrp="1"/>
          </p:cNvSpPr>
          <p:nvPr>
            <p:ph idx="1"/>
          </p:nvPr>
        </p:nvSpPr>
        <p:spPr>
          <a:xfrm>
            <a:off x="457200" y="1524000"/>
            <a:ext cx="8229600" cy="5105400"/>
          </a:xfrm>
        </p:spPr>
        <p:txBody>
          <a:bodyPr>
            <a:normAutofit fontScale="40000" lnSpcReduction="20000"/>
          </a:bodyPr>
          <a:lstStyle/>
          <a:p>
            <a:pPr>
              <a:buNone/>
            </a:pPr>
            <a:r>
              <a:rPr lang="en-US" sz="2400" dirty="0" smtClean="0"/>
              <a:t/>
            </a:r>
            <a:br>
              <a:rPr lang="en-US" sz="2400" dirty="0" smtClean="0"/>
            </a:br>
            <a:r>
              <a:rPr lang="en-US" sz="7000" dirty="0" err="1" smtClean="0">
                <a:latin typeface="+mj-lt"/>
              </a:rPr>
              <a:t>Merupakan</a:t>
            </a:r>
            <a:r>
              <a:rPr lang="en-US" sz="7000" dirty="0" smtClean="0">
                <a:latin typeface="+mj-lt"/>
              </a:rPr>
              <a:t> system </a:t>
            </a:r>
            <a:r>
              <a:rPr lang="en-US" sz="7000" dirty="0" err="1" smtClean="0">
                <a:latin typeface="+mj-lt"/>
              </a:rPr>
              <a:t>pemerintahan</a:t>
            </a:r>
            <a:r>
              <a:rPr lang="en-US" sz="7000" dirty="0" smtClean="0">
                <a:latin typeface="+mj-lt"/>
              </a:rPr>
              <a:t> </a:t>
            </a:r>
            <a:r>
              <a:rPr lang="en-US" sz="7000" dirty="0" err="1" smtClean="0">
                <a:latin typeface="+mj-lt"/>
              </a:rPr>
              <a:t>di</a:t>
            </a:r>
            <a:r>
              <a:rPr lang="en-US" sz="7000" dirty="0" smtClean="0">
                <a:latin typeface="+mj-lt"/>
              </a:rPr>
              <a:t> </a:t>
            </a:r>
            <a:r>
              <a:rPr lang="en-US" sz="7000" dirty="0" err="1" smtClean="0">
                <a:latin typeface="+mj-lt"/>
              </a:rPr>
              <a:t>mana</a:t>
            </a:r>
            <a:r>
              <a:rPr lang="en-US" sz="7000" dirty="0" smtClean="0">
                <a:latin typeface="+mj-lt"/>
              </a:rPr>
              <a:t> </a:t>
            </a:r>
            <a:r>
              <a:rPr lang="en-US" sz="7000" dirty="0" err="1" smtClean="0">
                <a:latin typeface="+mj-lt"/>
              </a:rPr>
              <a:t>kepala</a:t>
            </a:r>
            <a:r>
              <a:rPr lang="en-US" sz="7000" dirty="0" smtClean="0">
                <a:latin typeface="+mj-lt"/>
              </a:rPr>
              <a:t> </a:t>
            </a:r>
            <a:r>
              <a:rPr lang="en-US" sz="7000" dirty="0" err="1" smtClean="0">
                <a:latin typeface="+mj-lt"/>
              </a:rPr>
              <a:t>pemerintahan</a:t>
            </a:r>
            <a:r>
              <a:rPr lang="en-US" sz="7000" dirty="0" smtClean="0">
                <a:latin typeface="+mj-lt"/>
              </a:rPr>
              <a:t> </a:t>
            </a:r>
            <a:r>
              <a:rPr lang="en-US" sz="7000" dirty="0" err="1" smtClean="0">
                <a:latin typeface="+mj-lt"/>
              </a:rPr>
              <a:t>dipegang</a:t>
            </a:r>
            <a:r>
              <a:rPr lang="en-US" sz="7000" dirty="0" smtClean="0">
                <a:latin typeface="+mj-lt"/>
              </a:rPr>
              <a:t> </a:t>
            </a:r>
            <a:r>
              <a:rPr lang="en-US" sz="7000" dirty="0" err="1" smtClean="0">
                <a:latin typeface="+mj-lt"/>
              </a:rPr>
              <a:t>oleh</a:t>
            </a:r>
            <a:r>
              <a:rPr lang="en-US" sz="7000" dirty="0" smtClean="0">
                <a:latin typeface="+mj-lt"/>
              </a:rPr>
              <a:t> </a:t>
            </a:r>
            <a:r>
              <a:rPr lang="en-US" sz="7000" dirty="0" err="1" smtClean="0">
                <a:latin typeface="+mj-lt"/>
              </a:rPr>
              <a:t>presiden</a:t>
            </a:r>
            <a:r>
              <a:rPr lang="en-US" sz="7000" dirty="0" smtClean="0">
                <a:latin typeface="+mj-lt"/>
              </a:rPr>
              <a:t> </a:t>
            </a:r>
            <a:r>
              <a:rPr lang="en-US" sz="7000" dirty="0" err="1" smtClean="0">
                <a:latin typeface="+mj-lt"/>
              </a:rPr>
              <a:t>dan</a:t>
            </a:r>
            <a:r>
              <a:rPr lang="en-US" sz="7000" dirty="0" smtClean="0">
                <a:latin typeface="+mj-lt"/>
              </a:rPr>
              <a:t> </a:t>
            </a:r>
            <a:r>
              <a:rPr lang="en-US" sz="7000" dirty="0" err="1" smtClean="0">
                <a:latin typeface="+mj-lt"/>
              </a:rPr>
              <a:t>pemerintah</a:t>
            </a:r>
            <a:r>
              <a:rPr lang="en-US" sz="7000" dirty="0" smtClean="0">
                <a:latin typeface="+mj-lt"/>
              </a:rPr>
              <a:t> </a:t>
            </a:r>
            <a:r>
              <a:rPr lang="en-US" sz="7000" dirty="0" err="1" smtClean="0">
                <a:latin typeface="+mj-lt"/>
              </a:rPr>
              <a:t>tidak</a:t>
            </a:r>
            <a:r>
              <a:rPr lang="en-US" sz="7000" dirty="0" smtClean="0">
                <a:latin typeface="+mj-lt"/>
              </a:rPr>
              <a:t> </a:t>
            </a:r>
            <a:r>
              <a:rPr lang="en-US" sz="7000" dirty="0" err="1" smtClean="0">
                <a:latin typeface="+mj-lt"/>
              </a:rPr>
              <a:t>bertanggung</a:t>
            </a:r>
            <a:r>
              <a:rPr lang="en-US" sz="7000" dirty="0" smtClean="0">
                <a:latin typeface="+mj-lt"/>
              </a:rPr>
              <a:t> </a:t>
            </a:r>
            <a:r>
              <a:rPr lang="en-US" sz="7000" dirty="0" err="1" smtClean="0">
                <a:latin typeface="+mj-lt"/>
              </a:rPr>
              <a:t>jawab</a:t>
            </a:r>
            <a:r>
              <a:rPr lang="en-US" sz="7000" dirty="0" smtClean="0">
                <a:latin typeface="+mj-lt"/>
              </a:rPr>
              <a:t> </a:t>
            </a:r>
            <a:r>
              <a:rPr lang="en-US" sz="7000" dirty="0" err="1" smtClean="0">
                <a:latin typeface="+mj-lt"/>
              </a:rPr>
              <a:t>kepada</a:t>
            </a:r>
            <a:r>
              <a:rPr lang="en-US" sz="7000" dirty="0" smtClean="0">
                <a:latin typeface="+mj-lt"/>
              </a:rPr>
              <a:t> </a:t>
            </a:r>
            <a:r>
              <a:rPr lang="en-US" sz="7000" dirty="0" err="1" smtClean="0">
                <a:latin typeface="+mj-lt"/>
              </a:rPr>
              <a:t>parlemen</a:t>
            </a:r>
            <a:r>
              <a:rPr lang="en-US" sz="7000" dirty="0" smtClean="0">
                <a:latin typeface="+mj-lt"/>
              </a:rPr>
              <a:t> (legislative). </a:t>
            </a:r>
            <a:r>
              <a:rPr lang="en-US" sz="7000" dirty="0" err="1" smtClean="0">
                <a:latin typeface="+mj-lt"/>
              </a:rPr>
              <a:t>Menteri</a:t>
            </a:r>
            <a:r>
              <a:rPr lang="en-US" sz="7000" dirty="0" smtClean="0">
                <a:latin typeface="+mj-lt"/>
              </a:rPr>
              <a:t> </a:t>
            </a:r>
            <a:r>
              <a:rPr lang="en-US" sz="7000" dirty="0" err="1" smtClean="0">
                <a:latin typeface="+mj-lt"/>
              </a:rPr>
              <a:t>bertanggung</a:t>
            </a:r>
            <a:r>
              <a:rPr lang="en-US" sz="7000" dirty="0" smtClean="0">
                <a:latin typeface="+mj-lt"/>
              </a:rPr>
              <a:t> </a:t>
            </a:r>
            <a:r>
              <a:rPr lang="en-US" sz="7000" dirty="0" err="1" smtClean="0">
                <a:latin typeface="+mj-lt"/>
              </a:rPr>
              <a:t>jawab</a:t>
            </a:r>
            <a:r>
              <a:rPr lang="en-US" sz="7000" dirty="0" smtClean="0">
                <a:latin typeface="+mj-lt"/>
              </a:rPr>
              <a:t> </a:t>
            </a:r>
            <a:r>
              <a:rPr lang="en-US" sz="7000" dirty="0" err="1" smtClean="0">
                <a:latin typeface="+mj-lt"/>
              </a:rPr>
              <a:t>kepada</a:t>
            </a:r>
            <a:r>
              <a:rPr lang="en-US" sz="7000" dirty="0" smtClean="0">
                <a:latin typeface="+mj-lt"/>
              </a:rPr>
              <a:t> </a:t>
            </a:r>
            <a:r>
              <a:rPr lang="en-US" sz="7000" dirty="0" err="1" smtClean="0">
                <a:latin typeface="+mj-lt"/>
              </a:rPr>
              <a:t>presiden</a:t>
            </a:r>
            <a:r>
              <a:rPr lang="en-US" sz="7000" dirty="0" smtClean="0">
                <a:latin typeface="+mj-lt"/>
              </a:rPr>
              <a:t> </a:t>
            </a:r>
            <a:r>
              <a:rPr lang="en-US" sz="7000" dirty="0" err="1" smtClean="0">
                <a:latin typeface="+mj-lt"/>
              </a:rPr>
              <a:t>karena</a:t>
            </a:r>
            <a:r>
              <a:rPr lang="en-US" sz="7000" dirty="0" smtClean="0">
                <a:latin typeface="+mj-lt"/>
              </a:rPr>
              <a:t> </a:t>
            </a:r>
            <a:r>
              <a:rPr lang="en-US" sz="7000" dirty="0" err="1" smtClean="0">
                <a:latin typeface="+mj-lt"/>
              </a:rPr>
              <a:t>presiden</a:t>
            </a:r>
            <a:r>
              <a:rPr lang="en-US" sz="7000" dirty="0" smtClean="0">
                <a:latin typeface="+mj-lt"/>
              </a:rPr>
              <a:t> </a:t>
            </a:r>
            <a:r>
              <a:rPr lang="en-US" sz="7000" dirty="0" err="1" smtClean="0">
                <a:latin typeface="+mj-lt"/>
              </a:rPr>
              <a:t>berkedudukan</a:t>
            </a:r>
            <a:r>
              <a:rPr lang="en-US" sz="7000" dirty="0" smtClean="0">
                <a:latin typeface="+mj-lt"/>
              </a:rPr>
              <a:t> </a:t>
            </a:r>
            <a:r>
              <a:rPr lang="en-US" sz="7000" dirty="0" err="1" smtClean="0">
                <a:latin typeface="+mj-lt"/>
              </a:rPr>
              <a:t>sebagai</a:t>
            </a:r>
            <a:r>
              <a:rPr lang="en-US" sz="7000" dirty="0" smtClean="0">
                <a:latin typeface="+mj-lt"/>
              </a:rPr>
              <a:t> </a:t>
            </a:r>
            <a:r>
              <a:rPr lang="en-US" sz="7000" dirty="0" err="1" smtClean="0">
                <a:latin typeface="+mj-lt"/>
              </a:rPr>
              <a:t>kepala</a:t>
            </a:r>
            <a:r>
              <a:rPr lang="en-US" sz="7000" dirty="0" smtClean="0">
                <a:latin typeface="+mj-lt"/>
              </a:rPr>
              <a:t> Negara </a:t>
            </a:r>
            <a:r>
              <a:rPr lang="en-US" sz="7000" dirty="0" err="1" smtClean="0">
                <a:latin typeface="+mj-lt"/>
              </a:rPr>
              <a:t>sekaligus</a:t>
            </a:r>
            <a:r>
              <a:rPr lang="en-US" sz="7000" dirty="0" smtClean="0">
                <a:latin typeface="+mj-lt"/>
              </a:rPr>
              <a:t> </a:t>
            </a:r>
            <a:r>
              <a:rPr lang="en-US" sz="7000" dirty="0" err="1" smtClean="0">
                <a:latin typeface="+mj-lt"/>
              </a:rPr>
              <a:t>kepala</a:t>
            </a:r>
            <a:r>
              <a:rPr lang="en-US" sz="7000" dirty="0" smtClean="0">
                <a:latin typeface="+mj-lt"/>
              </a:rPr>
              <a:t> </a:t>
            </a:r>
            <a:r>
              <a:rPr lang="en-US" sz="7000" dirty="0" err="1" smtClean="0">
                <a:latin typeface="+mj-lt"/>
              </a:rPr>
              <a:t>pemerintahan</a:t>
            </a:r>
            <a:r>
              <a:rPr lang="en-US" sz="7000" dirty="0" smtClean="0">
                <a:latin typeface="+mj-lt"/>
              </a:rPr>
              <a:t>.</a:t>
            </a:r>
            <a:br>
              <a:rPr lang="en-US" sz="7000" dirty="0" smtClean="0">
                <a:latin typeface="+mj-lt"/>
              </a:rPr>
            </a:br>
            <a:r>
              <a:rPr lang="en-US" sz="7000" dirty="0" err="1" smtClean="0">
                <a:latin typeface="+mj-lt"/>
              </a:rPr>
              <a:t>Ciri-ciri</a:t>
            </a:r>
            <a:r>
              <a:rPr lang="en-US" sz="7000" dirty="0" smtClean="0">
                <a:latin typeface="+mj-lt"/>
              </a:rPr>
              <a:t> </a:t>
            </a:r>
            <a:r>
              <a:rPr lang="en-US" sz="7000" dirty="0" err="1" smtClean="0">
                <a:latin typeface="+mj-lt"/>
              </a:rPr>
              <a:t>pemerintahanya</a:t>
            </a:r>
            <a:r>
              <a:rPr lang="en-US" sz="7000" dirty="0" smtClean="0">
                <a:latin typeface="+mj-lt"/>
              </a:rPr>
              <a:t> :</a:t>
            </a:r>
            <a:br>
              <a:rPr lang="en-US" sz="7000" dirty="0" smtClean="0">
                <a:latin typeface="+mj-lt"/>
              </a:rPr>
            </a:br>
            <a:r>
              <a:rPr lang="pt-BR" sz="7000" dirty="0" smtClean="0">
                <a:latin typeface="+mj-lt"/>
              </a:rPr>
              <a:t>1. Pemerintahan Presidensial didasarkan pada prinsip pemisahan kekuasaan.</a:t>
            </a:r>
            <a:r>
              <a:rPr lang="en-US" sz="7000" dirty="0" smtClean="0">
                <a:latin typeface="+mj-lt"/>
              </a:rPr>
              <a:t/>
            </a:r>
            <a:br>
              <a:rPr lang="en-US" sz="7000" dirty="0" smtClean="0">
                <a:latin typeface="+mj-lt"/>
              </a:rPr>
            </a:br>
            <a:r>
              <a:rPr lang="pt-BR" sz="7000" dirty="0" smtClean="0">
                <a:latin typeface="+mj-lt"/>
              </a:rPr>
              <a:t>2. Eksekutif tidak mempunyai kekuasaan untuk menyatu dengan Legislatif.</a:t>
            </a:r>
            <a:r>
              <a:rPr lang="en-US" sz="7000" dirty="0" smtClean="0">
                <a:latin typeface="+mj-lt"/>
              </a:rPr>
              <a:t/>
            </a:r>
            <a:br>
              <a:rPr lang="en-US" sz="7000" dirty="0" smtClean="0">
                <a:latin typeface="+mj-lt"/>
              </a:rPr>
            </a:br>
            <a:r>
              <a:rPr lang="pt-BR" sz="7000" dirty="0" smtClean="0">
                <a:latin typeface="+mj-lt"/>
              </a:rPr>
              <a:t>3. Kabinet bertanggung jawab kepada presiden.</a:t>
            </a:r>
            <a:r>
              <a:rPr lang="en-US" sz="7000" dirty="0" smtClean="0">
                <a:latin typeface="+mj-lt"/>
              </a:rPr>
              <a:t/>
            </a:r>
            <a:br>
              <a:rPr lang="en-US" sz="7000" dirty="0" smtClean="0">
                <a:latin typeface="+mj-lt"/>
              </a:rPr>
            </a:br>
            <a:r>
              <a:rPr lang="pt-BR" sz="7000" dirty="0" smtClean="0">
                <a:latin typeface="+mj-lt"/>
              </a:rPr>
              <a:t>4. eksekutif dipilih melalui pemilu.</a:t>
            </a:r>
            <a:endParaRPr lang="en-US" sz="7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pPr lvl="0"/>
            <a:r>
              <a:rPr lang="en-US" sz="5300" dirty="0" smtClean="0"/>
              <a:t>System </a:t>
            </a:r>
            <a:r>
              <a:rPr lang="en-US" sz="5300" dirty="0" err="1" smtClean="0"/>
              <a:t>Parlementer</a:t>
            </a:r>
            <a:r>
              <a:rPr lang="en-US" dirty="0" smtClean="0"/>
              <a:t/>
            </a:r>
            <a:br>
              <a:rPr lang="en-US" dirty="0" smtClean="0"/>
            </a:br>
            <a:endParaRPr lang="en-US" dirty="0"/>
          </a:p>
        </p:txBody>
      </p:sp>
      <p:sp>
        <p:nvSpPr>
          <p:cNvPr id="3" name="Content Placeholder 2"/>
          <p:cNvSpPr>
            <a:spLocks noGrp="1"/>
          </p:cNvSpPr>
          <p:nvPr>
            <p:ph idx="1"/>
          </p:nvPr>
        </p:nvSpPr>
        <p:spPr>
          <a:xfrm>
            <a:off x="381000" y="914400"/>
            <a:ext cx="8229600" cy="5715000"/>
          </a:xfrm>
        </p:spPr>
        <p:txBody>
          <a:bodyPr>
            <a:normAutofit fontScale="92500" lnSpcReduction="10000"/>
          </a:bodyPr>
          <a:lstStyle/>
          <a:p>
            <a:pPr algn="just">
              <a:buNone/>
            </a:pPr>
            <a:r>
              <a:rPr lang="en-US" dirty="0" smtClean="0"/>
              <a:t>   </a:t>
            </a:r>
            <a:r>
              <a:rPr lang="en-US" dirty="0" err="1" smtClean="0"/>
              <a:t>Pada</a:t>
            </a:r>
            <a:r>
              <a:rPr lang="en-US" dirty="0" smtClean="0"/>
              <a:t> </a:t>
            </a:r>
            <a:r>
              <a:rPr lang="en-US" dirty="0" err="1" smtClean="0"/>
              <a:t>masa</a:t>
            </a:r>
            <a:r>
              <a:rPr lang="en-US" dirty="0" smtClean="0"/>
              <a:t> system </a:t>
            </a:r>
            <a:r>
              <a:rPr lang="en-US" dirty="0" err="1" smtClean="0"/>
              <a:t>Parlementer</a:t>
            </a:r>
            <a:r>
              <a:rPr lang="en-US" dirty="0" smtClean="0"/>
              <a:t>, system </a:t>
            </a:r>
            <a:r>
              <a:rPr lang="en-US" dirty="0" err="1" smtClean="0"/>
              <a:t>masih</a:t>
            </a:r>
            <a:r>
              <a:rPr lang="en-US" dirty="0" smtClean="0"/>
              <a:t> </a:t>
            </a:r>
            <a:r>
              <a:rPr lang="en-US" dirty="0" err="1" smtClean="0"/>
              <a:t>terasa</a:t>
            </a:r>
            <a:r>
              <a:rPr lang="en-US" dirty="0" smtClean="0"/>
              <a:t> </a:t>
            </a:r>
            <a:r>
              <a:rPr lang="en-US" dirty="0" err="1" smtClean="0"/>
              <a:t>semu</a:t>
            </a:r>
            <a:r>
              <a:rPr lang="en-US" dirty="0" smtClean="0"/>
              <a:t>. </a:t>
            </a:r>
            <a:r>
              <a:rPr lang="en-US" dirty="0" err="1" smtClean="0"/>
              <a:t>Dimana</a:t>
            </a:r>
            <a:r>
              <a:rPr lang="en-US" dirty="0" smtClean="0"/>
              <a:t> </a:t>
            </a:r>
            <a:r>
              <a:rPr lang="en-US" dirty="0" err="1" smtClean="0"/>
              <a:t>pemerintahan</a:t>
            </a:r>
            <a:r>
              <a:rPr lang="en-US" dirty="0" smtClean="0"/>
              <a:t> </a:t>
            </a:r>
            <a:r>
              <a:rPr lang="en-US" dirty="0" err="1" smtClean="0"/>
              <a:t>Parlementer</a:t>
            </a:r>
            <a:r>
              <a:rPr lang="en-US" dirty="0" smtClean="0"/>
              <a:t> </a:t>
            </a:r>
            <a:r>
              <a:rPr lang="en-US" dirty="0" err="1" smtClean="0"/>
              <a:t>lahir</a:t>
            </a:r>
            <a:r>
              <a:rPr lang="en-US" dirty="0" smtClean="0"/>
              <a:t> </a:t>
            </a:r>
            <a:r>
              <a:rPr lang="en-US" dirty="0" err="1" smtClean="0"/>
              <a:t>atas</a:t>
            </a:r>
            <a:r>
              <a:rPr lang="en-US" dirty="0" smtClean="0"/>
              <a:t> </a:t>
            </a:r>
            <a:r>
              <a:rPr lang="en-US" dirty="0" err="1" smtClean="0"/>
              <a:t>dasar</a:t>
            </a:r>
            <a:r>
              <a:rPr lang="en-US" dirty="0" smtClean="0"/>
              <a:t> </a:t>
            </a:r>
            <a:r>
              <a:rPr lang="en-US" dirty="0" err="1" smtClean="0"/>
              <a:t>Konstitusi</a:t>
            </a:r>
            <a:r>
              <a:rPr lang="en-US" dirty="0" smtClean="0"/>
              <a:t> </a:t>
            </a:r>
            <a:r>
              <a:rPr lang="en-US" dirty="0" err="1" smtClean="0"/>
              <a:t>Republik</a:t>
            </a:r>
            <a:r>
              <a:rPr lang="en-US" dirty="0" smtClean="0"/>
              <a:t> Indonesia </a:t>
            </a:r>
            <a:r>
              <a:rPr lang="en-US" dirty="0" err="1" smtClean="0"/>
              <a:t>Serikat</a:t>
            </a:r>
            <a:r>
              <a:rPr lang="en-US" dirty="0" smtClean="0"/>
              <a:t> </a:t>
            </a:r>
            <a:r>
              <a:rPr lang="en-US" dirty="0" err="1" smtClean="0"/>
              <a:t>pada</a:t>
            </a:r>
            <a:r>
              <a:rPr lang="en-US" dirty="0" smtClean="0"/>
              <a:t> 1950. </a:t>
            </a:r>
            <a:r>
              <a:rPr lang="en-US" dirty="0" err="1" smtClean="0"/>
              <a:t>Ditandai</a:t>
            </a:r>
            <a:r>
              <a:rPr lang="en-US" dirty="0" smtClean="0"/>
              <a:t> </a:t>
            </a:r>
            <a:r>
              <a:rPr lang="en-US" dirty="0" err="1" smtClean="0"/>
              <a:t>dengan</a:t>
            </a:r>
            <a:r>
              <a:rPr lang="en-US" dirty="0" smtClean="0"/>
              <a:t> </a:t>
            </a:r>
            <a:r>
              <a:rPr lang="en-US" dirty="0" err="1" smtClean="0"/>
              <a:t>adanya</a:t>
            </a:r>
            <a:r>
              <a:rPr lang="en-US" dirty="0" smtClean="0"/>
              <a:t> </a:t>
            </a:r>
            <a:r>
              <a:rPr lang="en-US" dirty="0" err="1" smtClean="0"/>
              <a:t>Perdana</a:t>
            </a:r>
            <a:r>
              <a:rPr lang="en-US" dirty="0" smtClean="0"/>
              <a:t> </a:t>
            </a:r>
            <a:r>
              <a:rPr lang="en-US" dirty="0" err="1" smtClean="0"/>
              <a:t>Menteri</a:t>
            </a:r>
            <a:r>
              <a:rPr lang="en-US" dirty="0" smtClean="0"/>
              <a:t>. </a:t>
            </a:r>
            <a:r>
              <a:rPr lang="en-US" dirty="0" err="1" smtClean="0"/>
              <a:t>Pada</a:t>
            </a:r>
            <a:r>
              <a:rPr lang="en-US" dirty="0" smtClean="0"/>
              <a:t> </a:t>
            </a:r>
            <a:r>
              <a:rPr lang="en-US" dirty="0" err="1" smtClean="0"/>
              <a:t>masa</a:t>
            </a:r>
            <a:r>
              <a:rPr lang="en-US" dirty="0" smtClean="0"/>
              <a:t> </a:t>
            </a:r>
            <a:r>
              <a:rPr lang="en-US" dirty="0" err="1" smtClean="0"/>
              <a:t>ini</a:t>
            </a:r>
            <a:r>
              <a:rPr lang="en-US" dirty="0" smtClean="0"/>
              <a:t> </a:t>
            </a:r>
            <a:r>
              <a:rPr lang="en-US" dirty="0" err="1" smtClean="0"/>
              <a:t>posisi</a:t>
            </a:r>
            <a:r>
              <a:rPr lang="en-US" dirty="0" smtClean="0"/>
              <a:t> </a:t>
            </a:r>
            <a:r>
              <a:rPr lang="en-US" dirty="0" err="1" smtClean="0"/>
              <a:t>parlemen</a:t>
            </a:r>
            <a:r>
              <a:rPr lang="en-US" dirty="0" smtClean="0"/>
              <a:t> </a:t>
            </a:r>
            <a:r>
              <a:rPr lang="en-US" dirty="0" err="1" smtClean="0"/>
              <a:t>menjadi</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pemerintahan</a:t>
            </a:r>
            <a:r>
              <a:rPr lang="en-US" dirty="0" smtClean="0"/>
              <a:t> </a:t>
            </a:r>
            <a:r>
              <a:rPr lang="en-US" dirty="0" err="1" smtClean="0"/>
              <a:t>dan</a:t>
            </a:r>
            <a:r>
              <a:rPr lang="en-US" dirty="0" smtClean="0"/>
              <a:t> </a:t>
            </a:r>
            <a:r>
              <a:rPr lang="en-US" dirty="0" err="1" smtClean="0"/>
              <a:t>dapat</a:t>
            </a:r>
            <a:r>
              <a:rPr lang="en-US" dirty="0" smtClean="0"/>
              <a:t> </a:t>
            </a:r>
            <a:r>
              <a:rPr lang="en-US" dirty="0" err="1" smtClean="0"/>
              <a:t>mengangkat</a:t>
            </a:r>
            <a:r>
              <a:rPr lang="en-US" dirty="0" smtClean="0"/>
              <a:t> </a:t>
            </a:r>
            <a:r>
              <a:rPr lang="en-US" dirty="0" err="1" smtClean="0"/>
              <a:t>perdana</a:t>
            </a:r>
            <a:r>
              <a:rPr lang="en-US" dirty="0" smtClean="0"/>
              <a:t> </a:t>
            </a:r>
            <a:r>
              <a:rPr lang="en-US" dirty="0" err="1" smtClean="0"/>
              <a:t>menteri</a:t>
            </a:r>
            <a:r>
              <a:rPr lang="en-US" dirty="0" smtClean="0"/>
              <a:t>. </a:t>
            </a:r>
            <a:r>
              <a:rPr lang="en-US" dirty="0" err="1" smtClean="0"/>
              <a:t>Selain</a:t>
            </a:r>
            <a:r>
              <a:rPr lang="en-US" dirty="0" smtClean="0"/>
              <a:t> </a:t>
            </a:r>
            <a:r>
              <a:rPr lang="en-US" dirty="0" err="1" smtClean="0"/>
              <a:t>hal</a:t>
            </a:r>
            <a:r>
              <a:rPr lang="en-US" dirty="0" smtClean="0"/>
              <a:t> </a:t>
            </a:r>
            <a:r>
              <a:rPr lang="en-US" dirty="0" err="1" smtClean="0"/>
              <a:t>ini</a:t>
            </a:r>
            <a:r>
              <a:rPr lang="en-US" dirty="0" smtClean="0"/>
              <a:t> </a:t>
            </a:r>
            <a:r>
              <a:rPr lang="en-US" dirty="0" err="1" smtClean="0"/>
              <a:t>juga</a:t>
            </a:r>
            <a:r>
              <a:rPr lang="en-US" dirty="0" smtClean="0"/>
              <a:t> </a:t>
            </a:r>
            <a:r>
              <a:rPr lang="en-US" dirty="0" err="1" smtClean="0"/>
              <a:t>parlemen</a:t>
            </a:r>
            <a:r>
              <a:rPr lang="en-US" dirty="0" smtClean="0"/>
              <a:t> </a:t>
            </a:r>
            <a:r>
              <a:rPr lang="en-US" dirty="0" err="1" smtClean="0"/>
              <a:t>dapat</a:t>
            </a:r>
            <a:r>
              <a:rPr lang="en-US" dirty="0" smtClean="0"/>
              <a:t> </a:t>
            </a:r>
            <a:r>
              <a:rPr lang="en-US" dirty="0" err="1" smtClean="0"/>
              <a:t>menjatuhkan</a:t>
            </a:r>
            <a:r>
              <a:rPr lang="en-US" dirty="0" smtClean="0"/>
              <a:t> </a:t>
            </a:r>
            <a:r>
              <a:rPr lang="en-US" dirty="0" err="1" smtClean="0"/>
              <a:t>pemerintahan</a:t>
            </a:r>
            <a:r>
              <a:rPr lang="en-US" dirty="0" smtClean="0"/>
              <a:t> </a:t>
            </a:r>
            <a:r>
              <a:rPr lang="en-US" dirty="0" err="1" smtClean="0"/>
              <a:t>dengan</a:t>
            </a:r>
            <a:r>
              <a:rPr lang="en-US" dirty="0" smtClean="0"/>
              <a:t> </a:t>
            </a:r>
            <a:r>
              <a:rPr lang="en-US" dirty="0" err="1" smtClean="0"/>
              <a:t>mosi</a:t>
            </a:r>
            <a:r>
              <a:rPr lang="en-US" dirty="0" smtClean="0"/>
              <a:t> </a:t>
            </a:r>
            <a:r>
              <a:rPr lang="en-US" dirty="0" err="1" smtClean="0"/>
              <a:t>tidak</a:t>
            </a:r>
            <a:r>
              <a:rPr lang="en-US" dirty="0" smtClean="0"/>
              <a:t> </a:t>
            </a:r>
            <a:r>
              <a:rPr lang="en-US" dirty="0" err="1" smtClean="0"/>
              <a:t>percaya</a:t>
            </a:r>
            <a:r>
              <a:rPr lang="en-US" dirty="0" smtClean="0"/>
              <a:t>.</a:t>
            </a:r>
          </a:p>
          <a:p>
            <a:pPr algn="just">
              <a:buNone/>
            </a:pPr>
            <a:r>
              <a:rPr lang="en-US" dirty="0" err="1" smtClean="0"/>
              <a:t>Ciri-cirinya</a:t>
            </a:r>
            <a:r>
              <a:rPr lang="en-US" dirty="0" smtClean="0"/>
              <a:t> :</a:t>
            </a:r>
          </a:p>
          <a:p>
            <a:r>
              <a:rPr lang="fi-FI" dirty="0" smtClean="0"/>
              <a:t>1. Pemerintahan Parlementer didasarkan pada prinsip pembagian kekuasaan.</a:t>
            </a:r>
            <a:endParaRPr lang="en-US" dirty="0" smtClean="0"/>
          </a:p>
          <a:p>
            <a:r>
              <a:rPr lang="fi-FI" dirty="0" smtClean="0"/>
              <a:t>2. Adanya tanggung jawab yang saling menguntungkan antara legislatif dengan eksekutif, dan antara presiden dan kabinet.</a:t>
            </a:r>
            <a:endParaRPr lang="en-US" dirty="0" smtClean="0"/>
          </a:p>
          <a:p>
            <a:r>
              <a:rPr lang="fi-FI" dirty="0" smtClean="0"/>
              <a:t>3. Eksekutif dipilih oleh kepala pemerintahan dengan persetujuan legislatif.</a:t>
            </a:r>
            <a:endParaRPr lang="en-US" dirty="0" smtClean="0"/>
          </a:p>
          <a:p>
            <a:pPr algn="just">
              <a:buNone/>
            </a:pP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pPr lvl="0"/>
            <a:r>
              <a:rPr lang="en-US" dirty="0" smtClean="0"/>
              <a:t>System </a:t>
            </a:r>
            <a:r>
              <a:rPr lang="en-US" dirty="0" err="1" smtClean="0"/>
              <a:t>Demokrasi</a:t>
            </a:r>
            <a:r>
              <a:rPr lang="en-US" dirty="0" smtClean="0"/>
              <a:t> liberal</a:t>
            </a:r>
            <a:endParaRPr lang="en-US" dirty="0"/>
          </a:p>
        </p:txBody>
      </p:sp>
      <p:sp>
        <p:nvSpPr>
          <p:cNvPr id="3" name="Content Placeholder 2"/>
          <p:cNvSpPr>
            <a:spLocks noGrp="1"/>
          </p:cNvSpPr>
          <p:nvPr>
            <p:ph idx="1"/>
          </p:nvPr>
        </p:nvSpPr>
        <p:spPr>
          <a:xfrm>
            <a:off x="381000" y="1143000"/>
            <a:ext cx="8229600" cy="4389120"/>
          </a:xfrm>
        </p:spPr>
        <p:txBody>
          <a:bodyPr>
            <a:normAutofit/>
          </a:bodyPr>
          <a:lstStyle/>
          <a:p>
            <a:pPr algn="just"/>
            <a:r>
              <a:rPr lang="en-US" sz="2800" dirty="0" err="1" smtClean="0"/>
              <a:t>Pada</a:t>
            </a:r>
            <a:r>
              <a:rPr lang="en-US" sz="2800" dirty="0" smtClean="0"/>
              <a:t> </a:t>
            </a:r>
            <a:r>
              <a:rPr lang="en-US" sz="2800" dirty="0" err="1" smtClean="0"/>
              <a:t>masa</a:t>
            </a:r>
            <a:r>
              <a:rPr lang="en-US" sz="2800" dirty="0" smtClean="0"/>
              <a:t> </a:t>
            </a:r>
            <a:r>
              <a:rPr lang="en-US" sz="2800" dirty="0" err="1" smtClean="0"/>
              <a:t>Demokrasi</a:t>
            </a:r>
            <a:r>
              <a:rPr lang="en-US" sz="2800" dirty="0" smtClean="0"/>
              <a:t> liberal </a:t>
            </a:r>
            <a:r>
              <a:rPr lang="en-US" sz="2800" dirty="0" err="1" smtClean="0"/>
              <a:t>ditentukan</a:t>
            </a:r>
            <a:r>
              <a:rPr lang="en-US" sz="2800" dirty="0" smtClean="0"/>
              <a:t> </a:t>
            </a:r>
            <a:r>
              <a:rPr lang="en-US" sz="2800" dirty="0" err="1" smtClean="0"/>
              <a:t>pada</a:t>
            </a:r>
            <a:r>
              <a:rPr lang="en-US" sz="2800" dirty="0" smtClean="0"/>
              <a:t> UUD 1950 yang ,</a:t>
            </a:r>
            <a:r>
              <a:rPr lang="en-US" sz="2800" dirty="0" err="1" smtClean="0"/>
              <a:t>menggantikankonstitusi</a:t>
            </a:r>
            <a:r>
              <a:rPr lang="en-US" sz="2800" dirty="0" smtClean="0"/>
              <a:t> RIS 1949, </a:t>
            </a:r>
            <a:r>
              <a:rPr lang="en-US" sz="2800" dirty="0" err="1" smtClean="0"/>
              <a:t>namun</a:t>
            </a:r>
            <a:r>
              <a:rPr lang="en-US" sz="2800" dirty="0" smtClean="0"/>
              <a:t> </a:t>
            </a:r>
            <a:r>
              <a:rPr lang="en-US" sz="2800" dirty="0" err="1" smtClean="0"/>
              <a:t>masih</a:t>
            </a:r>
            <a:r>
              <a:rPr lang="en-US" sz="2800" dirty="0" smtClean="0"/>
              <a:t> </a:t>
            </a:r>
            <a:r>
              <a:rPr lang="en-US" sz="2800" dirty="0" err="1" smtClean="0"/>
              <a:t>seakan</a:t>
            </a:r>
            <a:r>
              <a:rPr lang="en-US" sz="2800" dirty="0" smtClean="0"/>
              <a:t> </a:t>
            </a:r>
            <a:r>
              <a:rPr lang="en-US" sz="2800" dirty="0" err="1" smtClean="0"/>
              <a:t>demokrasi</a:t>
            </a:r>
            <a:r>
              <a:rPr lang="en-US" sz="2800" dirty="0" smtClean="0"/>
              <a:t> yang </a:t>
            </a:r>
            <a:r>
              <a:rPr lang="en-US" sz="2800" dirty="0" err="1" smtClean="0"/>
              <a:t>semu</a:t>
            </a:r>
            <a:r>
              <a:rPr lang="en-US" sz="2800" dirty="0" smtClean="0"/>
              <a:t> </a:t>
            </a:r>
            <a:r>
              <a:rPr lang="en-US" sz="2800" dirty="0" err="1" smtClean="0"/>
              <a:t>karena</a:t>
            </a:r>
            <a:r>
              <a:rPr lang="en-US" sz="2800" dirty="0" smtClean="0"/>
              <a:t> yang </a:t>
            </a:r>
            <a:r>
              <a:rPr lang="en-US" sz="2800" dirty="0" err="1" smtClean="0"/>
              <a:t>masih</a:t>
            </a:r>
            <a:r>
              <a:rPr lang="en-US" sz="2800" dirty="0" smtClean="0"/>
              <a:t> </a:t>
            </a:r>
            <a:r>
              <a:rPr lang="en-US" sz="2800" dirty="0" err="1" smtClean="0"/>
              <a:t>dijalankan</a:t>
            </a:r>
            <a:r>
              <a:rPr lang="en-US" sz="2800" dirty="0" smtClean="0"/>
              <a:t> </a:t>
            </a:r>
            <a:r>
              <a:rPr lang="en-US" sz="2800" dirty="0" err="1" smtClean="0"/>
              <a:t>adalah</a:t>
            </a:r>
            <a:r>
              <a:rPr lang="en-US" sz="2800" dirty="0" smtClean="0"/>
              <a:t> system </a:t>
            </a:r>
            <a:r>
              <a:rPr lang="en-US" sz="2800" dirty="0" err="1" smtClean="0"/>
              <a:t>pemerintahan</a:t>
            </a:r>
            <a:r>
              <a:rPr lang="en-US" sz="2800" dirty="0" smtClean="0"/>
              <a:t> </a:t>
            </a:r>
            <a:r>
              <a:rPr lang="en-US" sz="2800" dirty="0" err="1" smtClean="0"/>
              <a:t>kabinet</a:t>
            </a:r>
            <a:r>
              <a:rPr lang="en-US" sz="2800" dirty="0" smtClean="0"/>
              <a:t> </a:t>
            </a:r>
            <a:r>
              <a:rPr lang="en-US" sz="2800" dirty="0" err="1" smtClean="0"/>
              <a:t>parlementer</a:t>
            </a:r>
            <a:r>
              <a:rPr lang="en-US" sz="2800" dirty="0" smtClean="0"/>
              <a:t>. Hal </a:t>
            </a:r>
            <a:r>
              <a:rPr lang="en-US" sz="2800" dirty="0" err="1" smtClean="0"/>
              <a:t>lainnya</a:t>
            </a:r>
            <a:r>
              <a:rPr lang="en-US" sz="2800" dirty="0" smtClean="0"/>
              <a:t> </a:t>
            </a:r>
            <a:r>
              <a:rPr lang="en-US" sz="2800" dirty="0" err="1" smtClean="0"/>
              <a:t>juga</a:t>
            </a:r>
            <a:r>
              <a:rPr lang="en-US" sz="2800" dirty="0" smtClean="0"/>
              <a:t> </a:t>
            </a:r>
            <a:r>
              <a:rPr lang="en-US" sz="2800" dirty="0" err="1" smtClean="0"/>
              <a:t>dapat</a:t>
            </a:r>
            <a:r>
              <a:rPr lang="en-US" sz="2800" dirty="0" smtClean="0"/>
              <a:t> </a:t>
            </a:r>
            <a:r>
              <a:rPr lang="en-US" sz="2800" dirty="0" err="1" smtClean="0"/>
              <a:t>diketahui</a:t>
            </a:r>
            <a:r>
              <a:rPr lang="en-US" sz="2800" dirty="0" smtClean="0"/>
              <a:t> </a:t>
            </a:r>
            <a:r>
              <a:rPr lang="en-US" sz="2800" dirty="0" err="1" smtClean="0"/>
              <a:t>bahwa</a:t>
            </a:r>
            <a:r>
              <a:rPr lang="en-US" sz="2800" dirty="0" smtClean="0"/>
              <a:t> </a:t>
            </a:r>
            <a:r>
              <a:rPr lang="en-US" sz="2800" dirty="0" err="1" smtClean="0"/>
              <a:t>pengangkatan</a:t>
            </a:r>
            <a:r>
              <a:rPr lang="en-US" sz="2800" dirty="0" smtClean="0"/>
              <a:t> </a:t>
            </a:r>
            <a:r>
              <a:rPr lang="en-US" sz="2800" dirty="0" err="1" smtClean="0"/>
              <a:t>perdana</a:t>
            </a:r>
            <a:r>
              <a:rPr lang="en-US" sz="2800" dirty="0" smtClean="0"/>
              <a:t> </a:t>
            </a:r>
            <a:r>
              <a:rPr lang="en-US" sz="2800" dirty="0" err="1" smtClean="0"/>
              <a:t>menteri</a:t>
            </a:r>
            <a:r>
              <a:rPr lang="en-US" sz="2800" dirty="0" smtClean="0"/>
              <a:t> </a:t>
            </a:r>
            <a:r>
              <a:rPr lang="en-US" sz="2800" dirty="0" err="1" smtClean="0"/>
              <a:t>oleh</a:t>
            </a:r>
            <a:r>
              <a:rPr lang="en-US" sz="2800" dirty="0" smtClean="0"/>
              <a:t> </a:t>
            </a:r>
            <a:r>
              <a:rPr lang="en-US" sz="2800" dirty="0" err="1" smtClean="0"/>
              <a:t>presiden</a:t>
            </a:r>
            <a:r>
              <a:rPr lang="en-US" sz="2800" dirty="0" smtClean="0"/>
              <a:t>, </a:t>
            </a:r>
            <a:r>
              <a:rPr lang="en-US" sz="2800" dirty="0" err="1" smtClean="0"/>
              <a:t>dan</a:t>
            </a:r>
            <a:r>
              <a:rPr lang="en-US" sz="2800" dirty="0" smtClean="0"/>
              <a:t> </a:t>
            </a:r>
            <a:r>
              <a:rPr lang="en-US" sz="2800" dirty="0" err="1" smtClean="0"/>
              <a:t>bahkan</a:t>
            </a:r>
            <a:r>
              <a:rPr lang="en-US" sz="2800" dirty="0" smtClean="0"/>
              <a:t> </a:t>
            </a:r>
            <a:r>
              <a:rPr lang="en-US" sz="2800" dirty="0" err="1" smtClean="0"/>
              <a:t>presiden</a:t>
            </a:r>
            <a:r>
              <a:rPr lang="en-US" sz="2800" dirty="0" smtClean="0"/>
              <a:t> </a:t>
            </a:r>
            <a:r>
              <a:rPr lang="en-US" sz="2800" dirty="0" err="1" smtClean="0"/>
              <a:t>dapat</a:t>
            </a:r>
            <a:r>
              <a:rPr lang="en-US" sz="2800" dirty="0" smtClean="0"/>
              <a:t> </a:t>
            </a:r>
            <a:r>
              <a:rPr lang="en-US" sz="2800" dirty="0" err="1" smtClean="0"/>
              <a:t>membubarkan</a:t>
            </a:r>
            <a:r>
              <a:rPr lang="en-US" sz="2800" dirty="0" smtClean="0"/>
              <a:t> DPR </a:t>
            </a:r>
            <a:r>
              <a:rPr lang="en-US" sz="2800" dirty="0" err="1" smtClean="0"/>
              <a:t>sehingga</a:t>
            </a:r>
            <a:r>
              <a:rPr lang="en-US" sz="2800" dirty="0" smtClean="0"/>
              <a:t> </a:t>
            </a:r>
            <a:r>
              <a:rPr lang="en-US" sz="2800" dirty="0" err="1" smtClean="0"/>
              <a:t>kedudukan</a:t>
            </a:r>
            <a:r>
              <a:rPr lang="en-US" sz="2800" dirty="0" smtClean="0"/>
              <a:t> </a:t>
            </a:r>
            <a:r>
              <a:rPr lang="en-US" sz="2800" dirty="0" err="1" smtClean="0"/>
              <a:t>presiden</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diganggu</a:t>
            </a:r>
            <a:r>
              <a:rPr lang="en-US" sz="2800" dirty="0" smtClean="0"/>
              <a:t> </a:t>
            </a:r>
            <a:r>
              <a:rPr lang="en-US" sz="2800" dirty="0" err="1" smtClean="0"/>
              <a:t>gugat</a:t>
            </a:r>
            <a:r>
              <a:rPr lang="en-US" sz="2800" dirty="0" smtClean="0"/>
              <a:t> </a:t>
            </a:r>
            <a:r>
              <a:rPr lang="en-US" sz="2800" dirty="0" err="1" smtClean="0"/>
              <a:t>oleh</a:t>
            </a:r>
            <a:r>
              <a:rPr lang="en-US" sz="2800" dirty="0" smtClean="0"/>
              <a:t> </a:t>
            </a:r>
            <a:r>
              <a:rPr lang="en-US" sz="2800" dirty="0" err="1" smtClean="0"/>
              <a:t>pemerintahan</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5400" b="1" dirty="0" err="1" smtClean="0"/>
              <a:t>Konstituante</a:t>
            </a:r>
            <a:endParaRPr lang="en-US" dirty="0"/>
          </a:p>
        </p:txBody>
      </p:sp>
      <p:sp>
        <p:nvSpPr>
          <p:cNvPr id="3" name="Content Placeholder 2"/>
          <p:cNvSpPr>
            <a:spLocks noGrp="1"/>
          </p:cNvSpPr>
          <p:nvPr>
            <p:ph idx="1"/>
          </p:nvPr>
        </p:nvSpPr>
        <p:spPr>
          <a:xfrm>
            <a:off x="228600" y="1143000"/>
            <a:ext cx="8686800" cy="4389120"/>
          </a:xfrm>
        </p:spPr>
        <p:txBody>
          <a:bodyPr>
            <a:normAutofit/>
          </a:bodyPr>
          <a:lstStyle/>
          <a:p>
            <a:pPr algn="just">
              <a:buNone/>
            </a:pPr>
            <a:r>
              <a:rPr lang="en-US" sz="2800" dirty="0" smtClean="0"/>
              <a:t>		</a:t>
            </a:r>
            <a:r>
              <a:rPr lang="en-US" sz="2800" dirty="0" err="1" smtClean="0"/>
              <a:t>Konstituante</a:t>
            </a:r>
            <a:r>
              <a:rPr lang="en-US" sz="2800" dirty="0" smtClean="0"/>
              <a:t> </a:t>
            </a:r>
            <a:r>
              <a:rPr lang="en-US" sz="2800" dirty="0" err="1" smtClean="0"/>
              <a:t>diserahi</a:t>
            </a:r>
            <a:r>
              <a:rPr lang="en-US" sz="2800" dirty="0" smtClean="0"/>
              <a:t> </a:t>
            </a:r>
            <a:r>
              <a:rPr lang="en-US" sz="2800" dirty="0" err="1" smtClean="0"/>
              <a:t>tugas</a:t>
            </a:r>
            <a:r>
              <a:rPr lang="en-US" sz="2800" dirty="0" smtClean="0"/>
              <a:t> </a:t>
            </a:r>
            <a:r>
              <a:rPr lang="en-US" sz="2800" dirty="0" err="1" smtClean="0"/>
              <a:t>membuat</a:t>
            </a:r>
            <a:r>
              <a:rPr lang="en-US" sz="2800" dirty="0" smtClean="0"/>
              <a:t> </a:t>
            </a:r>
            <a:r>
              <a:rPr lang="en-US" sz="2800" dirty="0" err="1" smtClean="0"/>
              <a:t>undang-undang</a:t>
            </a:r>
            <a:r>
              <a:rPr lang="en-US" sz="2800" dirty="0" smtClean="0"/>
              <a:t> </a:t>
            </a:r>
            <a:r>
              <a:rPr lang="en-US" sz="2800" dirty="0" err="1" smtClean="0"/>
              <a:t>dasar</a:t>
            </a:r>
            <a:r>
              <a:rPr lang="en-US" sz="2800" dirty="0" smtClean="0"/>
              <a:t> yang </a:t>
            </a:r>
            <a:r>
              <a:rPr lang="en-US" sz="2800" dirty="0" err="1" smtClean="0"/>
              <a:t>baru</a:t>
            </a:r>
            <a:r>
              <a:rPr lang="en-US" sz="2800" dirty="0" smtClean="0"/>
              <a:t> </a:t>
            </a:r>
            <a:r>
              <a:rPr lang="en-US" sz="2800" dirty="0" err="1" smtClean="0"/>
              <a:t>sesuai</a:t>
            </a:r>
            <a:r>
              <a:rPr lang="en-US" sz="2800" dirty="0" smtClean="0"/>
              <a:t> </a:t>
            </a:r>
            <a:r>
              <a:rPr lang="en-US" sz="2800" dirty="0" err="1" smtClean="0"/>
              <a:t>amanat</a:t>
            </a:r>
            <a:r>
              <a:rPr lang="en-US" sz="2800" dirty="0" smtClean="0"/>
              <a:t> UUDS 1950. </a:t>
            </a:r>
            <a:r>
              <a:rPr lang="en-US" sz="2800" dirty="0" err="1" smtClean="0"/>
              <a:t>Namun</a:t>
            </a:r>
            <a:r>
              <a:rPr lang="en-US" sz="2800" dirty="0" smtClean="0"/>
              <a:t> </a:t>
            </a:r>
            <a:r>
              <a:rPr lang="en-US" sz="2800" dirty="0" err="1" smtClean="0"/>
              <a:t>sampai</a:t>
            </a:r>
            <a:r>
              <a:rPr lang="en-US" sz="2800" dirty="0" smtClean="0"/>
              <a:t> </a:t>
            </a:r>
            <a:r>
              <a:rPr lang="en-US" sz="2800" dirty="0" err="1" smtClean="0"/>
              <a:t>tahun</a:t>
            </a:r>
            <a:r>
              <a:rPr lang="en-US" sz="2800" dirty="0" smtClean="0"/>
              <a:t> 1959 </a:t>
            </a:r>
            <a:r>
              <a:rPr lang="en-US" sz="2800" dirty="0" err="1" smtClean="0"/>
              <a:t>badan</a:t>
            </a:r>
            <a:r>
              <a:rPr lang="en-US" sz="2800" dirty="0" smtClean="0"/>
              <a:t> </a:t>
            </a:r>
            <a:r>
              <a:rPr lang="en-US" sz="2800" dirty="0" err="1" smtClean="0"/>
              <a:t>ini</a:t>
            </a:r>
            <a:r>
              <a:rPr lang="en-US" sz="2800" dirty="0" smtClean="0"/>
              <a:t> </a:t>
            </a:r>
            <a:r>
              <a:rPr lang="en-US" sz="2800" dirty="0" err="1" smtClean="0"/>
              <a:t>belum</a:t>
            </a:r>
            <a:r>
              <a:rPr lang="en-US" sz="2800" dirty="0" smtClean="0"/>
              <a:t> </a:t>
            </a:r>
            <a:r>
              <a:rPr lang="en-US" sz="2800" dirty="0" err="1" smtClean="0"/>
              <a:t>juga</a:t>
            </a:r>
            <a:r>
              <a:rPr lang="en-US" sz="2800" dirty="0" smtClean="0"/>
              <a:t> </a:t>
            </a:r>
            <a:r>
              <a:rPr lang="en-US" sz="2800" dirty="0" err="1" smtClean="0"/>
              <a:t>bisa</a:t>
            </a:r>
            <a:r>
              <a:rPr lang="en-US" sz="2800" dirty="0" smtClean="0"/>
              <a:t> </a:t>
            </a:r>
            <a:r>
              <a:rPr lang="en-US" sz="2800" dirty="0" err="1" smtClean="0"/>
              <a:t>membuat</a:t>
            </a:r>
            <a:r>
              <a:rPr lang="en-US" sz="2800" dirty="0" smtClean="0"/>
              <a:t> </a:t>
            </a:r>
            <a:r>
              <a:rPr lang="en-US" sz="2800" dirty="0" err="1" smtClean="0"/>
              <a:t>konstitusi</a:t>
            </a:r>
            <a:r>
              <a:rPr lang="en-US" sz="2800" dirty="0" smtClean="0"/>
              <a:t> </a:t>
            </a:r>
            <a:r>
              <a:rPr lang="en-US" sz="2800" dirty="0" err="1" smtClean="0"/>
              <a:t>baru</a:t>
            </a:r>
            <a:r>
              <a:rPr lang="en-US" sz="2800" dirty="0" smtClean="0"/>
              <a:t>. </a:t>
            </a:r>
            <a:r>
              <a:rPr lang="en-US" sz="2800" dirty="0" err="1" smtClean="0"/>
              <a:t>Maka</a:t>
            </a:r>
            <a:r>
              <a:rPr lang="en-US" sz="2800" dirty="0" smtClean="0"/>
              <a:t> </a:t>
            </a:r>
            <a:r>
              <a:rPr lang="en-US" sz="2800" dirty="0" err="1" smtClean="0"/>
              <a:t>Presiden</a:t>
            </a:r>
            <a:r>
              <a:rPr lang="en-US" sz="2800" dirty="0" smtClean="0"/>
              <a:t> </a:t>
            </a:r>
            <a:r>
              <a:rPr lang="en-US" sz="2800" dirty="0" err="1" smtClean="0"/>
              <a:t>Soekarno</a:t>
            </a:r>
            <a:r>
              <a:rPr lang="en-US" sz="2800" dirty="0" smtClean="0"/>
              <a:t> </a:t>
            </a:r>
            <a:r>
              <a:rPr lang="en-US" sz="2800" dirty="0" err="1" smtClean="0"/>
              <a:t>menyampaikan</a:t>
            </a:r>
            <a:r>
              <a:rPr lang="en-US" sz="2800" dirty="0" smtClean="0"/>
              <a:t> </a:t>
            </a:r>
            <a:r>
              <a:rPr lang="en-US" sz="2800" dirty="0" err="1" smtClean="0"/>
              <a:t>konsepsi</a:t>
            </a:r>
            <a:r>
              <a:rPr lang="en-US" sz="2800" dirty="0" smtClean="0"/>
              <a:t> </a:t>
            </a:r>
            <a:r>
              <a:rPr lang="en-US" sz="2800" dirty="0" err="1" smtClean="0"/>
              <a:t>tentang</a:t>
            </a:r>
            <a:r>
              <a:rPr lang="en-US" sz="2800" dirty="0" smtClean="0"/>
              <a:t> </a:t>
            </a:r>
            <a:r>
              <a:rPr lang="en-US" sz="2800" dirty="0" err="1" smtClean="0"/>
              <a:t>Demokrasi</a:t>
            </a:r>
            <a:r>
              <a:rPr lang="en-US" sz="2800" dirty="0" smtClean="0"/>
              <a:t> </a:t>
            </a:r>
            <a:r>
              <a:rPr lang="en-US" sz="2800" dirty="0" err="1" smtClean="0"/>
              <a:t>Terpimpin</a:t>
            </a:r>
            <a:r>
              <a:rPr lang="en-US" sz="2800" dirty="0" smtClean="0"/>
              <a:t> </a:t>
            </a:r>
            <a:r>
              <a:rPr lang="en-US" sz="2800" dirty="0" err="1" smtClean="0"/>
              <a:t>pada</a:t>
            </a:r>
            <a:r>
              <a:rPr lang="en-US" sz="2800" dirty="0" smtClean="0"/>
              <a:t> DPR </a:t>
            </a:r>
            <a:r>
              <a:rPr lang="en-US" sz="2800" dirty="0" err="1" smtClean="0"/>
              <a:t>hasil</a:t>
            </a:r>
            <a:r>
              <a:rPr lang="en-US" sz="2800" dirty="0" smtClean="0"/>
              <a:t> </a:t>
            </a:r>
            <a:r>
              <a:rPr lang="en-US" sz="2800" dirty="0" err="1" smtClean="0"/>
              <a:t>pemilu</a:t>
            </a:r>
            <a:r>
              <a:rPr lang="en-US" sz="2800" dirty="0" smtClean="0"/>
              <a:t> yang </a:t>
            </a:r>
            <a:r>
              <a:rPr lang="en-US" sz="2800" dirty="0" err="1" smtClean="0"/>
              <a:t>berisi</a:t>
            </a:r>
            <a:r>
              <a:rPr lang="en-US" sz="2800" dirty="0" smtClean="0"/>
              <a:t> </a:t>
            </a:r>
            <a:r>
              <a:rPr lang="en-US" sz="2800" dirty="0" err="1" smtClean="0"/>
              <a:t>ide</a:t>
            </a:r>
            <a:r>
              <a:rPr lang="en-US" sz="2800" dirty="0" smtClean="0"/>
              <a:t> </a:t>
            </a:r>
            <a:r>
              <a:rPr lang="en-US" sz="2800" dirty="0" err="1" smtClean="0"/>
              <a:t>untuk</a:t>
            </a:r>
            <a:r>
              <a:rPr lang="en-US" sz="2800" dirty="0" smtClean="0"/>
              <a:t> </a:t>
            </a:r>
            <a:r>
              <a:rPr lang="en-US" sz="2800" dirty="0" err="1" smtClean="0"/>
              <a:t>kembali</a:t>
            </a:r>
            <a:r>
              <a:rPr lang="en-US" sz="2800" dirty="0" smtClean="0"/>
              <a:t> </a:t>
            </a:r>
            <a:r>
              <a:rPr lang="en-US" sz="2800" dirty="0" err="1" smtClean="0"/>
              <a:t>pada</a:t>
            </a:r>
            <a:r>
              <a:rPr lang="en-US" sz="2800" dirty="0" smtClean="0"/>
              <a:t> UUD 1945. </a:t>
            </a:r>
            <a:r>
              <a:rPr lang="en-US" sz="2800" dirty="0" err="1" smtClean="0"/>
              <a:t>Akhirnya</a:t>
            </a:r>
            <a:r>
              <a:rPr lang="en-US" sz="2800" dirty="0" smtClean="0"/>
              <a:t>, </a:t>
            </a:r>
            <a:r>
              <a:rPr lang="en-US" sz="2800" dirty="0" err="1" smtClean="0"/>
              <a:t>Soekarno</a:t>
            </a:r>
            <a:r>
              <a:rPr lang="en-US" sz="2800" dirty="0" smtClean="0"/>
              <a:t> </a:t>
            </a:r>
            <a:r>
              <a:rPr lang="en-US" sz="2800" dirty="0" err="1" smtClean="0"/>
              <a:t>mengeluarkan</a:t>
            </a:r>
            <a:r>
              <a:rPr lang="en-US" sz="2800" dirty="0" smtClean="0"/>
              <a:t> </a:t>
            </a:r>
            <a:r>
              <a:rPr lang="en-US" sz="2800" dirty="0" err="1" smtClean="0"/>
              <a:t>Dekrit</a:t>
            </a:r>
            <a:r>
              <a:rPr lang="en-US" sz="2800" dirty="0" smtClean="0"/>
              <a:t> 5 </a:t>
            </a:r>
            <a:r>
              <a:rPr lang="en-US" sz="2800" dirty="0" err="1" smtClean="0"/>
              <a:t>Juli</a:t>
            </a:r>
            <a:r>
              <a:rPr lang="en-US" sz="2800" dirty="0" smtClean="0"/>
              <a:t> 1959, yang </a:t>
            </a:r>
            <a:r>
              <a:rPr lang="en-US" sz="2800" dirty="0" err="1" smtClean="0"/>
              <a:t>membubarkan</a:t>
            </a:r>
            <a:r>
              <a:rPr lang="en-US" sz="2800" dirty="0" smtClean="0"/>
              <a:t> </a:t>
            </a:r>
            <a:r>
              <a:rPr lang="en-US" sz="2800" dirty="0" err="1" smtClean="0"/>
              <a:t>Konstituante</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0"/>
            <a:ext cx="8229600" cy="6629400"/>
          </a:xfrm>
        </p:spPr>
        <p:txBody>
          <a:bodyPr/>
          <a:lstStyle/>
          <a:p>
            <a:r>
              <a:rPr lang="en-US" dirty="0" err="1" smtClean="0"/>
              <a:t>Pada</a:t>
            </a:r>
            <a:r>
              <a:rPr lang="en-US" dirty="0" smtClean="0"/>
              <a:t> </a:t>
            </a:r>
            <a:r>
              <a:rPr lang="en-US" dirty="0" err="1" smtClean="0"/>
              <a:t>masa</a:t>
            </a:r>
            <a:r>
              <a:rPr lang="en-US" dirty="0" smtClean="0"/>
              <a:t> </a:t>
            </a:r>
            <a:r>
              <a:rPr lang="en-US" dirty="0" err="1" smtClean="0"/>
              <a:t>Orde</a:t>
            </a:r>
            <a:r>
              <a:rPr lang="en-US" dirty="0" smtClean="0"/>
              <a:t> Lama </a:t>
            </a:r>
            <a:r>
              <a:rPr lang="en-US" dirty="0" err="1" smtClean="0"/>
              <a:t>ini</a:t>
            </a:r>
            <a:r>
              <a:rPr lang="en-US" dirty="0" smtClean="0"/>
              <a:t> </a:t>
            </a:r>
            <a:r>
              <a:rPr lang="en-US" dirty="0" err="1" smtClean="0"/>
              <a:t>banyak</a:t>
            </a:r>
            <a:r>
              <a:rPr lang="en-US" dirty="0" smtClean="0"/>
              <a:t> </a:t>
            </a:r>
            <a:r>
              <a:rPr lang="en-US" dirty="0" err="1" smtClean="0"/>
              <a:t>ditandai</a:t>
            </a:r>
            <a:r>
              <a:rPr lang="en-US" dirty="0" smtClean="0"/>
              <a:t> </a:t>
            </a:r>
            <a:r>
              <a:rPr lang="en-US" dirty="0" err="1" smtClean="0"/>
              <a:t>dengan</a:t>
            </a:r>
            <a:r>
              <a:rPr lang="en-US" dirty="0" smtClean="0"/>
              <a:t> </a:t>
            </a:r>
            <a:r>
              <a:rPr lang="en-US" dirty="0" err="1" smtClean="0"/>
              <a:t>bergonta</a:t>
            </a:r>
            <a:r>
              <a:rPr lang="en-US" dirty="0" smtClean="0"/>
              <a:t> </a:t>
            </a:r>
            <a:r>
              <a:rPr lang="en-US" dirty="0" err="1" smtClean="0"/>
              <a:t>gantinya</a:t>
            </a:r>
            <a:r>
              <a:rPr lang="en-US" dirty="0" smtClean="0"/>
              <a:t> </a:t>
            </a:r>
            <a:r>
              <a:rPr lang="en-US" dirty="0" err="1" smtClean="0"/>
              <a:t>kabinet</a:t>
            </a:r>
            <a:r>
              <a:rPr lang="en-US" dirty="0" smtClean="0"/>
              <a:t> yang </a:t>
            </a:r>
            <a:r>
              <a:rPr lang="en-US" dirty="0" err="1" smtClean="0"/>
              <a:t>ada</a:t>
            </a:r>
            <a:r>
              <a:rPr lang="en-US" dirty="0" smtClean="0"/>
              <a:t> </a:t>
            </a:r>
            <a:r>
              <a:rPr lang="en-US" dirty="0" err="1" smtClean="0"/>
              <a:t>di</a:t>
            </a:r>
            <a:r>
              <a:rPr lang="en-US" dirty="0" smtClean="0"/>
              <a:t> </a:t>
            </a:r>
            <a:r>
              <a:rPr lang="en-US" dirty="0" err="1" smtClean="0"/>
              <a:t>pemerintahan</a:t>
            </a:r>
            <a:r>
              <a:rPr lang="en-US" dirty="0" smtClean="0"/>
              <a:t>.</a:t>
            </a:r>
          </a:p>
          <a:p>
            <a:pPr>
              <a:buNone/>
            </a:pPr>
            <a:r>
              <a:rPr lang="en-US" dirty="0" err="1" smtClean="0"/>
              <a:t>Diantaranya</a:t>
            </a:r>
            <a:r>
              <a:rPr lang="en-US" dirty="0" smtClean="0"/>
              <a:t> :</a:t>
            </a:r>
          </a:p>
          <a:p>
            <a:pPr>
              <a:buNone/>
            </a:pPr>
            <a:r>
              <a:rPr lang="en-US" dirty="0" err="1" smtClean="0"/>
              <a:t>Pada</a:t>
            </a:r>
            <a:r>
              <a:rPr lang="en-US" dirty="0" smtClean="0"/>
              <a:t> </a:t>
            </a:r>
            <a:r>
              <a:rPr lang="en-US" dirty="0" err="1" smtClean="0"/>
              <a:t>masa</a:t>
            </a:r>
            <a:r>
              <a:rPr lang="en-US" dirty="0" smtClean="0"/>
              <a:t> </a:t>
            </a:r>
            <a:r>
              <a:rPr lang="en-US" dirty="0" err="1" smtClean="0"/>
              <a:t>ini</a:t>
            </a:r>
            <a:r>
              <a:rPr lang="en-US" dirty="0" smtClean="0"/>
              <a:t> </a:t>
            </a:r>
            <a:r>
              <a:rPr lang="en-US" dirty="0" err="1" smtClean="0"/>
              <a:t>terjadi</a:t>
            </a:r>
            <a:r>
              <a:rPr lang="en-US" dirty="0" smtClean="0"/>
              <a:t> </a:t>
            </a:r>
            <a:r>
              <a:rPr lang="en-US" dirty="0" err="1" smtClean="0"/>
              <a:t>banyak</a:t>
            </a:r>
            <a:r>
              <a:rPr lang="en-US" dirty="0" smtClean="0"/>
              <a:t> </a:t>
            </a:r>
            <a:r>
              <a:rPr lang="en-US" dirty="0" err="1" smtClean="0"/>
              <a:t>pergantian</a:t>
            </a:r>
            <a:r>
              <a:rPr lang="en-US" dirty="0" smtClean="0"/>
              <a:t> </a:t>
            </a:r>
            <a:r>
              <a:rPr lang="en-US" dirty="0" err="1" smtClean="0"/>
              <a:t>kabinet</a:t>
            </a:r>
            <a:r>
              <a:rPr lang="en-US" dirty="0" smtClean="0"/>
              <a:t> </a:t>
            </a:r>
            <a:r>
              <a:rPr lang="en-US" dirty="0" err="1" smtClean="0"/>
              <a:t>diakibatkan</a:t>
            </a:r>
            <a:r>
              <a:rPr lang="en-US" dirty="0" smtClean="0"/>
              <a:t> </a:t>
            </a:r>
            <a:r>
              <a:rPr lang="en-US" dirty="0" err="1" smtClean="0"/>
              <a:t>situasi</a:t>
            </a:r>
            <a:r>
              <a:rPr lang="en-US" dirty="0" smtClean="0"/>
              <a:t> </a:t>
            </a:r>
            <a:r>
              <a:rPr lang="en-US" dirty="0" err="1" smtClean="0"/>
              <a:t>politik</a:t>
            </a:r>
            <a:r>
              <a:rPr lang="en-US" dirty="0" smtClean="0"/>
              <a:t> yang </a:t>
            </a:r>
            <a:r>
              <a:rPr lang="en-US" dirty="0" err="1" smtClean="0"/>
              <a:t>tidak</a:t>
            </a:r>
            <a:r>
              <a:rPr lang="en-US" dirty="0" smtClean="0"/>
              <a:t> </a:t>
            </a:r>
            <a:r>
              <a:rPr lang="en-US" dirty="0" err="1" smtClean="0"/>
              <a:t>stabil</a:t>
            </a:r>
            <a:r>
              <a:rPr lang="en-US" dirty="0" smtClean="0"/>
              <a:t>. </a:t>
            </a:r>
            <a:r>
              <a:rPr lang="en-US" dirty="0" err="1" smtClean="0"/>
              <a:t>Tercatat</a:t>
            </a:r>
            <a:r>
              <a:rPr lang="en-US" dirty="0" smtClean="0"/>
              <a:t> </a:t>
            </a:r>
            <a:r>
              <a:rPr lang="en-US" dirty="0" err="1" smtClean="0"/>
              <a:t>ada</a:t>
            </a:r>
            <a:r>
              <a:rPr lang="en-US" dirty="0" smtClean="0"/>
              <a:t> 7 </a:t>
            </a:r>
            <a:r>
              <a:rPr lang="en-US" dirty="0" err="1" smtClean="0"/>
              <a:t>kabinet</a:t>
            </a:r>
            <a:r>
              <a:rPr lang="en-US" dirty="0" smtClean="0"/>
              <a:t> </a:t>
            </a:r>
            <a:r>
              <a:rPr lang="en-US" dirty="0" err="1" smtClean="0"/>
              <a:t>pada</a:t>
            </a:r>
            <a:r>
              <a:rPr lang="en-US" dirty="0" smtClean="0"/>
              <a:t> </a:t>
            </a:r>
            <a:r>
              <a:rPr lang="en-US" dirty="0" err="1" smtClean="0"/>
              <a:t>masa</a:t>
            </a:r>
            <a:r>
              <a:rPr lang="en-US" dirty="0" smtClean="0"/>
              <a:t> </a:t>
            </a:r>
            <a:r>
              <a:rPr lang="en-US" dirty="0" err="1" smtClean="0"/>
              <a:t>ini</a:t>
            </a:r>
            <a:r>
              <a:rPr lang="en-US" dirty="0" smtClean="0"/>
              <a:t>.</a:t>
            </a:r>
            <a:br>
              <a:rPr lang="en-US" dirty="0" smtClean="0"/>
            </a:br>
            <a:r>
              <a:rPr lang="en-US" dirty="0" smtClean="0"/>
              <a:t/>
            </a:r>
            <a:br>
              <a:rPr lang="en-US" dirty="0" smtClean="0"/>
            </a:br>
            <a:r>
              <a:rPr lang="en-US" dirty="0" smtClean="0"/>
              <a:t>• 1950-1951 - </a:t>
            </a:r>
            <a:r>
              <a:rPr lang="en-US" dirty="0" err="1" smtClean="0"/>
              <a:t>Kabinet</a:t>
            </a:r>
            <a:r>
              <a:rPr lang="en-US" dirty="0" smtClean="0"/>
              <a:t> </a:t>
            </a:r>
            <a:r>
              <a:rPr lang="en-US" dirty="0" err="1" smtClean="0"/>
              <a:t>Natsir</a:t>
            </a:r>
            <a:r>
              <a:rPr lang="en-US" dirty="0" smtClean="0"/>
              <a:t/>
            </a:r>
            <a:br>
              <a:rPr lang="en-US" dirty="0" smtClean="0"/>
            </a:br>
            <a:r>
              <a:rPr lang="en-US" dirty="0" smtClean="0"/>
              <a:t>• 1951-1952 - </a:t>
            </a:r>
            <a:r>
              <a:rPr lang="en-US" dirty="0" err="1" smtClean="0"/>
              <a:t>Kabinet</a:t>
            </a:r>
            <a:r>
              <a:rPr lang="en-US" dirty="0" smtClean="0"/>
              <a:t> </a:t>
            </a:r>
            <a:r>
              <a:rPr lang="en-US" dirty="0" err="1" smtClean="0"/>
              <a:t>Sukiman-Suwirjo</a:t>
            </a:r>
            <a:r>
              <a:rPr lang="en-US" dirty="0" smtClean="0"/>
              <a:t/>
            </a:r>
            <a:br>
              <a:rPr lang="en-US" dirty="0" smtClean="0"/>
            </a:br>
            <a:r>
              <a:rPr lang="en-US" dirty="0" smtClean="0"/>
              <a:t>• 1952-1953 - </a:t>
            </a:r>
            <a:r>
              <a:rPr lang="en-US" dirty="0" err="1" smtClean="0"/>
              <a:t>Kabinet</a:t>
            </a:r>
            <a:r>
              <a:rPr lang="en-US" dirty="0" smtClean="0"/>
              <a:t> </a:t>
            </a:r>
            <a:r>
              <a:rPr lang="en-US" dirty="0" err="1" smtClean="0"/>
              <a:t>Wilopo</a:t>
            </a:r>
            <a:r>
              <a:rPr lang="en-US" dirty="0" smtClean="0"/>
              <a:t/>
            </a:r>
            <a:br>
              <a:rPr lang="en-US" dirty="0" smtClean="0"/>
            </a:br>
            <a:r>
              <a:rPr lang="en-US" dirty="0" smtClean="0"/>
              <a:t>• 1953-1955 - </a:t>
            </a:r>
            <a:r>
              <a:rPr lang="en-US" dirty="0" err="1" smtClean="0"/>
              <a:t>Kabinet</a:t>
            </a:r>
            <a:r>
              <a:rPr lang="en-US" dirty="0" smtClean="0"/>
              <a:t> Ali </a:t>
            </a:r>
            <a:r>
              <a:rPr lang="en-US" dirty="0" err="1" smtClean="0"/>
              <a:t>Sastroamidjojo</a:t>
            </a:r>
            <a:r>
              <a:rPr lang="en-US" dirty="0" smtClean="0"/>
              <a:t> I</a:t>
            </a:r>
            <a:br>
              <a:rPr lang="en-US" dirty="0" smtClean="0"/>
            </a:br>
            <a:r>
              <a:rPr lang="en-US" dirty="0" smtClean="0"/>
              <a:t>• 1955-1956 - </a:t>
            </a:r>
            <a:r>
              <a:rPr lang="en-US" dirty="0" err="1" smtClean="0"/>
              <a:t>Kabinet</a:t>
            </a:r>
            <a:r>
              <a:rPr lang="en-US" dirty="0" smtClean="0"/>
              <a:t> </a:t>
            </a:r>
            <a:r>
              <a:rPr lang="en-US" dirty="0" err="1" smtClean="0"/>
              <a:t>Burhanuddin</a:t>
            </a:r>
            <a:r>
              <a:rPr lang="en-US" dirty="0" smtClean="0"/>
              <a:t> </a:t>
            </a:r>
            <a:r>
              <a:rPr lang="en-US" dirty="0" err="1" smtClean="0"/>
              <a:t>Harahap</a:t>
            </a:r>
            <a:r>
              <a:rPr lang="en-US" dirty="0" smtClean="0"/>
              <a:t/>
            </a:r>
            <a:br>
              <a:rPr lang="en-US" dirty="0" smtClean="0"/>
            </a:br>
            <a:r>
              <a:rPr lang="en-US" dirty="0" smtClean="0"/>
              <a:t>• 1956-1957 - </a:t>
            </a:r>
            <a:r>
              <a:rPr lang="en-US" dirty="0" err="1" smtClean="0"/>
              <a:t>Kabinet</a:t>
            </a:r>
            <a:r>
              <a:rPr lang="en-US" dirty="0" smtClean="0"/>
              <a:t> Ali </a:t>
            </a:r>
            <a:r>
              <a:rPr lang="en-US" dirty="0" err="1" smtClean="0"/>
              <a:t>Sastroamidjojo</a:t>
            </a:r>
            <a:r>
              <a:rPr lang="en-US" dirty="0" smtClean="0"/>
              <a:t> II</a:t>
            </a:r>
            <a:br>
              <a:rPr lang="en-US" dirty="0" smtClean="0"/>
            </a:br>
            <a:r>
              <a:rPr lang="en-US" dirty="0" smtClean="0"/>
              <a:t>• 1957-1959 - </a:t>
            </a:r>
            <a:r>
              <a:rPr lang="en-US" dirty="0" err="1" smtClean="0"/>
              <a:t>Kabinet</a:t>
            </a:r>
            <a:r>
              <a:rPr lang="en-US" dirty="0" smtClean="0"/>
              <a:t> </a:t>
            </a:r>
            <a:r>
              <a:rPr lang="en-US" dirty="0" err="1" smtClean="0"/>
              <a:t>Djuanda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Dekrit</a:t>
            </a:r>
            <a:r>
              <a:rPr lang="en-US" b="1" dirty="0" smtClean="0"/>
              <a:t> </a:t>
            </a:r>
            <a:r>
              <a:rPr lang="en-US" b="1" dirty="0" err="1" smtClean="0"/>
              <a:t>Presiden</a:t>
            </a:r>
            <a:r>
              <a:rPr lang="en-US" b="1" dirty="0" smtClean="0"/>
              <a:t> 5 </a:t>
            </a:r>
            <a:r>
              <a:rPr lang="en-US" b="1" dirty="0" err="1" smtClean="0"/>
              <a:t>Juli</a:t>
            </a:r>
            <a:r>
              <a:rPr lang="en-US" b="1" dirty="0" smtClean="0"/>
              <a:t> 1959</a:t>
            </a:r>
            <a:endParaRPr lang="en-US" dirty="0"/>
          </a:p>
        </p:txBody>
      </p:sp>
      <p:sp>
        <p:nvSpPr>
          <p:cNvPr id="3" name="Content Placeholder 2"/>
          <p:cNvSpPr>
            <a:spLocks noGrp="1"/>
          </p:cNvSpPr>
          <p:nvPr>
            <p:ph idx="1"/>
          </p:nvPr>
        </p:nvSpPr>
        <p:spPr/>
        <p:txBody>
          <a:bodyPr>
            <a:normAutofit/>
          </a:bodyPr>
          <a:lstStyle/>
          <a:p>
            <a:pPr>
              <a:buNone/>
            </a:pPr>
            <a:r>
              <a:rPr lang="en-US" dirty="0" smtClean="0"/>
              <a:t/>
            </a:r>
            <a:br>
              <a:rPr lang="en-US" dirty="0" smtClean="0"/>
            </a:br>
            <a:r>
              <a:rPr lang="en-US" dirty="0" err="1" smtClean="0"/>
              <a:t>Dekrit</a:t>
            </a:r>
            <a:r>
              <a:rPr lang="en-US" dirty="0" smtClean="0"/>
              <a:t> </a:t>
            </a:r>
            <a:r>
              <a:rPr lang="en-US" dirty="0" err="1" smtClean="0"/>
              <a:t>Presiden</a:t>
            </a:r>
            <a:r>
              <a:rPr lang="en-US" dirty="0" smtClean="0"/>
              <a:t> 5 </a:t>
            </a:r>
            <a:r>
              <a:rPr lang="en-US" dirty="0" err="1" smtClean="0"/>
              <a:t>Juli</a:t>
            </a:r>
            <a:r>
              <a:rPr lang="en-US" dirty="0" smtClean="0"/>
              <a:t> 1959 </a:t>
            </a:r>
            <a:r>
              <a:rPr lang="en-US" dirty="0" err="1" smtClean="0"/>
              <a:t>ialah</a:t>
            </a:r>
            <a:r>
              <a:rPr lang="en-US" dirty="0" smtClean="0"/>
              <a:t> </a:t>
            </a:r>
            <a:r>
              <a:rPr lang="en-US" dirty="0" err="1" smtClean="0"/>
              <a:t>dekrit</a:t>
            </a:r>
            <a:r>
              <a:rPr lang="en-US" dirty="0" smtClean="0"/>
              <a:t> yang </a:t>
            </a:r>
            <a:r>
              <a:rPr lang="en-US" dirty="0" err="1" smtClean="0"/>
              <a:t>mengakhiri</a:t>
            </a:r>
            <a:r>
              <a:rPr lang="en-US" dirty="0" smtClean="0"/>
              <a:t> </a:t>
            </a:r>
            <a:r>
              <a:rPr lang="en-US" dirty="0" err="1" smtClean="0"/>
              <a:t>masa</a:t>
            </a:r>
            <a:r>
              <a:rPr lang="en-US" dirty="0" smtClean="0"/>
              <a:t> </a:t>
            </a:r>
            <a:r>
              <a:rPr lang="en-US" dirty="0" err="1" smtClean="0"/>
              <a:t>parlementer</a:t>
            </a:r>
            <a:r>
              <a:rPr lang="en-US" dirty="0" smtClean="0"/>
              <a:t> </a:t>
            </a:r>
            <a:r>
              <a:rPr lang="en-US" dirty="0" err="1" smtClean="0"/>
              <a:t>dan</a:t>
            </a:r>
            <a:r>
              <a:rPr lang="en-US" dirty="0" smtClean="0"/>
              <a:t> </a:t>
            </a:r>
            <a:r>
              <a:rPr lang="en-US" dirty="0" err="1" smtClean="0"/>
              <a:t>digunakan</a:t>
            </a:r>
            <a:r>
              <a:rPr lang="en-US" dirty="0" smtClean="0"/>
              <a:t> </a:t>
            </a:r>
            <a:r>
              <a:rPr lang="en-US" dirty="0" err="1" smtClean="0"/>
              <a:t>kembalinya</a:t>
            </a:r>
            <a:r>
              <a:rPr lang="en-US" dirty="0" smtClean="0"/>
              <a:t> UUD 1945. </a:t>
            </a:r>
            <a:r>
              <a:rPr lang="en-US" dirty="0" err="1" smtClean="0"/>
              <a:t>masa</a:t>
            </a:r>
            <a:r>
              <a:rPr lang="en-US" dirty="0" smtClean="0"/>
              <a:t> </a:t>
            </a:r>
            <a:r>
              <a:rPr lang="en-US" dirty="0" err="1" smtClean="0"/>
              <a:t>sesudah</a:t>
            </a:r>
            <a:r>
              <a:rPr lang="en-US" dirty="0" smtClean="0"/>
              <a:t> </a:t>
            </a:r>
            <a:r>
              <a:rPr lang="en-US" dirty="0" err="1" smtClean="0"/>
              <a:t>ini</a:t>
            </a:r>
            <a:r>
              <a:rPr lang="en-US" dirty="0" smtClean="0"/>
              <a:t> </a:t>
            </a:r>
            <a:r>
              <a:rPr lang="en-US" dirty="0" err="1" smtClean="0"/>
              <a:t>lazim</a:t>
            </a:r>
            <a:r>
              <a:rPr lang="en-US" dirty="0" smtClean="0"/>
              <a:t> </a:t>
            </a:r>
            <a:r>
              <a:rPr lang="en-US" dirty="0" err="1" smtClean="0"/>
              <a:t>disebut</a:t>
            </a:r>
            <a:r>
              <a:rPr lang="en-US" dirty="0" smtClean="0"/>
              <a:t> </a:t>
            </a:r>
            <a:r>
              <a:rPr lang="en-US" dirty="0" err="1" smtClean="0"/>
              <a:t>masa</a:t>
            </a:r>
            <a:r>
              <a:rPr lang="en-US" dirty="0" smtClean="0"/>
              <a:t> </a:t>
            </a:r>
            <a:r>
              <a:rPr lang="en-US" dirty="0" err="1" smtClean="0"/>
              <a:t>Demokrasi</a:t>
            </a:r>
            <a:r>
              <a:rPr lang="en-US" dirty="0" smtClean="0"/>
              <a:t> </a:t>
            </a:r>
            <a:r>
              <a:rPr lang="en-US" dirty="0" err="1" smtClean="0"/>
              <a:t>Terpimpin</a:t>
            </a:r>
            <a:r>
              <a:rPr lang="en-US" dirty="0" smtClean="0"/>
              <a:t>.</a:t>
            </a:r>
            <a:br>
              <a:rPr lang="en-US" dirty="0" smtClean="0"/>
            </a:br>
            <a:r>
              <a:rPr lang="en-US" dirty="0" err="1" smtClean="0"/>
              <a:t>Isinya</a:t>
            </a:r>
            <a:r>
              <a:rPr lang="en-US" dirty="0" smtClean="0"/>
              <a:t> </a:t>
            </a:r>
            <a:r>
              <a:rPr lang="en-US" dirty="0" err="1" smtClean="0"/>
              <a:t>ialah</a:t>
            </a:r>
            <a:r>
              <a:rPr lang="en-US" dirty="0" smtClean="0"/>
              <a:t>:</a:t>
            </a:r>
            <a:br>
              <a:rPr lang="en-US" dirty="0" smtClean="0"/>
            </a:br>
            <a:r>
              <a:rPr lang="en-US" dirty="0" smtClean="0"/>
              <a:t>1. </a:t>
            </a:r>
            <a:r>
              <a:rPr lang="en-US" dirty="0" err="1" smtClean="0"/>
              <a:t>Kembali</a:t>
            </a:r>
            <a:r>
              <a:rPr lang="en-US" dirty="0" smtClean="0"/>
              <a:t> </a:t>
            </a:r>
            <a:r>
              <a:rPr lang="en-US" dirty="0" err="1" smtClean="0"/>
              <a:t>berlakunya</a:t>
            </a:r>
            <a:r>
              <a:rPr lang="en-US" dirty="0" smtClean="0"/>
              <a:t> UUD 1945 </a:t>
            </a:r>
            <a:r>
              <a:rPr lang="en-US" dirty="0" err="1" smtClean="0"/>
              <a:t>dan</a:t>
            </a:r>
            <a:r>
              <a:rPr lang="en-US" dirty="0" smtClean="0"/>
              <a:t> </a:t>
            </a:r>
            <a:r>
              <a:rPr lang="en-US" dirty="0" err="1" smtClean="0"/>
              <a:t>tidak</a:t>
            </a:r>
            <a:r>
              <a:rPr lang="en-US" dirty="0" smtClean="0"/>
              <a:t> </a:t>
            </a:r>
            <a:r>
              <a:rPr lang="en-US" dirty="0" err="1" smtClean="0"/>
              <a:t>berlakunya</a:t>
            </a:r>
            <a:r>
              <a:rPr lang="en-US" dirty="0" smtClean="0"/>
              <a:t>                </a:t>
            </a:r>
            <a:r>
              <a:rPr lang="en-US" dirty="0" err="1" smtClean="0"/>
              <a:t>lagi</a:t>
            </a:r>
            <a:r>
              <a:rPr lang="en-US" dirty="0" smtClean="0"/>
              <a:t> UUDS 1950</a:t>
            </a:r>
            <a:br>
              <a:rPr lang="en-US" dirty="0" smtClean="0"/>
            </a:br>
            <a:r>
              <a:rPr lang="en-US" dirty="0" smtClean="0"/>
              <a:t>2. </a:t>
            </a:r>
            <a:r>
              <a:rPr lang="en-US" dirty="0" err="1" smtClean="0"/>
              <a:t>Pembubaran</a:t>
            </a:r>
            <a:r>
              <a:rPr lang="en-US" dirty="0" smtClean="0"/>
              <a:t> </a:t>
            </a:r>
            <a:r>
              <a:rPr lang="en-US" dirty="0" err="1" smtClean="0"/>
              <a:t>Konstituante</a:t>
            </a:r>
            <a:r>
              <a:rPr lang="en-US" dirty="0" smtClean="0"/>
              <a:t/>
            </a:r>
            <a:br>
              <a:rPr lang="en-US" dirty="0" smtClean="0"/>
            </a:br>
            <a:r>
              <a:rPr lang="en-US" dirty="0" smtClean="0"/>
              <a:t>3. </a:t>
            </a:r>
            <a:r>
              <a:rPr lang="en-US" dirty="0" err="1" smtClean="0"/>
              <a:t>Pembentukan</a:t>
            </a:r>
            <a:r>
              <a:rPr lang="en-US" dirty="0" smtClean="0"/>
              <a:t> MPRS </a:t>
            </a:r>
            <a:r>
              <a:rPr lang="en-US" dirty="0" err="1" smtClean="0"/>
              <a:t>dan</a:t>
            </a:r>
            <a:r>
              <a:rPr lang="en-US" dirty="0" smtClean="0"/>
              <a:t> DPAS</a:t>
            </a:r>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420</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SISTEM PEMERTINTAHAN INDONESIA PADA MASA ORDE LAMA </vt:lpstr>
      <vt:lpstr>PENGERTIAN</vt:lpstr>
      <vt:lpstr>Sistem pemerintahan orde lama merupakan awal sejarah pemerintahan bangsa Indonesia. Pada masa orde lama inilah, bangsa kita baru memulai menata segala perihal aturan dalam mengelola negara. Saat itu, kita baru saja memproklamirkan diri menjadi negara merdeka meskipun belum bebas seratus persen dari kekuasaan penjajah. Maka, bisa dikatakan bahwa era pemerintahan orde lama menjadi cikal bakal pengaturan sistem untuk bangsa Indonesia. </vt:lpstr>
      <vt:lpstr>SISTEM PRESIDENSIAL</vt:lpstr>
      <vt:lpstr>System Parlementer </vt:lpstr>
      <vt:lpstr>System Demokrasi liberal</vt:lpstr>
      <vt:lpstr>Konstituante</vt:lpstr>
      <vt:lpstr>Slide 8</vt:lpstr>
      <vt:lpstr>Dekrit Presiden 5 Juli 1959</vt:lpstr>
      <vt:lpstr>Demokrasi Terpimpin</vt:lpstr>
      <vt:lpstr>HATUR NUHUN TOS NGADANGUKEUN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PEMERTINTAHAN INDONESIA PADA MASA ORDE LAMA </dc:title>
  <dc:creator>Tharmo</dc:creator>
  <cp:lastModifiedBy>zul</cp:lastModifiedBy>
  <cp:revision>8</cp:revision>
  <dcterms:created xsi:type="dcterms:W3CDTF">2011-04-28T04:53:11Z</dcterms:created>
  <dcterms:modified xsi:type="dcterms:W3CDTF">2014-01-16T10:06:13Z</dcterms:modified>
</cp:coreProperties>
</file>