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0" autoAdjust="0"/>
  </p:normalViewPr>
  <p:slideViewPr>
    <p:cSldViewPr>
      <p:cViewPr>
        <p:scale>
          <a:sx n="75" d="100"/>
          <a:sy n="75" d="100"/>
        </p:scale>
        <p:origin x="-8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0F4EC9-994C-43F8-B5A7-003E144544C8}" type="datetimeFigureOut">
              <a:rPr lang="id-ID" smtClean="0"/>
              <a:pPr/>
              <a:t>16/01/2014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37B39E0-676D-4684-BCAD-804E811865A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Sejarah Lahirnya Pancasila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Zulkarnain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FIS</a:t>
            </a:r>
          </a:p>
          <a:p>
            <a:pPr algn="ctr"/>
            <a:r>
              <a:rPr lang="en-US" dirty="0" err="1" smtClean="0"/>
              <a:t>Uniaversitas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Yogyakarta</a:t>
            </a:r>
          </a:p>
          <a:p>
            <a:pPr algn="ctr"/>
            <a:r>
              <a:rPr lang="en-US" dirty="0" smtClean="0"/>
              <a:t>2014</a:t>
            </a:r>
            <a:endParaRPr lang="id-ID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Lahirnya Pancasila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Kehidupan Kanibal</a:t>
            </a:r>
          </a:p>
          <a:p>
            <a:r>
              <a:rPr lang="id-ID" dirty="0" smtClean="0"/>
              <a:t>Sebelum Kerajaan Majapahit (Pembangunan candi candi secara bersama sama untuk persembahan)</a:t>
            </a:r>
          </a:p>
          <a:p>
            <a:r>
              <a:rPr lang="id-ID" dirty="0" smtClean="0"/>
              <a:t>Zaman Majapahit ( Empu Prapanca dgn Negara Kertagama telah terdapat istilah pancasila.Empu Tantular dlm Buka Sutasoma terdapat istilah Bhinneka Tunggal Ika Tan hana darma  Mangroa /Berbeda ttp satu jua  tdk ada agama yang berbeda yang dimiliki Tuhan</a:t>
            </a:r>
          </a:p>
          <a:p>
            <a:r>
              <a:rPr lang="id-ID" dirty="0" smtClean="0"/>
              <a:t>Zaman Penjajah (Runtuhnya Majapahit,Masuk Islam,Masuknya Portgis)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Piagam Jakarta</a:t>
            </a:r>
          </a:p>
          <a:p>
            <a:r>
              <a:rPr lang="id-ID" dirty="0" smtClean="0"/>
              <a:t>Proklamasi dan pengesahan UUD dengan Menghilangkan kata Syariat Islam.</a:t>
            </a:r>
            <a:endParaRPr lang="id-ID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Dinamika Ketatanegaraan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Masa berlakunya UUD 1945 (Maklumat  wapres no. X 16 Nov 45,/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Kekuasaan Legeslatip (MPR, dipegang oleh KNIP)</a:t>
            </a:r>
          </a:p>
          <a:p>
            <a:pPr>
              <a:buNone/>
            </a:pPr>
            <a:r>
              <a:rPr lang="id-ID" dirty="0" smtClean="0"/>
              <a:t>Maklumat 3 Nov 1945 (Pembentukan Parpol sebanyak banyaknya)</a:t>
            </a:r>
          </a:p>
          <a:p>
            <a:pPr>
              <a:buNone/>
            </a:pPr>
            <a:r>
              <a:rPr lang="id-ID" dirty="0" smtClean="0"/>
              <a:t>Maklumat 14 Nov  (Mengubanh Presidensil menjadi Parlementer/Demokrasi Libral)</a:t>
            </a:r>
            <a:endParaRPr lang="id-ID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Kebagkitan Nasional  Budi Utomo (Nation State)</a:t>
            </a:r>
          </a:p>
          <a:p>
            <a:r>
              <a:rPr lang="id-ID" dirty="0" smtClean="0"/>
              <a:t>Zaman Jepang (BPUPKI)</a:t>
            </a:r>
          </a:p>
          <a:p>
            <a:pPr marL="514350" indent="-514350">
              <a:buAutoNum type="alphaLcParenR"/>
            </a:pPr>
            <a:r>
              <a:rPr lang="id-ID" dirty="0" smtClean="0"/>
              <a:t>Muh.Yamin 29 Mei 1945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id-ID" dirty="0" smtClean="0"/>
              <a:t>Peri Kebangsaan,Peri kemanusiaan,Peri Ketuhanan,Pri Kerakyatan,Permusyawaratan B.Perwakilan,C.Kebijaksanaan dan kesejahtraaan rakyat (Keadilan Sosial)</a:t>
            </a:r>
          </a:p>
          <a:p>
            <a:pPr marL="514350" indent="-514350">
              <a:buNone/>
            </a:pPr>
            <a:r>
              <a:rPr lang="id-ID" dirty="0" smtClean="0"/>
              <a:t>b).Ir.Sukarno dlm sidang BPUPKI Pertama (1 Juni 1945)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id-ID" dirty="0" smtClean="0"/>
              <a:t>Nasionalisme (Kebangsaan Indonesia),Internasionalisme (Pri Kemanusiaan),Mufakat (Demokrasi),Kesejahtraan Sosial,Ketuhanan YME (Ketuhanan yang berkebudayaan)</a:t>
            </a:r>
          </a:p>
          <a:p>
            <a:pPr marL="514350" indent="-514350">
              <a:buFont typeface="Wingdings" pitchFamily="2" charset="2"/>
              <a:buChar char="v"/>
            </a:pPr>
            <a:endParaRPr lang="id-ID" dirty="0"/>
          </a:p>
          <a:p>
            <a:pPr marL="514350" indent="-514350">
              <a:buFont typeface="Wingdings" pitchFamily="2" charset="2"/>
              <a:buChar char="v"/>
            </a:pPr>
            <a:endParaRPr lang="id-ID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Masa Republik Indonesia Serikat</a:t>
            </a:r>
          </a:p>
          <a:p>
            <a:pPr>
              <a:buFont typeface="Wingdings" pitchFamily="2" charset="2"/>
              <a:buChar char="v"/>
            </a:pPr>
            <a:r>
              <a:rPr lang="id-ID" dirty="0"/>
              <a:t> </a:t>
            </a:r>
            <a:r>
              <a:rPr lang="id-ID" dirty="0" smtClean="0"/>
              <a:t>Wilayah Negara RIS tiggal 3 negara bagian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yakni Negara bagian RI Proklamasi,Negara Indonesia Timur,Negara Sumetera Tiur</a:t>
            </a:r>
          </a:p>
          <a:p>
            <a:pPr>
              <a:buFont typeface="Wingdings" pitchFamily="2" charset="2"/>
              <a:buChar char="v"/>
            </a:pPr>
            <a:r>
              <a:rPr lang="id-ID" dirty="0"/>
              <a:t> </a:t>
            </a:r>
            <a:r>
              <a:rPr lang="id-ID" dirty="0" smtClean="0"/>
              <a:t>Kabinet jatuh bangun akbat sistim multi partai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Dekrit Presiden 5 Juli 59</a:t>
            </a:r>
          </a:p>
          <a:p>
            <a:pPr>
              <a:buNone/>
            </a:pPr>
            <a:r>
              <a:rPr lang="id-ID" dirty="0" smtClean="0"/>
              <a:t>Lahirnya Orba</a:t>
            </a:r>
          </a:p>
          <a:p>
            <a:pPr>
              <a:buNone/>
            </a:pPr>
            <a:r>
              <a:rPr lang="id-ID" dirty="0" smtClean="0"/>
              <a:t>Lahirnya Orde Repormasi</a:t>
            </a:r>
            <a:endParaRPr lang="id-ID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Pancasila sebagai Sistim 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Sistim terstruktur,saling mengkait dan tdk bisa dipisahkan</a:t>
            </a:r>
          </a:p>
          <a:p>
            <a:r>
              <a:rPr lang="id-ID" dirty="0" smtClean="0"/>
              <a:t>Bersifat abstrak dan kongkrit</a:t>
            </a:r>
          </a:p>
          <a:p>
            <a:r>
              <a:rPr lang="id-ID" dirty="0" smtClean="0"/>
              <a:t>Pancasila bersifat obyektif</a:t>
            </a:r>
          </a:p>
          <a:p>
            <a:r>
              <a:rPr lang="id-ID" dirty="0" smtClean="0"/>
              <a:t>Nilai Nilai Pancasila sebagai pundamental Negara </a:t>
            </a:r>
          </a:p>
          <a:p>
            <a:r>
              <a:rPr lang="id-ID" dirty="0" smtClean="0"/>
              <a:t>Inti dari sila sila Pancasila </a:t>
            </a:r>
            <a:endParaRPr lang="id-ID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Pancasila sbg pandangan Hidup bangsa</a:t>
            </a:r>
          </a:p>
          <a:p>
            <a:r>
              <a:rPr lang="id-ID" dirty="0" smtClean="0"/>
              <a:t>Pancasila sbg dasar Negara</a:t>
            </a:r>
          </a:p>
          <a:p>
            <a:r>
              <a:rPr lang="id-ID" dirty="0" smtClean="0"/>
              <a:t>Pancasila sebagai Idiologi Bangsa</a:t>
            </a:r>
          </a:p>
          <a:p>
            <a:r>
              <a:rPr lang="id-ID" dirty="0" smtClean="0"/>
              <a:t>Idiologi pancasila bersifat Terbuka dan tertutup</a:t>
            </a:r>
          </a:p>
          <a:p>
            <a:r>
              <a:rPr lang="id-ID" dirty="0" smtClean="0"/>
              <a:t>Pancasila sebagai idiologi Reformatif,dinamis dan terbuka </a:t>
            </a: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295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Sejarah Lahirnya Pancasila</vt:lpstr>
      <vt:lpstr>Sejarah Lahirnya Pancasila</vt:lpstr>
      <vt:lpstr>Lanjutan</vt:lpstr>
      <vt:lpstr>Dinamika Ketatanegaraan Indonesia</vt:lpstr>
      <vt:lpstr>Slide 5</vt:lpstr>
      <vt:lpstr>Slide 6</vt:lpstr>
      <vt:lpstr>Pancasila sebagai Sistim Nilai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Lairnya Pancasila</dc:title>
  <dc:creator>Toshiba</dc:creator>
  <cp:lastModifiedBy>zul</cp:lastModifiedBy>
  <cp:revision>5</cp:revision>
  <dcterms:created xsi:type="dcterms:W3CDTF">2011-05-24T23:00:19Z</dcterms:created>
  <dcterms:modified xsi:type="dcterms:W3CDTF">2014-01-16T10:11:23Z</dcterms:modified>
</cp:coreProperties>
</file>