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1" r:id="rId14"/>
    <p:sldId id="272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2286000" y="1981200"/>
            <a:ext cx="6096000" cy="1371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3886200"/>
            <a:ext cx="3505200" cy="1905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C8A8392-22A1-420B-8ADA-959219408EA7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A915F4-006D-4EB0-9FC5-92750475A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A8392-22A1-420B-8ADA-959219408EA7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915F4-006D-4EB0-9FC5-92750475A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A8392-22A1-420B-8ADA-959219408EA7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915F4-006D-4EB0-9FC5-92750475A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A8392-22A1-420B-8ADA-959219408EA7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915F4-006D-4EB0-9FC5-92750475A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A8392-22A1-420B-8ADA-959219408EA7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915F4-006D-4EB0-9FC5-92750475A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981200"/>
            <a:ext cx="3200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200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A8392-22A1-420B-8ADA-959219408EA7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915F4-006D-4EB0-9FC5-92750475A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A8392-22A1-420B-8ADA-959219408EA7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915F4-006D-4EB0-9FC5-92750475A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A8392-22A1-420B-8ADA-959219408EA7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915F4-006D-4EB0-9FC5-92750475A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A8392-22A1-420B-8ADA-959219408EA7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915F4-006D-4EB0-9FC5-92750475A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A8392-22A1-420B-8ADA-959219408EA7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915F4-006D-4EB0-9FC5-92750475A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A8392-22A1-420B-8ADA-959219408EA7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915F4-006D-4EB0-9FC5-92750475A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9812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C8A8392-22A1-420B-8ADA-959219408EA7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A915F4-006D-4EB0-9FC5-92750475A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ANALISIS SWOT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INVENTORY (PENDATAAN DI LABORATORIUM)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Pendataan (</a:t>
            </a:r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inventory)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 </a:t>
            </a:r>
            <a:r>
              <a:rPr lang="id-ID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pokok dalam melakukan inventarisasi peralatan dan bahan laboratorium.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Data-data </a:t>
            </a:r>
            <a:r>
              <a:rPr lang="id-ID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inventarisasi </a:t>
            </a:r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menginformasikan </a:t>
            </a:r>
            <a:r>
              <a:rPr lang="id-ID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tentang kondisi, situasi, dan posisi dari peralatan serta bahan-bahan laboratorium yang dimiliki.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TUJUAN INVENTARISASI PERALATAN DAN BAHAN DI LABORATORIUM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lvl="0"/>
            <a:r>
              <a:rPr lang="id-ID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Mencegah kehilangan dan atau penyalahgunaan alat dan bahan.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id-ID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Mengoptimalkan penggunaan biaya operasional.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id-ID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Menumbuhkan suasana kerja profesional.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id-ID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Menjamin kualitas hasil  pekerjaan.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id-ID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Memudahkan permintaan atau penambahan peralatan dan bahan secara proporsional.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id-ID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Meningkatkan kerjasama dengan laboratorium lain.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d-ID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Menjadikan asset laboratorium sebagai sumber dana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PRINSIP PENDATAAN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terawat</a:t>
            </a:r>
            <a:endParaRPr lang="en-US" dirty="0" smtClean="0"/>
          </a:p>
          <a:p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terkendali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295400"/>
            <a:ext cx="6553200" cy="4800600"/>
          </a:xfrm>
        </p:spPr>
        <p:txBody>
          <a:bodyPr/>
          <a:lstStyle/>
          <a:p>
            <a:r>
              <a:rPr lang="id-ID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Pendataan peralatan laboratorium terlebih dahulu dilakukan pengelompokan berdasarkan sifat, urgensi, ukuran, ketergantungan dengan infrastruktur lainnya sehingga dapat untuk memberikan informasi yang benar untuk keperluan inventarisasi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BAHAN KIMIA BERBAHAYA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KLASIFIKASI BAHAN KIMIA</a:t>
            </a:r>
            <a:r>
              <a:rPr lang="en-US" sz="6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6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Beracun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(Poison)</a:t>
            </a:r>
          </a:p>
          <a:p>
            <a:pPr lvl="0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Karsinogenik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Flammable 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mudah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terbakar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Radioaktif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Explosive 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mudah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meledak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Korosif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(Corrosive)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762000"/>
            <a:ext cx="6553200" cy="5334000"/>
          </a:xfrm>
        </p:spPr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yang </a:t>
            </a:r>
            <a:r>
              <a:rPr lang="en-US" dirty="0" err="1"/>
              <a:t>bermutu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analisis</a:t>
            </a:r>
            <a:r>
              <a:rPr lang="en-US" dirty="0"/>
              <a:t> (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)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strategis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model </a:t>
            </a:r>
            <a:r>
              <a:rPr lang="en-US" dirty="0" err="1"/>
              <a:t>analisis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SWOT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 = ”Strengths</a:t>
            </a:r>
            <a:r>
              <a:rPr lang="en-US" i="1" dirty="0"/>
              <a:t>,”</a:t>
            </a:r>
            <a:r>
              <a:rPr lang="en-US" dirty="0"/>
              <a:t> (</a:t>
            </a:r>
            <a:r>
              <a:rPr lang="en-US" dirty="0" err="1"/>
              <a:t>Kekuatan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 smtClean="0"/>
              <a:t>W = ”</a:t>
            </a:r>
            <a:r>
              <a:rPr lang="en-US" i="1" dirty="0" smtClean="0"/>
              <a:t>Weaknesses</a:t>
            </a:r>
            <a:r>
              <a:rPr lang="en-US" i="1" dirty="0"/>
              <a:t>,”</a:t>
            </a:r>
            <a:r>
              <a:rPr lang="en-US" dirty="0"/>
              <a:t> (</a:t>
            </a:r>
            <a:r>
              <a:rPr lang="en-US" dirty="0" err="1"/>
              <a:t>Kelemahan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i="1" dirty="0" smtClean="0"/>
              <a:t>O = ”</a:t>
            </a:r>
            <a:r>
              <a:rPr lang="en-US" i="1" dirty="0" err="1" smtClean="0"/>
              <a:t>Oportunities</a:t>
            </a:r>
            <a:r>
              <a:rPr lang="en-US" i="1" dirty="0"/>
              <a:t>,”</a:t>
            </a:r>
            <a:r>
              <a:rPr lang="en-US" dirty="0"/>
              <a:t> (</a:t>
            </a:r>
            <a:r>
              <a:rPr lang="en-US" dirty="0" err="1"/>
              <a:t>Peluang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i="1" dirty="0" smtClean="0"/>
              <a:t>T = ”Threats</a:t>
            </a:r>
            <a:r>
              <a:rPr lang="en-US" i="1" dirty="0"/>
              <a:t>”</a:t>
            </a:r>
            <a:r>
              <a:rPr lang="en-US" dirty="0"/>
              <a:t> (</a:t>
            </a:r>
            <a:r>
              <a:rPr lang="en-US" dirty="0" err="1"/>
              <a:t>Ancaman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219200"/>
            <a:ext cx="6553200" cy="4876800"/>
          </a:xfrm>
        </p:spPr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yang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pemilikan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komparatif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keterampilan</a:t>
            </a:r>
            <a:r>
              <a:rPr lang="en-US" dirty="0"/>
              <a:t>,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lain </a:t>
            </a:r>
            <a:r>
              <a:rPr lang="en-US" dirty="0" err="1"/>
              <a:t>atau</a:t>
            </a:r>
            <a:r>
              <a:rPr lang="en-US" dirty="0"/>
              <a:t> unit </a:t>
            </a:r>
            <a:r>
              <a:rPr lang="en-US" dirty="0" err="1"/>
              <a:t>usaha</a:t>
            </a:r>
            <a:r>
              <a:rPr lang="en-US" dirty="0"/>
              <a:t> lain yang </a:t>
            </a:r>
            <a:r>
              <a:rPr lang="en-US" dirty="0" err="1"/>
              <a:t>sejenis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,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penghalang</a:t>
            </a:r>
            <a:r>
              <a:rPr lang="en-US" dirty="0"/>
              <a:t> </a:t>
            </a:r>
            <a:r>
              <a:rPr lang="en-US" dirty="0" err="1"/>
              <a:t>serius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penampilan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yang </a:t>
            </a:r>
            <a:r>
              <a:rPr lang="en-US" dirty="0" err="1"/>
              <a:t>memuaskan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praktek</a:t>
            </a:r>
            <a:r>
              <a:rPr lang="en-US" dirty="0"/>
              <a:t>,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prasarana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diminati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rendahnya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memperkenalkan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752600"/>
            <a:ext cx="65532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eluang</a:t>
            </a:r>
            <a:r>
              <a:rPr lang="en-US" dirty="0" smtClean="0"/>
              <a:t>: ”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”.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situasi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pPr lvl="0"/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dikalangan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produk</a:t>
            </a:r>
            <a:endParaRPr lang="en-US" dirty="0"/>
          </a:p>
          <a:p>
            <a:pPr lvl="0"/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perhatian</a:t>
            </a:r>
            <a:endParaRPr lang="en-US" dirty="0"/>
          </a:p>
          <a:p>
            <a:pPr lvl="0"/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perudang-undangan</a:t>
            </a:r>
            <a:r>
              <a:rPr lang="en-US" dirty="0"/>
              <a:t> yang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berusaha</a:t>
            </a:r>
            <a:endParaRPr lang="en-US" dirty="0"/>
          </a:p>
          <a:p>
            <a:pPr lvl="0"/>
            <a:r>
              <a:rPr lang="es-AR" dirty="0" err="1"/>
              <a:t>hubungan</a:t>
            </a:r>
            <a:r>
              <a:rPr lang="es-AR" dirty="0"/>
              <a:t> </a:t>
            </a:r>
            <a:r>
              <a:rPr lang="es-AR" dirty="0" err="1"/>
              <a:t>dengan</a:t>
            </a:r>
            <a:r>
              <a:rPr lang="es-AR" dirty="0"/>
              <a:t> para </a:t>
            </a:r>
            <a:r>
              <a:rPr lang="es-AR" dirty="0" err="1"/>
              <a:t>pengguna</a:t>
            </a:r>
            <a:r>
              <a:rPr lang="es-AR" dirty="0"/>
              <a:t> yang </a:t>
            </a:r>
            <a:r>
              <a:rPr lang="es-AR" dirty="0" err="1"/>
              <a:t>akrab</a:t>
            </a:r>
            <a:r>
              <a:rPr lang="es-AR" dirty="0"/>
              <a:t> </a:t>
            </a:r>
            <a:endParaRPr lang="en-US" dirty="0"/>
          </a:p>
          <a:p>
            <a:r>
              <a:rPr lang="es-AR" dirty="0" err="1"/>
              <a:t>hubungan</a:t>
            </a:r>
            <a:r>
              <a:rPr lang="es-AR" dirty="0"/>
              <a:t> </a:t>
            </a:r>
            <a:r>
              <a:rPr lang="es-AR" dirty="0" err="1"/>
              <a:t>dengan</a:t>
            </a:r>
            <a:r>
              <a:rPr lang="es-AR" dirty="0"/>
              <a:t> </a:t>
            </a:r>
            <a:r>
              <a:rPr lang="es-AR" dirty="0" err="1"/>
              <a:t>penyedia</a:t>
            </a:r>
            <a:r>
              <a:rPr lang="es-AR" dirty="0"/>
              <a:t> yang </a:t>
            </a:r>
            <a:r>
              <a:rPr lang="es-AR" dirty="0" err="1"/>
              <a:t>harmonis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: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diatasi</a:t>
            </a:r>
            <a:r>
              <a:rPr lang="en-US" dirty="0"/>
              <a:t>,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ganjalan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ALTERNATIF MEMANFAATKAN SWOT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SWOT,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r>
              <a:rPr lang="en-US" b="1" dirty="0"/>
              <a:t>SO</a:t>
            </a:r>
            <a:r>
              <a:rPr lang="en-US" dirty="0"/>
              <a:t> :	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(S)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(O).</a:t>
            </a:r>
          </a:p>
          <a:p>
            <a:r>
              <a:rPr lang="en-US" b="1" dirty="0"/>
              <a:t>ST</a:t>
            </a:r>
            <a:r>
              <a:rPr lang="en-US" dirty="0"/>
              <a:t> :	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(S)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mengantisipasi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(T)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.</a:t>
            </a:r>
          </a:p>
          <a:p>
            <a:r>
              <a:rPr lang="en-US" b="1" dirty="0"/>
              <a:t>WO</a:t>
            </a:r>
            <a:r>
              <a:rPr lang="en-US" dirty="0"/>
              <a:t> </a:t>
            </a:r>
            <a:r>
              <a:rPr lang="en-US" dirty="0" smtClean="0"/>
              <a:t>:</a:t>
            </a:r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/>
              <a:t>kelemahan</a:t>
            </a:r>
            <a:r>
              <a:rPr lang="en-US" dirty="0"/>
              <a:t> (W)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(O).</a:t>
            </a:r>
          </a:p>
          <a:p>
            <a:r>
              <a:rPr lang="en-US" b="1" dirty="0"/>
              <a:t>WT</a:t>
            </a:r>
            <a:r>
              <a:rPr lang="en-US" dirty="0"/>
              <a:t> </a:t>
            </a:r>
            <a:r>
              <a:rPr lang="en-US" dirty="0" smtClean="0"/>
              <a:t>:</a:t>
            </a:r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/>
              <a:t>kelemahan</a:t>
            </a:r>
            <a:r>
              <a:rPr lang="en-US" dirty="0"/>
              <a:t> (W)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(T).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reWorld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WireWorld</Template>
  <TotalTime>129</TotalTime>
  <Words>520</Words>
  <Application>Microsoft Office PowerPoint</Application>
  <PresentationFormat>On-screen Show (4:3)</PresentationFormat>
  <Paragraphs>58</Paragraphs>
  <Slides>16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WireWorld</vt:lpstr>
      <vt:lpstr>ANALISIS SWOT</vt:lpstr>
      <vt:lpstr>Slide 2</vt:lpstr>
      <vt:lpstr>SWOT</vt:lpstr>
      <vt:lpstr>Slide 4</vt:lpstr>
      <vt:lpstr>STRENGHTS</vt:lpstr>
      <vt:lpstr>WEAKNESSES</vt:lpstr>
      <vt:lpstr>OPPORTUNITIES</vt:lpstr>
      <vt:lpstr>THREATS</vt:lpstr>
      <vt:lpstr>ALTERNATIF MEMANFAATKAN SWOT</vt:lpstr>
      <vt:lpstr>INVENTORY (PENDATAAN DI LABORATORIUM)</vt:lpstr>
      <vt:lpstr>INVENTORY</vt:lpstr>
      <vt:lpstr>TUJUAN INVENTARISASI PERALATAN DAN BAHAN DI LABORATORIUM</vt:lpstr>
      <vt:lpstr>PRINSIP PENDATAAN LAB</vt:lpstr>
      <vt:lpstr>Slide 14</vt:lpstr>
      <vt:lpstr>BAHAN KIMIA BERBAHAYA</vt:lpstr>
      <vt:lpstr> KLASIFIKASI BAHAN KIMIA 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SWOT</dc:title>
  <dc:creator>UNY</dc:creator>
  <cp:lastModifiedBy>Limuny</cp:lastModifiedBy>
  <cp:revision>13</cp:revision>
  <dcterms:created xsi:type="dcterms:W3CDTF">2011-11-15T11:02:46Z</dcterms:created>
  <dcterms:modified xsi:type="dcterms:W3CDTF">2013-03-04T22:12:01Z</dcterms:modified>
</cp:coreProperties>
</file>