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274FF-45D5-4A9E-A1DD-B5A5BD43FFC3}" type="doc">
      <dgm:prSet loTypeId="urn:microsoft.com/office/officeart/2005/8/layout/b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7CEEFB5-23DA-464C-B50E-74D09E6BA4A2}">
      <dgm:prSet phldrT="[Text]"/>
      <dgm:spPr/>
      <dgm:t>
        <a:bodyPr/>
        <a:lstStyle/>
        <a:p>
          <a:r>
            <a:rPr lang="en-US" b="1" dirty="0" err="1" smtClean="0"/>
            <a:t>Suhu</a:t>
          </a:r>
          <a:r>
            <a:rPr lang="en-US" b="1" dirty="0" smtClean="0"/>
            <a:t> </a:t>
          </a:r>
          <a:r>
            <a:rPr lang="en-US" b="1" dirty="0" err="1" smtClean="0"/>
            <a:t>tubuh</a:t>
          </a:r>
          <a:r>
            <a:rPr lang="en-US" b="1" dirty="0" smtClean="0"/>
            <a:t> </a:t>
          </a:r>
          <a:r>
            <a:rPr lang="en-US" b="1" dirty="0" err="1" smtClean="0"/>
            <a:t>naik</a:t>
          </a:r>
          <a:r>
            <a:rPr lang="en-US" b="1" dirty="0" smtClean="0"/>
            <a:t> 2-3 </a:t>
          </a:r>
          <a:r>
            <a:rPr lang="en-US" b="1" dirty="0" err="1" smtClean="0"/>
            <a:t>derajat</a:t>
          </a:r>
          <a:r>
            <a:rPr lang="en-US" b="1" dirty="0" smtClean="0"/>
            <a:t> </a:t>
          </a:r>
          <a:r>
            <a:rPr lang="en-US" b="1" dirty="0" err="1" smtClean="0"/>
            <a:t>celcius</a:t>
          </a:r>
          <a:endParaRPr lang="en-US" b="1" dirty="0"/>
        </a:p>
      </dgm:t>
    </dgm:pt>
    <dgm:pt modelId="{27A54676-EF4D-46F4-A027-FDD9F7B60EA3}" type="parTrans" cxnId="{BAF19D6A-2CD3-4221-8141-0A0EF48CDC45}">
      <dgm:prSet/>
      <dgm:spPr/>
      <dgm:t>
        <a:bodyPr/>
        <a:lstStyle/>
        <a:p>
          <a:endParaRPr lang="en-US"/>
        </a:p>
      </dgm:t>
    </dgm:pt>
    <dgm:pt modelId="{051BB26A-56C7-4479-AA3C-BD41E901BF0B}" type="sibTrans" cxnId="{BAF19D6A-2CD3-4221-8141-0A0EF48CDC45}">
      <dgm:prSet/>
      <dgm:spPr/>
      <dgm:t>
        <a:bodyPr/>
        <a:lstStyle/>
        <a:p>
          <a:endParaRPr lang="en-US"/>
        </a:p>
      </dgm:t>
    </dgm:pt>
    <dgm:pt modelId="{79BCBF1C-821F-4874-A342-B8147EC995AB}">
      <dgm:prSet phldrT="[Text]"/>
      <dgm:spPr/>
      <dgm:t>
        <a:bodyPr/>
        <a:lstStyle/>
        <a:p>
          <a:r>
            <a:rPr lang="en-US" b="1" dirty="0" err="1" smtClean="0"/>
            <a:t>Laju</a:t>
          </a:r>
          <a:r>
            <a:rPr lang="en-US" b="1" dirty="0" smtClean="0"/>
            <a:t> </a:t>
          </a:r>
          <a:r>
            <a:rPr lang="en-US" b="1" dirty="0" err="1" smtClean="0"/>
            <a:t>metabolisme</a:t>
          </a:r>
          <a:r>
            <a:rPr lang="en-US" b="1" dirty="0" smtClean="0"/>
            <a:t> </a:t>
          </a:r>
          <a:r>
            <a:rPr lang="en-US" b="1" dirty="0" err="1" smtClean="0"/>
            <a:t>tubuh</a:t>
          </a:r>
          <a:r>
            <a:rPr lang="en-US" b="1" dirty="0" smtClean="0"/>
            <a:t> </a:t>
          </a:r>
          <a:r>
            <a:rPr lang="en-US" b="1" dirty="0" err="1" smtClean="0"/>
            <a:t>naik</a:t>
          </a:r>
          <a:r>
            <a:rPr lang="en-US" b="1" dirty="0" smtClean="0"/>
            <a:t> 10-30%</a:t>
          </a:r>
          <a:endParaRPr lang="en-US" b="1" dirty="0"/>
        </a:p>
      </dgm:t>
    </dgm:pt>
    <dgm:pt modelId="{6C9E0800-D96B-44A4-B465-4F480CFDF084}" type="parTrans" cxnId="{0EECB759-BD08-4B1A-AE41-96CB2E76914D}">
      <dgm:prSet/>
      <dgm:spPr/>
      <dgm:t>
        <a:bodyPr/>
        <a:lstStyle/>
        <a:p>
          <a:endParaRPr lang="en-US"/>
        </a:p>
      </dgm:t>
    </dgm:pt>
    <dgm:pt modelId="{E6ED4B1F-0CD0-4242-8C3D-945C08B4DF9C}" type="sibTrans" cxnId="{0EECB759-BD08-4B1A-AE41-96CB2E76914D}">
      <dgm:prSet/>
      <dgm:spPr/>
      <dgm:t>
        <a:bodyPr/>
        <a:lstStyle/>
        <a:p>
          <a:endParaRPr lang="en-US"/>
        </a:p>
      </dgm:t>
    </dgm:pt>
    <dgm:pt modelId="{75DB9A4C-2C66-47BF-BECC-BBDB8E60FBD7}">
      <dgm:prSet phldrT="[Text]"/>
      <dgm:spPr/>
      <dgm:t>
        <a:bodyPr/>
        <a:lstStyle/>
        <a:p>
          <a:r>
            <a:rPr lang="en-US" b="1" dirty="0" err="1" smtClean="0"/>
            <a:t>Frekuensi</a:t>
          </a:r>
          <a:r>
            <a:rPr lang="en-US" b="1" dirty="0" smtClean="0"/>
            <a:t> </a:t>
          </a:r>
          <a:r>
            <a:rPr lang="en-US" b="1" dirty="0" err="1" smtClean="0"/>
            <a:t>nafas</a:t>
          </a:r>
          <a:endParaRPr lang="en-US" b="1" dirty="0"/>
        </a:p>
      </dgm:t>
    </dgm:pt>
    <dgm:pt modelId="{C87C3B75-24E3-46D9-BC5A-56B25D2DB125}" type="parTrans" cxnId="{D767F01C-2804-461F-A70E-F6F8E6383593}">
      <dgm:prSet/>
      <dgm:spPr/>
      <dgm:t>
        <a:bodyPr/>
        <a:lstStyle/>
        <a:p>
          <a:endParaRPr lang="en-US"/>
        </a:p>
      </dgm:t>
    </dgm:pt>
    <dgm:pt modelId="{CFA5FF64-82B7-499D-ACED-D06BCFF95EE5}" type="sibTrans" cxnId="{D767F01C-2804-461F-A70E-F6F8E6383593}">
      <dgm:prSet/>
      <dgm:spPr/>
      <dgm:t>
        <a:bodyPr/>
        <a:lstStyle/>
        <a:p>
          <a:endParaRPr lang="en-US"/>
        </a:p>
      </dgm:t>
    </dgm:pt>
    <dgm:pt modelId="{D7B0E292-0F15-4689-8EF6-BBD3D0BC5DA0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Impuls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saraf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834D37-4E06-46E4-8D8B-ADE6EC0BEFF1}" type="parTrans" cxnId="{0313EC74-7E26-452D-92B1-AE3E352B54F6}">
      <dgm:prSet/>
      <dgm:spPr/>
      <dgm:t>
        <a:bodyPr/>
        <a:lstStyle/>
        <a:p>
          <a:endParaRPr lang="en-US"/>
        </a:p>
      </dgm:t>
    </dgm:pt>
    <dgm:pt modelId="{23400008-9660-465D-ACB1-F5ED3093E309}" type="sibTrans" cxnId="{0313EC74-7E26-452D-92B1-AE3E352B54F6}">
      <dgm:prSet/>
      <dgm:spPr/>
      <dgm:t>
        <a:bodyPr/>
        <a:lstStyle/>
        <a:p>
          <a:endParaRPr lang="en-US"/>
        </a:p>
      </dgm:t>
    </dgm:pt>
    <dgm:pt modelId="{1117550D-D2A5-4775-833D-E5E88A09027D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Aliran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darah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2CFE30-7A13-485B-B1D3-1CB41AC5F9B7}" type="parTrans" cxnId="{B5E27E96-038D-4672-BDBE-91F9FD2BE37D}">
      <dgm:prSet/>
      <dgm:spPr/>
      <dgm:t>
        <a:bodyPr/>
        <a:lstStyle/>
        <a:p>
          <a:endParaRPr lang="en-US"/>
        </a:p>
      </dgm:t>
    </dgm:pt>
    <dgm:pt modelId="{4A9A4D83-2AAC-4B3C-94B7-9273DBC62DEF}" type="sibTrans" cxnId="{B5E27E96-038D-4672-BDBE-91F9FD2BE37D}">
      <dgm:prSet/>
      <dgm:spPr/>
      <dgm:t>
        <a:bodyPr/>
        <a:lstStyle/>
        <a:p>
          <a:endParaRPr lang="en-US"/>
        </a:p>
      </dgm:t>
    </dgm:pt>
    <dgm:pt modelId="{29F2A133-074E-475D-A45E-6A5C8B969501}">
      <dgm:prSet phldrT="[Text]"/>
      <dgm:spPr/>
      <dgm:t>
        <a:bodyPr/>
        <a:lstStyle/>
        <a:p>
          <a:r>
            <a:rPr lang="en-US" b="1" dirty="0" err="1" smtClean="0"/>
            <a:t>Frekuensi</a:t>
          </a:r>
          <a:r>
            <a:rPr lang="en-US" b="1" dirty="0" smtClean="0"/>
            <a:t> </a:t>
          </a:r>
          <a:r>
            <a:rPr lang="en-US" b="1" dirty="0" err="1" smtClean="0"/>
            <a:t>denyut</a:t>
          </a:r>
          <a:r>
            <a:rPr lang="en-US" b="1" dirty="0" smtClean="0"/>
            <a:t> </a:t>
          </a:r>
          <a:r>
            <a:rPr lang="en-US" b="1" dirty="0" err="1" smtClean="0"/>
            <a:t>jantung</a:t>
          </a:r>
          <a:endParaRPr lang="en-US" b="1" dirty="0"/>
        </a:p>
      </dgm:t>
    </dgm:pt>
    <dgm:pt modelId="{AB1658F0-08AF-4833-B444-4D0297B98C5E}" type="parTrans" cxnId="{74A99FE0-2E0C-4888-8680-F4B3EF06A4D8}">
      <dgm:prSet/>
      <dgm:spPr/>
      <dgm:t>
        <a:bodyPr/>
        <a:lstStyle/>
        <a:p>
          <a:endParaRPr lang="en-US"/>
        </a:p>
      </dgm:t>
    </dgm:pt>
    <dgm:pt modelId="{FB77BAA5-B48A-4244-BD62-AB542FCDB0E2}" type="sibTrans" cxnId="{74A99FE0-2E0C-4888-8680-F4B3EF06A4D8}">
      <dgm:prSet/>
      <dgm:spPr/>
      <dgm:t>
        <a:bodyPr/>
        <a:lstStyle/>
        <a:p>
          <a:endParaRPr lang="en-US"/>
        </a:p>
      </dgm:t>
    </dgm:pt>
    <dgm:pt modelId="{2D9AE712-94E0-4F90-9BF0-1D6578AD6E12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Pelepasan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oksigen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otot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organ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tubuh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0BF72F-4BD0-439F-AB4C-BDABAB3327CD}" type="parTrans" cxnId="{72BB7ACB-653B-45BF-AF98-71418E407FE1}">
      <dgm:prSet/>
      <dgm:spPr/>
      <dgm:t>
        <a:bodyPr/>
        <a:lstStyle/>
        <a:p>
          <a:endParaRPr lang="en-US"/>
        </a:p>
      </dgm:t>
    </dgm:pt>
    <dgm:pt modelId="{1F15AD95-7D7E-4753-82E4-1A261F9DE1A4}" type="sibTrans" cxnId="{72BB7ACB-653B-45BF-AF98-71418E407FE1}">
      <dgm:prSet/>
      <dgm:spPr/>
      <dgm:t>
        <a:bodyPr/>
        <a:lstStyle/>
        <a:p>
          <a:endParaRPr lang="en-US"/>
        </a:p>
      </dgm:t>
    </dgm:pt>
    <dgm:pt modelId="{D2153636-704A-499C-9CAB-381FF8802C15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Elastisitas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otot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tendon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707507-EA7E-4F0D-8ED0-1B3E9DABCA9E}" type="parTrans" cxnId="{DDCE7B27-3572-427A-82B1-FC2568D080D8}">
      <dgm:prSet/>
      <dgm:spPr/>
      <dgm:t>
        <a:bodyPr/>
        <a:lstStyle/>
        <a:p>
          <a:endParaRPr lang="en-US"/>
        </a:p>
      </dgm:t>
    </dgm:pt>
    <dgm:pt modelId="{4161B020-7EE2-4F01-8039-0CAD9F57F3CF}" type="sibTrans" cxnId="{DDCE7B27-3572-427A-82B1-FC2568D080D8}">
      <dgm:prSet/>
      <dgm:spPr/>
      <dgm:t>
        <a:bodyPr/>
        <a:lstStyle/>
        <a:p>
          <a:endParaRPr lang="en-US"/>
        </a:p>
      </dgm:t>
    </dgm:pt>
    <dgm:pt modelId="{0EC157C6-CAB5-4044-B3B2-0808FBA31D92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Lingkup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gerak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sendi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AE9A66-8292-4F10-83E5-7B183F64A4A8}" type="parTrans" cxnId="{81B1A382-BE0E-40AB-BF8D-18FB7DF66372}">
      <dgm:prSet/>
      <dgm:spPr/>
      <dgm:t>
        <a:bodyPr/>
        <a:lstStyle/>
        <a:p>
          <a:endParaRPr lang="en-US"/>
        </a:p>
      </dgm:t>
    </dgm:pt>
    <dgm:pt modelId="{2B66428A-93C0-4329-9525-69EEFBB50F96}" type="sibTrans" cxnId="{81B1A382-BE0E-40AB-BF8D-18FB7DF66372}">
      <dgm:prSet/>
      <dgm:spPr/>
      <dgm:t>
        <a:bodyPr/>
        <a:lstStyle/>
        <a:p>
          <a:endParaRPr lang="en-US"/>
        </a:p>
      </dgm:t>
    </dgm:pt>
    <dgm:pt modelId="{8E6B23C1-BBD1-4ACB-AD0E-F75917C2A02C}" type="pres">
      <dgm:prSet presAssocID="{49A274FF-45D5-4A9E-A1DD-B5A5BD43FFC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630C2E3-12E3-48E3-A316-7778C06111C7}" type="pres">
      <dgm:prSet presAssocID="{D7CEEFB5-23DA-464C-B50E-74D09E6BA4A2}" presName="compNode" presStyleCnt="0"/>
      <dgm:spPr/>
    </dgm:pt>
    <dgm:pt modelId="{AEF211AD-35CF-4F6B-8091-45889850F296}" type="pres">
      <dgm:prSet presAssocID="{D7CEEFB5-23DA-464C-B50E-74D09E6BA4A2}" presName="dummyConnPt" presStyleCnt="0"/>
      <dgm:spPr/>
    </dgm:pt>
    <dgm:pt modelId="{7B033916-5563-4B52-AF15-4E230AE898FC}" type="pres">
      <dgm:prSet presAssocID="{D7CEEFB5-23DA-464C-B50E-74D09E6BA4A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2CDD2-76DD-4F67-BFAB-E29793A2ADB3}" type="pres">
      <dgm:prSet presAssocID="{051BB26A-56C7-4479-AA3C-BD41E901BF0B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5AEC0CED-E089-44DA-ACA9-DF41754DC5BF}" type="pres">
      <dgm:prSet presAssocID="{79BCBF1C-821F-4874-A342-B8147EC995AB}" presName="compNode" presStyleCnt="0"/>
      <dgm:spPr/>
    </dgm:pt>
    <dgm:pt modelId="{E5F83003-1792-4B54-93CD-0B6E49B1FC78}" type="pres">
      <dgm:prSet presAssocID="{79BCBF1C-821F-4874-A342-B8147EC995AB}" presName="dummyConnPt" presStyleCnt="0"/>
      <dgm:spPr/>
    </dgm:pt>
    <dgm:pt modelId="{EA175F37-4A91-4A71-A4D3-6D67EC6593CF}" type="pres">
      <dgm:prSet presAssocID="{79BCBF1C-821F-4874-A342-B8147EC995A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FB6F-C598-4895-A956-4D734A32EF52}" type="pres">
      <dgm:prSet presAssocID="{E6ED4B1F-0CD0-4242-8C3D-945C08B4DF9C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1507499A-DACC-4470-A8B6-EEE0B6CF6EC3}" type="pres">
      <dgm:prSet presAssocID="{75DB9A4C-2C66-47BF-BECC-BBDB8E60FBD7}" presName="compNode" presStyleCnt="0"/>
      <dgm:spPr/>
    </dgm:pt>
    <dgm:pt modelId="{63D4F856-60D9-4D47-9003-8C682804BABC}" type="pres">
      <dgm:prSet presAssocID="{75DB9A4C-2C66-47BF-BECC-BBDB8E60FBD7}" presName="dummyConnPt" presStyleCnt="0"/>
      <dgm:spPr/>
    </dgm:pt>
    <dgm:pt modelId="{C5585A97-12E6-4998-89DA-5EDE93C8573F}" type="pres">
      <dgm:prSet presAssocID="{75DB9A4C-2C66-47BF-BECC-BBDB8E60FBD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36971-B7F8-4E3C-A8F9-B23045956385}" type="pres">
      <dgm:prSet presAssocID="{CFA5FF64-82B7-499D-ACED-D06BCFF95EE5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E52F9B08-4A6C-441F-843B-11218580A2D1}" type="pres">
      <dgm:prSet presAssocID="{D7B0E292-0F15-4689-8EF6-BBD3D0BC5DA0}" presName="compNode" presStyleCnt="0"/>
      <dgm:spPr/>
    </dgm:pt>
    <dgm:pt modelId="{8C3CBCB8-54AC-42BB-81AA-F627296F4E27}" type="pres">
      <dgm:prSet presAssocID="{D7B0E292-0F15-4689-8EF6-BBD3D0BC5DA0}" presName="dummyConnPt" presStyleCnt="0"/>
      <dgm:spPr/>
    </dgm:pt>
    <dgm:pt modelId="{527C7ACA-C568-4271-8741-FB2622ED2B3B}" type="pres">
      <dgm:prSet presAssocID="{D7B0E292-0F15-4689-8EF6-BBD3D0BC5DA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4FF4B-DF4F-4B22-A7CA-C08091EF11EE}" type="pres">
      <dgm:prSet presAssocID="{23400008-9660-465D-ACB1-F5ED3093E309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93F63169-A06D-46E5-A21D-5AE3C3B49BB5}" type="pres">
      <dgm:prSet presAssocID="{1117550D-D2A5-4775-833D-E5E88A09027D}" presName="compNode" presStyleCnt="0"/>
      <dgm:spPr/>
    </dgm:pt>
    <dgm:pt modelId="{DDAC8E93-A7A4-45DF-80E3-3067A0603491}" type="pres">
      <dgm:prSet presAssocID="{1117550D-D2A5-4775-833D-E5E88A09027D}" presName="dummyConnPt" presStyleCnt="0"/>
      <dgm:spPr/>
    </dgm:pt>
    <dgm:pt modelId="{617B0AB2-2054-44CD-86A6-33602FBB2B93}" type="pres">
      <dgm:prSet presAssocID="{1117550D-D2A5-4775-833D-E5E88A09027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B8E18-31C4-411B-820F-03BB53FB99F9}" type="pres">
      <dgm:prSet presAssocID="{4A9A4D83-2AAC-4B3C-94B7-9273DBC62DEF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0837564B-0697-499A-BD8D-B70FE3C807E8}" type="pres">
      <dgm:prSet presAssocID="{29F2A133-074E-475D-A45E-6A5C8B969501}" presName="compNode" presStyleCnt="0"/>
      <dgm:spPr/>
    </dgm:pt>
    <dgm:pt modelId="{DF08332B-6CA8-4D54-96E7-1B6D5BDBE367}" type="pres">
      <dgm:prSet presAssocID="{29F2A133-074E-475D-A45E-6A5C8B969501}" presName="dummyConnPt" presStyleCnt="0"/>
      <dgm:spPr/>
    </dgm:pt>
    <dgm:pt modelId="{1003070C-0A82-4FE1-A84E-2F7B50DA3B74}" type="pres">
      <dgm:prSet presAssocID="{29F2A133-074E-475D-A45E-6A5C8B96950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EC64B-0CFA-4F62-937B-1AA2A72001A9}" type="pres">
      <dgm:prSet presAssocID="{FB77BAA5-B48A-4244-BD62-AB542FCDB0E2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12FC4EF3-F3DC-4948-A7D4-1B3195A8DE34}" type="pres">
      <dgm:prSet presAssocID="{2D9AE712-94E0-4F90-9BF0-1D6578AD6E12}" presName="compNode" presStyleCnt="0"/>
      <dgm:spPr/>
    </dgm:pt>
    <dgm:pt modelId="{340F8B12-7927-4655-ABF1-6FD49E31BE87}" type="pres">
      <dgm:prSet presAssocID="{2D9AE712-94E0-4F90-9BF0-1D6578AD6E12}" presName="dummyConnPt" presStyleCnt="0"/>
      <dgm:spPr/>
    </dgm:pt>
    <dgm:pt modelId="{E6217A47-99DF-4C35-AD77-021C1E9C5AE5}" type="pres">
      <dgm:prSet presAssocID="{2D9AE712-94E0-4F90-9BF0-1D6578AD6E1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E8117-B61C-4670-8B46-7AA76A9308AD}" type="pres">
      <dgm:prSet presAssocID="{1F15AD95-7D7E-4753-82E4-1A261F9DE1A4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81A8537-4D42-4BE8-8866-2EDDFE290360}" type="pres">
      <dgm:prSet presAssocID="{D2153636-704A-499C-9CAB-381FF8802C15}" presName="compNode" presStyleCnt="0"/>
      <dgm:spPr/>
    </dgm:pt>
    <dgm:pt modelId="{2970F498-F73C-48BA-B73D-FFEE76E73F94}" type="pres">
      <dgm:prSet presAssocID="{D2153636-704A-499C-9CAB-381FF8802C15}" presName="dummyConnPt" presStyleCnt="0"/>
      <dgm:spPr/>
    </dgm:pt>
    <dgm:pt modelId="{311671AF-3FF8-42E9-B4B9-6196EC65C1B3}" type="pres">
      <dgm:prSet presAssocID="{D2153636-704A-499C-9CAB-381FF8802C1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32207-337A-4375-ADA6-83F7EE19A081}" type="pres">
      <dgm:prSet presAssocID="{4161B020-7EE2-4F01-8039-0CAD9F57F3CF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0FFE6AAA-CA1C-46BE-B563-B50BA5004276}" type="pres">
      <dgm:prSet presAssocID="{0EC157C6-CAB5-4044-B3B2-0808FBA31D92}" presName="compNode" presStyleCnt="0"/>
      <dgm:spPr/>
    </dgm:pt>
    <dgm:pt modelId="{7E7697CB-663D-4EE2-A22C-65C27A5E1558}" type="pres">
      <dgm:prSet presAssocID="{0EC157C6-CAB5-4044-B3B2-0808FBA31D92}" presName="dummyConnPt" presStyleCnt="0"/>
      <dgm:spPr/>
    </dgm:pt>
    <dgm:pt modelId="{7CC597A6-AC15-4ACD-8261-F103B4F2266C}" type="pres">
      <dgm:prSet presAssocID="{0EC157C6-CAB5-4044-B3B2-0808FBA31D9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ADEE9-B2F7-4162-9DD9-1F5FAC9DED19}" type="presOf" srcId="{D7B0E292-0F15-4689-8EF6-BBD3D0BC5DA0}" destId="{527C7ACA-C568-4271-8741-FB2622ED2B3B}" srcOrd="0" destOrd="0" presId="urn:microsoft.com/office/officeart/2005/8/layout/bProcess4"/>
    <dgm:cxn modelId="{0EECB759-BD08-4B1A-AE41-96CB2E76914D}" srcId="{49A274FF-45D5-4A9E-A1DD-B5A5BD43FFC3}" destId="{79BCBF1C-821F-4874-A342-B8147EC995AB}" srcOrd="1" destOrd="0" parTransId="{6C9E0800-D96B-44A4-B465-4F480CFDF084}" sibTransId="{E6ED4B1F-0CD0-4242-8C3D-945C08B4DF9C}"/>
    <dgm:cxn modelId="{D426F9A9-CC5E-4906-81FB-87DF3CEBCD4F}" type="presOf" srcId="{49A274FF-45D5-4A9E-A1DD-B5A5BD43FFC3}" destId="{8E6B23C1-BBD1-4ACB-AD0E-F75917C2A02C}" srcOrd="0" destOrd="0" presId="urn:microsoft.com/office/officeart/2005/8/layout/bProcess4"/>
    <dgm:cxn modelId="{B6A4AEF9-B9E6-45C3-AF6E-EDDCEEC52DF5}" type="presOf" srcId="{4A9A4D83-2AAC-4B3C-94B7-9273DBC62DEF}" destId="{6B0B8E18-31C4-411B-820F-03BB53FB99F9}" srcOrd="0" destOrd="0" presId="urn:microsoft.com/office/officeart/2005/8/layout/bProcess4"/>
    <dgm:cxn modelId="{B1E22B25-92BF-4985-8BB1-3DAD66A4E69A}" type="presOf" srcId="{2D9AE712-94E0-4F90-9BF0-1D6578AD6E12}" destId="{E6217A47-99DF-4C35-AD77-021C1E9C5AE5}" srcOrd="0" destOrd="0" presId="urn:microsoft.com/office/officeart/2005/8/layout/bProcess4"/>
    <dgm:cxn modelId="{72BB7ACB-653B-45BF-AF98-71418E407FE1}" srcId="{49A274FF-45D5-4A9E-A1DD-B5A5BD43FFC3}" destId="{2D9AE712-94E0-4F90-9BF0-1D6578AD6E12}" srcOrd="6" destOrd="0" parTransId="{490BF72F-4BD0-439F-AB4C-BDABAB3327CD}" sibTransId="{1F15AD95-7D7E-4753-82E4-1A261F9DE1A4}"/>
    <dgm:cxn modelId="{DDCE7B27-3572-427A-82B1-FC2568D080D8}" srcId="{49A274FF-45D5-4A9E-A1DD-B5A5BD43FFC3}" destId="{D2153636-704A-499C-9CAB-381FF8802C15}" srcOrd="7" destOrd="0" parTransId="{AD707507-EA7E-4F0D-8ED0-1B3E9DABCA9E}" sibTransId="{4161B020-7EE2-4F01-8039-0CAD9F57F3CF}"/>
    <dgm:cxn modelId="{A9A7E508-6EF1-4C5F-B38A-3B36B8C6E54F}" type="presOf" srcId="{1117550D-D2A5-4775-833D-E5E88A09027D}" destId="{617B0AB2-2054-44CD-86A6-33602FBB2B93}" srcOrd="0" destOrd="0" presId="urn:microsoft.com/office/officeart/2005/8/layout/bProcess4"/>
    <dgm:cxn modelId="{2124C9BE-08F9-418D-9BEE-51986F8E08F8}" type="presOf" srcId="{23400008-9660-465D-ACB1-F5ED3093E309}" destId="{C824FF4B-DF4F-4B22-A7CA-C08091EF11EE}" srcOrd="0" destOrd="0" presId="urn:microsoft.com/office/officeart/2005/8/layout/bProcess4"/>
    <dgm:cxn modelId="{0A948C5F-0684-4CA9-B02E-EBC0BFA1B4E5}" type="presOf" srcId="{D2153636-704A-499C-9CAB-381FF8802C15}" destId="{311671AF-3FF8-42E9-B4B9-6196EC65C1B3}" srcOrd="0" destOrd="0" presId="urn:microsoft.com/office/officeart/2005/8/layout/bProcess4"/>
    <dgm:cxn modelId="{BAF19D6A-2CD3-4221-8141-0A0EF48CDC45}" srcId="{49A274FF-45D5-4A9E-A1DD-B5A5BD43FFC3}" destId="{D7CEEFB5-23DA-464C-B50E-74D09E6BA4A2}" srcOrd="0" destOrd="0" parTransId="{27A54676-EF4D-46F4-A027-FDD9F7B60EA3}" sibTransId="{051BB26A-56C7-4479-AA3C-BD41E901BF0B}"/>
    <dgm:cxn modelId="{0313EC74-7E26-452D-92B1-AE3E352B54F6}" srcId="{49A274FF-45D5-4A9E-A1DD-B5A5BD43FFC3}" destId="{D7B0E292-0F15-4689-8EF6-BBD3D0BC5DA0}" srcOrd="3" destOrd="0" parTransId="{68834D37-4E06-46E4-8D8B-ADE6EC0BEFF1}" sibTransId="{23400008-9660-465D-ACB1-F5ED3093E309}"/>
    <dgm:cxn modelId="{ABABA311-A29C-4228-BDC3-4016C2F6F93A}" type="presOf" srcId="{75DB9A4C-2C66-47BF-BECC-BBDB8E60FBD7}" destId="{C5585A97-12E6-4998-89DA-5EDE93C8573F}" srcOrd="0" destOrd="0" presId="urn:microsoft.com/office/officeart/2005/8/layout/bProcess4"/>
    <dgm:cxn modelId="{815B44AF-2CFD-4C89-B6E9-BBF97DC56083}" type="presOf" srcId="{29F2A133-074E-475D-A45E-6A5C8B969501}" destId="{1003070C-0A82-4FE1-A84E-2F7B50DA3B74}" srcOrd="0" destOrd="0" presId="urn:microsoft.com/office/officeart/2005/8/layout/bProcess4"/>
    <dgm:cxn modelId="{B80CABB1-9871-4D3B-BAB8-6C5950A46EEE}" type="presOf" srcId="{0EC157C6-CAB5-4044-B3B2-0808FBA31D92}" destId="{7CC597A6-AC15-4ACD-8261-F103B4F2266C}" srcOrd="0" destOrd="0" presId="urn:microsoft.com/office/officeart/2005/8/layout/bProcess4"/>
    <dgm:cxn modelId="{408B2B22-259D-4B2B-99CE-87F69706E156}" type="presOf" srcId="{CFA5FF64-82B7-499D-ACED-D06BCFF95EE5}" destId="{3A236971-B7F8-4E3C-A8F9-B23045956385}" srcOrd="0" destOrd="0" presId="urn:microsoft.com/office/officeart/2005/8/layout/bProcess4"/>
    <dgm:cxn modelId="{9B7F84EE-066C-4EEF-A3E9-246B85389C7A}" type="presOf" srcId="{1F15AD95-7D7E-4753-82E4-1A261F9DE1A4}" destId="{264E8117-B61C-4670-8B46-7AA76A9308AD}" srcOrd="0" destOrd="0" presId="urn:microsoft.com/office/officeart/2005/8/layout/bProcess4"/>
    <dgm:cxn modelId="{67873388-F852-4F2E-AAEE-D96CCD9C8DBC}" type="presOf" srcId="{FB77BAA5-B48A-4244-BD62-AB542FCDB0E2}" destId="{3A0EC64B-0CFA-4F62-937B-1AA2A72001A9}" srcOrd="0" destOrd="0" presId="urn:microsoft.com/office/officeart/2005/8/layout/bProcess4"/>
    <dgm:cxn modelId="{D767F01C-2804-461F-A70E-F6F8E6383593}" srcId="{49A274FF-45D5-4A9E-A1DD-B5A5BD43FFC3}" destId="{75DB9A4C-2C66-47BF-BECC-BBDB8E60FBD7}" srcOrd="2" destOrd="0" parTransId="{C87C3B75-24E3-46D9-BC5A-56B25D2DB125}" sibTransId="{CFA5FF64-82B7-499D-ACED-D06BCFF95EE5}"/>
    <dgm:cxn modelId="{633B9766-911F-4A99-BC30-A72BDFFB630D}" type="presOf" srcId="{79BCBF1C-821F-4874-A342-B8147EC995AB}" destId="{EA175F37-4A91-4A71-A4D3-6D67EC6593CF}" srcOrd="0" destOrd="0" presId="urn:microsoft.com/office/officeart/2005/8/layout/bProcess4"/>
    <dgm:cxn modelId="{9CE7C522-3428-4AEB-B920-91B5EACB3635}" type="presOf" srcId="{4161B020-7EE2-4F01-8039-0CAD9F57F3CF}" destId="{19332207-337A-4375-ADA6-83F7EE19A081}" srcOrd="0" destOrd="0" presId="urn:microsoft.com/office/officeart/2005/8/layout/bProcess4"/>
    <dgm:cxn modelId="{74A99FE0-2E0C-4888-8680-F4B3EF06A4D8}" srcId="{49A274FF-45D5-4A9E-A1DD-B5A5BD43FFC3}" destId="{29F2A133-074E-475D-A45E-6A5C8B969501}" srcOrd="5" destOrd="0" parTransId="{AB1658F0-08AF-4833-B444-4D0297B98C5E}" sibTransId="{FB77BAA5-B48A-4244-BD62-AB542FCDB0E2}"/>
    <dgm:cxn modelId="{81B1A382-BE0E-40AB-BF8D-18FB7DF66372}" srcId="{49A274FF-45D5-4A9E-A1DD-B5A5BD43FFC3}" destId="{0EC157C6-CAB5-4044-B3B2-0808FBA31D92}" srcOrd="8" destOrd="0" parTransId="{AAAE9A66-8292-4F10-83E5-7B183F64A4A8}" sibTransId="{2B66428A-93C0-4329-9525-69EEFBB50F96}"/>
    <dgm:cxn modelId="{B5E27E96-038D-4672-BDBE-91F9FD2BE37D}" srcId="{49A274FF-45D5-4A9E-A1DD-B5A5BD43FFC3}" destId="{1117550D-D2A5-4775-833D-E5E88A09027D}" srcOrd="4" destOrd="0" parTransId="{DF2CFE30-7A13-485B-B1D3-1CB41AC5F9B7}" sibTransId="{4A9A4D83-2AAC-4B3C-94B7-9273DBC62DEF}"/>
    <dgm:cxn modelId="{47282F1F-17A6-4895-A8A6-1AD92639C850}" type="presOf" srcId="{E6ED4B1F-0CD0-4242-8C3D-945C08B4DF9C}" destId="{2CE7FB6F-C598-4895-A956-4D734A32EF52}" srcOrd="0" destOrd="0" presId="urn:microsoft.com/office/officeart/2005/8/layout/bProcess4"/>
    <dgm:cxn modelId="{C040E888-EEFE-4ACB-9AAC-06459277BA1E}" type="presOf" srcId="{051BB26A-56C7-4479-AA3C-BD41E901BF0B}" destId="{3A52CDD2-76DD-4F67-BFAB-E29793A2ADB3}" srcOrd="0" destOrd="0" presId="urn:microsoft.com/office/officeart/2005/8/layout/bProcess4"/>
    <dgm:cxn modelId="{C8807744-C43E-437D-AA8D-D571B8728337}" type="presOf" srcId="{D7CEEFB5-23DA-464C-B50E-74D09E6BA4A2}" destId="{7B033916-5563-4B52-AF15-4E230AE898FC}" srcOrd="0" destOrd="0" presId="urn:microsoft.com/office/officeart/2005/8/layout/bProcess4"/>
    <dgm:cxn modelId="{01080EE6-B07D-4AD3-9FD1-E92D15D7F8DC}" type="presParOf" srcId="{8E6B23C1-BBD1-4ACB-AD0E-F75917C2A02C}" destId="{E630C2E3-12E3-48E3-A316-7778C06111C7}" srcOrd="0" destOrd="0" presId="urn:microsoft.com/office/officeart/2005/8/layout/bProcess4"/>
    <dgm:cxn modelId="{7959052D-4719-4511-8D54-56E039EA4974}" type="presParOf" srcId="{E630C2E3-12E3-48E3-A316-7778C06111C7}" destId="{AEF211AD-35CF-4F6B-8091-45889850F296}" srcOrd="0" destOrd="0" presId="urn:microsoft.com/office/officeart/2005/8/layout/bProcess4"/>
    <dgm:cxn modelId="{DA571F2B-7EF0-40CD-9BBF-3EAEA519B152}" type="presParOf" srcId="{E630C2E3-12E3-48E3-A316-7778C06111C7}" destId="{7B033916-5563-4B52-AF15-4E230AE898FC}" srcOrd="1" destOrd="0" presId="urn:microsoft.com/office/officeart/2005/8/layout/bProcess4"/>
    <dgm:cxn modelId="{2904A5DE-D0FE-44A2-BE2E-3C84E3DC51C0}" type="presParOf" srcId="{8E6B23C1-BBD1-4ACB-AD0E-F75917C2A02C}" destId="{3A52CDD2-76DD-4F67-BFAB-E29793A2ADB3}" srcOrd="1" destOrd="0" presId="urn:microsoft.com/office/officeart/2005/8/layout/bProcess4"/>
    <dgm:cxn modelId="{6C1EBDE4-202B-4AE2-A1AD-2E0C02479188}" type="presParOf" srcId="{8E6B23C1-BBD1-4ACB-AD0E-F75917C2A02C}" destId="{5AEC0CED-E089-44DA-ACA9-DF41754DC5BF}" srcOrd="2" destOrd="0" presId="urn:microsoft.com/office/officeart/2005/8/layout/bProcess4"/>
    <dgm:cxn modelId="{43E6E93C-31E4-483F-85AC-260A9F202EC8}" type="presParOf" srcId="{5AEC0CED-E089-44DA-ACA9-DF41754DC5BF}" destId="{E5F83003-1792-4B54-93CD-0B6E49B1FC78}" srcOrd="0" destOrd="0" presId="urn:microsoft.com/office/officeart/2005/8/layout/bProcess4"/>
    <dgm:cxn modelId="{A0862828-A29D-4A8B-AF54-FCCBA07EB494}" type="presParOf" srcId="{5AEC0CED-E089-44DA-ACA9-DF41754DC5BF}" destId="{EA175F37-4A91-4A71-A4D3-6D67EC6593CF}" srcOrd="1" destOrd="0" presId="urn:microsoft.com/office/officeart/2005/8/layout/bProcess4"/>
    <dgm:cxn modelId="{6E53E02F-2EAE-4C74-9108-262AAAC543C8}" type="presParOf" srcId="{8E6B23C1-BBD1-4ACB-AD0E-F75917C2A02C}" destId="{2CE7FB6F-C598-4895-A956-4D734A32EF52}" srcOrd="3" destOrd="0" presId="urn:microsoft.com/office/officeart/2005/8/layout/bProcess4"/>
    <dgm:cxn modelId="{37EE4B83-644C-40C6-9F71-CBD09E9A4083}" type="presParOf" srcId="{8E6B23C1-BBD1-4ACB-AD0E-F75917C2A02C}" destId="{1507499A-DACC-4470-A8B6-EEE0B6CF6EC3}" srcOrd="4" destOrd="0" presId="urn:microsoft.com/office/officeart/2005/8/layout/bProcess4"/>
    <dgm:cxn modelId="{F880143C-B92F-4CFF-9BA2-B622965AE28D}" type="presParOf" srcId="{1507499A-DACC-4470-A8B6-EEE0B6CF6EC3}" destId="{63D4F856-60D9-4D47-9003-8C682804BABC}" srcOrd="0" destOrd="0" presId="urn:microsoft.com/office/officeart/2005/8/layout/bProcess4"/>
    <dgm:cxn modelId="{489D632A-A2EC-4B46-A4B1-36A32B43393A}" type="presParOf" srcId="{1507499A-DACC-4470-A8B6-EEE0B6CF6EC3}" destId="{C5585A97-12E6-4998-89DA-5EDE93C8573F}" srcOrd="1" destOrd="0" presId="urn:microsoft.com/office/officeart/2005/8/layout/bProcess4"/>
    <dgm:cxn modelId="{C6AC99E7-8441-40B8-AA2F-2C7F562B34A3}" type="presParOf" srcId="{8E6B23C1-BBD1-4ACB-AD0E-F75917C2A02C}" destId="{3A236971-B7F8-4E3C-A8F9-B23045956385}" srcOrd="5" destOrd="0" presId="urn:microsoft.com/office/officeart/2005/8/layout/bProcess4"/>
    <dgm:cxn modelId="{FE264B91-1F17-4351-8771-FB0FC3D76BD3}" type="presParOf" srcId="{8E6B23C1-BBD1-4ACB-AD0E-F75917C2A02C}" destId="{E52F9B08-4A6C-441F-843B-11218580A2D1}" srcOrd="6" destOrd="0" presId="urn:microsoft.com/office/officeart/2005/8/layout/bProcess4"/>
    <dgm:cxn modelId="{4CF476AB-EF71-4F6E-B555-381EA5C9E5BF}" type="presParOf" srcId="{E52F9B08-4A6C-441F-843B-11218580A2D1}" destId="{8C3CBCB8-54AC-42BB-81AA-F627296F4E27}" srcOrd="0" destOrd="0" presId="urn:microsoft.com/office/officeart/2005/8/layout/bProcess4"/>
    <dgm:cxn modelId="{327C13B4-18AD-4615-8924-B7893D1F2782}" type="presParOf" srcId="{E52F9B08-4A6C-441F-843B-11218580A2D1}" destId="{527C7ACA-C568-4271-8741-FB2622ED2B3B}" srcOrd="1" destOrd="0" presId="urn:microsoft.com/office/officeart/2005/8/layout/bProcess4"/>
    <dgm:cxn modelId="{1E5918E3-102B-4AAE-BC74-B65427B5A79A}" type="presParOf" srcId="{8E6B23C1-BBD1-4ACB-AD0E-F75917C2A02C}" destId="{C824FF4B-DF4F-4B22-A7CA-C08091EF11EE}" srcOrd="7" destOrd="0" presId="urn:microsoft.com/office/officeart/2005/8/layout/bProcess4"/>
    <dgm:cxn modelId="{083F38DD-E52D-4EB4-8C6D-5FE3FA16980B}" type="presParOf" srcId="{8E6B23C1-BBD1-4ACB-AD0E-F75917C2A02C}" destId="{93F63169-A06D-46E5-A21D-5AE3C3B49BB5}" srcOrd="8" destOrd="0" presId="urn:microsoft.com/office/officeart/2005/8/layout/bProcess4"/>
    <dgm:cxn modelId="{D0B2F6F8-09B6-4E43-B6F7-011478421824}" type="presParOf" srcId="{93F63169-A06D-46E5-A21D-5AE3C3B49BB5}" destId="{DDAC8E93-A7A4-45DF-80E3-3067A0603491}" srcOrd="0" destOrd="0" presId="urn:microsoft.com/office/officeart/2005/8/layout/bProcess4"/>
    <dgm:cxn modelId="{D56CA052-A53D-47A5-A56C-4D3C9F17EB84}" type="presParOf" srcId="{93F63169-A06D-46E5-A21D-5AE3C3B49BB5}" destId="{617B0AB2-2054-44CD-86A6-33602FBB2B93}" srcOrd="1" destOrd="0" presId="urn:microsoft.com/office/officeart/2005/8/layout/bProcess4"/>
    <dgm:cxn modelId="{2BB4F2DB-E41D-40BB-AD59-B6F667465879}" type="presParOf" srcId="{8E6B23C1-BBD1-4ACB-AD0E-F75917C2A02C}" destId="{6B0B8E18-31C4-411B-820F-03BB53FB99F9}" srcOrd="9" destOrd="0" presId="urn:microsoft.com/office/officeart/2005/8/layout/bProcess4"/>
    <dgm:cxn modelId="{911561A7-E48B-4FDB-B86E-D073A2E692A3}" type="presParOf" srcId="{8E6B23C1-BBD1-4ACB-AD0E-F75917C2A02C}" destId="{0837564B-0697-499A-BD8D-B70FE3C807E8}" srcOrd="10" destOrd="0" presId="urn:microsoft.com/office/officeart/2005/8/layout/bProcess4"/>
    <dgm:cxn modelId="{B330B309-706C-4739-BB6D-43791DAADD80}" type="presParOf" srcId="{0837564B-0697-499A-BD8D-B70FE3C807E8}" destId="{DF08332B-6CA8-4D54-96E7-1B6D5BDBE367}" srcOrd="0" destOrd="0" presId="urn:microsoft.com/office/officeart/2005/8/layout/bProcess4"/>
    <dgm:cxn modelId="{646850EF-F5BB-45C0-8313-1773F3376741}" type="presParOf" srcId="{0837564B-0697-499A-BD8D-B70FE3C807E8}" destId="{1003070C-0A82-4FE1-A84E-2F7B50DA3B74}" srcOrd="1" destOrd="0" presId="urn:microsoft.com/office/officeart/2005/8/layout/bProcess4"/>
    <dgm:cxn modelId="{53B73E01-8FFE-4823-8950-5E5AC6F56C27}" type="presParOf" srcId="{8E6B23C1-BBD1-4ACB-AD0E-F75917C2A02C}" destId="{3A0EC64B-0CFA-4F62-937B-1AA2A72001A9}" srcOrd="11" destOrd="0" presId="urn:microsoft.com/office/officeart/2005/8/layout/bProcess4"/>
    <dgm:cxn modelId="{F01EA22B-77B9-49B6-8BCD-F52D62B5D18B}" type="presParOf" srcId="{8E6B23C1-BBD1-4ACB-AD0E-F75917C2A02C}" destId="{12FC4EF3-F3DC-4948-A7D4-1B3195A8DE34}" srcOrd="12" destOrd="0" presId="urn:microsoft.com/office/officeart/2005/8/layout/bProcess4"/>
    <dgm:cxn modelId="{96A28BDE-67E0-4334-AB3A-592B395A8146}" type="presParOf" srcId="{12FC4EF3-F3DC-4948-A7D4-1B3195A8DE34}" destId="{340F8B12-7927-4655-ABF1-6FD49E31BE87}" srcOrd="0" destOrd="0" presId="urn:microsoft.com/office/officeart/2005/8/layout/bProcess4"/>
    <dgm:cxn modelId="{5306B49A-E438-49D3-AB17-316C05916604}" type="presParOf" srcId="{12FC4EF3-F3DC-4948-A7D4-1B3195A8DE34}" destId="{E6217A47-99DF-4C35-AD77-021C1E9C5AE5}" srcOrd="1" destOrd="0" presId="urn:microsoft.com/office/officeart/2005/8/layout/bProcess4"/>
    <dgm:cxn modelId="{B79CED61-E846-4E5A-AE56-6C48C2A9ED7A}" type="presParOf" srcId="{8E6B23C1-BBD1-4ACB-AD0E-F75917C2A02C}" destId="{264E8117-B61C-4670-8B46-7AA76A9308AD}" srcOrd="13" destOrd="0" presId="urn:microsoft.com/office/officeart/2005/8/layout/bProcess4"/>
    <dgm:cxn modelId="{706BD32D-5F80-4745-9FFD-690FDE3C4DA7}" type="presParOf" srcId="{8E6B23C1-BBD1-4ACB-AD0E-F75917C2A02C}" destId="{E81A8537-4D42-4BE8-8866-2EDDFE290360}" srcOrd="14" destOrd="0" presId="urn:microsoft.com/office/officeart/2005/8/layout/bProcess4"/>
    <dgm:cxn modelId="{2CFC1E47-4C6A-4B57-93B4-67D9C590A364}" type="presParOf" srcId="{E81A8537-4D42-4BE8-8866-2EDDFE290360}" destId="{2970F498-F73C-48BA-B73D-FFEE76E73F94}" srcOrd="0" destOrd="0" presId="urn:microsoft.com/office/officeart/2005/8/layout/bProcess4"/>
    <dgm:cxn modelId="{551E47B5-3D4E-4F9B-B3B6-577D47E2F9B8}" type="presParOf" srcId="{E81A8537-4D42-4BE8-8866-2EDDFE290360}" destId="{311671AF-3FF8-42E9-B4B9-6196EC65C1B3}" srcOrd="1" destOrd="0" presId="urn:microsoft.com/office/officeart/2005/8/layout/bProcess4"/>
    <dgm:cxn modelId="{AFDE11C2-3371-4675-951E-86C7500F00EE}" type="presParOf" srcId="{8E6B23C1-BBD1-4ACB-AD0E-F75917C2A02C}" destId="{19332207-337A-4375-ADA6-83F7EE19A081}" srcOrd="15" destOrd="0" presId="urn:microsoft.com/office/officeart/2005/8/layout/bProcess4"/>
    <dgm:cxn modelId="{30B0BEE0-D252-423C-9C70-5EC2222ADFD5}" type="presParOf" srcId="{8E6B23C1-BBD1-4ACB-AD0E-F75917C2A02C}" destId="{0FFE6AAA-CA1C-46BE-B563-B50BA5004276}" srcOrd="16" destOrd="0" presId="urn:microsoft.com/office/officeart/2005/8/layout/bProcess4"/>
    <dgm:cxn modelId="{022CB9BE-29DC-468F-9BDF-B400BBC8BF09}" type="presParOf" srcId="{0FFE6AAA-CA1C-46BE-B563-B50BA5004276}" destId="{7E7697CB-663D-4EE2-A22C-65C27A5E1558}" srcOrd="0" destOrd="0" presId="urn:microsoft.com/office/officeart/2005/8/layout/bProcess4"/>
    <dgm:cxn modelId="{39D94242-3C94-4C10-AC1F-ACBD71A378D9}" type="presParOf" srcId="{0FFE6AAA-CA1C-46BE-B563-B50BA5004276}" destId="{7CC597A6-AC15-4ACD-8261-F103B4F2266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2CDD2-76DD-4F67-BFAB-E29793A2ADB3}">
      <dsp:nvSpPr>
        <dsp:cNvPr id="0" name=""/>
        <dsp:cNvSpPr/>
      </dsp:nvSpPr>
      <dsp:spPr>
        <a:xfrm rot="5400000">
          <a:off x="-343116" y="1095886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33916-5563-4B52-AF15-4E230AE898FC}">
      <dsp:nvSpPr>
        <dsp:cNvPr id="0" name=""/>
        <dsp:cNvSpPr/>
      </dsp:nvSpPr>
      <dsp:spPr>
        <a:xfrm>
          <a:off x="3755" y="122792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Suhu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tubuh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naik</a:t>
          </a:r>
          <a:r>
            <a:rPr lang="en-US" sz="1800" b="1" kern="1200" dirty="0" smtClean="0"/>
            <a:t> 2-3 </a:t>
          </a:r>
          <a:r>
            <a:rPr lang="en-US" sz="1800" b="1" kern="1200" dirty="0" err="1" smtClean="0"/>
            <a:t>derajat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celcius</a:t>
          </a:r>
          <a:endParaRPr lang="en-US" sz="1800" b="1" kern="1200" dirty="0"/>
        </a:p>
      </dsp:txBody>
      <dsp:txXfrm>
        <a:off x="39574" y="158611"/>
        <a:ext cx="1966637" cy="1151327"/>
      </dsp:txXfrm>
    </dsp:sp>
    <dsp:sp modelId="{2CE7FB6F-C598-4895-A956-4D734A32EF52}">
      <dsp:nvSpPr>
        <dsp:cNvPr id="0" name=""/>
        <dsp:cNvSpPr/>
      </dsp:nvSpPr>
      <dsp:spPr>
        <a:xfrm rot="5400000">
          <a:off x="-343116" y="2624592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75F37-4A91-4A71-A4D3-6D67EC6593CF}">
      <dsp:nvSpPr>
        <dsp:cNvPr id="0" name=""/>
        <dsp:cNvSpPr/>
      </dsp:nvSpPr>
      <dsp:spPr>
        <a:xfrm>
          <a:off x="3755" y="1651498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Laju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metabolisme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tubuh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naik</a:t>
          </a:r>
          <a:r>
            <a:rPr lang="en-US" sz="1800" b="1" kern="1200" dirty="0" smtClean="0"/>
            <a:t> 10-30%</a:t>
          </a:r>
          <a:endParaRPr lang="en-US" sz="1800" b="1" kern="1200" dirty="0"/>
        </a:p>
      </dsp:txBody>
      <dsp:txXfrm>
        <a:off x="39574" y="1687317"/>
        <a:ext cx="1966637" cy="1151327"/>
      </dsp:txXfrm>
    </dsp:sp>
    <dsp:sp modelId="{3A236971-B7F8-4E3C-A8F9-B23045956385}">
      <dsp:nvSpPr>
        <dsp:cNvPr id="0" name=""/>
        <dsp:cNvSpPr/>
      </dsp:nvSpPr>
      <dsp:spPr>
        <a:xfrm>
          <a:off x="421236" y="3388946"/>
          <a:ext cx="27010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85A97-12E6-4998-89DA-5EDE93C8573F}">
      <dsp:nvSpPr>
        <dsp:cNvPr id="0" name=""/>
        <dsp:cNvSpPr/>
      </dsp:nvSpPr>
      <dsp:spPr>
        <a:xfrm>
          <a:off x="3755" y="3180205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Frekuensi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nafas</a:t>
          </a:r>
          <a:endParaRPr lang="en-US" sz="1800" b="1" kern="1200" dirty="0"/>
        </a:p>
      </dsp:txBody>
      <dsp:txXfrm>
        <a:off x="39574" y="3216024"/>
        <a:ext cx="1966637" cy="1151327"/>
      </dsp:txXfrm>
    </dsp:sp>
    <dsp:sp modelId="{C824FF4B-DF4F-4B22-A7CA-C08091EF11EE}">
      <dsp:nvSpPr>
        <dsp:cNvPr id="0" name=""/>
        <dsp:cNvSpPr/>
      </dsp:nvSpPr>
      <dsp:spPr>
        <a:xfrm rot="16200000">
          <a:off x="2367790" y="2624592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C7ACA-C568-4271-8741-FB2622ED2B3B}">
      <dsp:nvSpPr>
        <dsp:cNvPr id="0" name=""/>
        <dsp:cNvSpPr/>
      </dsp:nvSpPr>
      <dsp:spPr>
        <a:xfrm>
          <a:off x="2714662" y="3180205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Impuls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saraf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0481" y="3216024"/>
        <a:ext cx="1966637" cy="1151327"/>
      </dsp:txXfrm>
    </dsp:sp>
    <dsp:sp modelId="{6B0B8E18-31C4-411B-820F-03BB53FB99F9}">
      <dsp:nvSpPr>
        <dsp:cNvPr id="0" name=""/>
        <dsp:cNvSpPr/>
      </dsp:nvSpPr>
      <dsp:spPr>
        <a:xfrm rot="16200000">
          <a:off x="2367790" y="1095886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B0AB2-2054-44CD-86A6-33602FBB2B93}">
      <dsp:nvSpPr>
        <dsp:cNvPr id="0" name=""/>
        <dsp:cNvSpPr/>
      </dsp:nvSpPr>
      <dsp:spPr>
        <a:xfrm>
          <a:off x="2714662" y="1651498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Aliran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darah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0481" y="1687317"/>
        <a:ext cx="1966637" cy="1151327"/>
      </dsp:txXfrm>
    </dsp:sp>
    <dsp:sp modelId="{3A0EC64B-0CFA-4F62-937B-1AA2A72001A9}">
      <dsp:nvSpPr>
        <dsp:cNvPr id="0" name=""/>
        <dsp:cNvSpPr/>
      </dsp:nvSpPr>
      <dsp:spPr>
        <a:xfrm>
          <a:off x="3132143" y="331532"/>
          <a:ext cx="27010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3070C-0A82-4FE1-A84E-2F7B50DA3B74}">
      <dsp:nvSpPr>
        <dsp:cNvPr id="0" name=""/>
        <dsp:cNvSpPr/>
      </dsp:nvSpPr>
      <dsp:spPr>
        <a:xfrm>
          <a:off x="2714662" y="122792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Frekuensi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denyut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jantung</a:t>
          </a:r>
          <a:endParaRPr lang="en-US" sz="1800" b="1" kern="1200" dirty="0"/>
        </a:p>
      </dsp:txBody>
      <dsp:txXfrm>
        <a:off x="2750481" y="158611"/>
        <a:ext cx="1966637" cy="1151327"/>
      </dsp:txXfrm>
    </dsp:sp>
    <dsp:sp modelId="{264E8117-B61C-4670-8B46-7AA76A9308AD}">
      <dsp:nvSpPr>
        <dsp:cNvPr id="0" name=""/>
        <dsp:cNvSpPr/>
      </dsp:nvSpPr>
      <dsp:spPr>
        <a:xfrm rot="5400000">
          <a:off x="5078696" y="1095886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17A47-99DF-4C35-AD77-021C1E9C5AE5}">
      <dsp:nvSpPr>
        <dsp:cNvPr id="0" name=""/>
        <dsp:cNvSpPr/>
      </dsp:nvSpPr>
      <dsp:spPr>
        <a:xfrm>
          <a:off x="5425568" y="122792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Pelepasan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oksigen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otot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organ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tubuh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1387" y="158611"/>
        <a:ext cx="1966637" cy="1151327"/>
      </dsp:txXfrm>
    </dsp:sp>
    <dsp:sp modelId="{19332207-337A-4375-ADA6-83F7EE19A081}">
      <dsp:nvSpPr>
        <dsp:cNvPr id="0" name=""/>
        <dsp:cNvSpPr/>
      </dsp:nvSpPr>
      <dsp:spPr>
        <a:xfrm rot="5400000">
          <a:off x="5078696" y="2624592"/>
          <a:ext cx="1518880" cy="183444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671AF-3FF8-42E9-B4B9-6196EC65C1B3}">
      <dsp:nvSpPr>
        <dsp:cNvPr id="0" name=""/>
        <dsp:cNvSpPr/>
      </dsp:nvSpPr>
      <dsp:spPr>
        <a:xfrm>
          <a:off x="5425568" y="1651498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Elastisitas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otot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tendon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1387" y="1687317"/>
        <a:ext cx="1966637" cy="1151327"/>
      </dsp:txXfrm>
    </dsp:sp>
    <dsp:sp modelId="{7CC597A6-AC15-4ACD-8261-F103B4F2266C}">
      <dsp:nvSpPr>
        <dsp:cNvPr id="0" name=""/>
        <dsp:cNvSpPr/>
      </dsp:nvSpPr>
      <dsp:spPr>
        <a:xfrm>
          <a:off x="5425568" y="3180205"/>
          <a:ext cx="2038275" cy="1222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Lingkup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gerak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sendi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61387" y="3216024"/>
        <a:ext cx="1966637" cy="1151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F08A97-D435-467A-B58E-709C207AC541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2090D7-F441-4BB8-8E0D-F59BF2A32D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ta@uny.ac.i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3058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PEMANASAN DAN PENDINGINAN </a:t>
            </a:r>
            <a:r>
              <a:rPr lang="en-US" sz="3600" dirty="0" err="1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bg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olahraga</a:t>
            </a:r>
            <a:endParaRPr lang="en-US" sz="3600" dirty="0">
              <a:solidFill>
                <a:schemeClr val="bg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733800"/>
            <a:ext cx="7165848" cy="2286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M.Or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nursita@uny.ac.id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NEGERI YOGYAKARTA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ILMU KEOLAHRAGAAN</a:t>
            </a:r>
          </a:p>
          <a:p>
            <a:pPr algn="ctr"/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0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Pendinginan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Tujuan: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• </a:t>
            </a:r>
            <a:r>
              <a:rPr lang="en-US" dirty="0" smtClean="0"/>
              <a:t>D</a:t>
            </a:r>
            <a:r>
              <a:rPr lang="id-ID" dirty="0" smtClean="0"/>
              <a:t>enyut </a:t>
            </a:r>
            <a:r>
              <a:rPr lang="id-ID" dirty="0"/>
              <a:t>jantung bertahap </a:t>
            </a:r>
            <a:r>
              <a:rPr lang="id-ID" dirty="0" smtClean="0"/>
              <a:t>rendah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•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pere</a:t>
            </a:r>
            <a:r>
              <a:rPr lang="id-ID" dirty="0" smtClean="0"/>
              <a:t>daran </a:t>
            </a:r>
            <a:r>
              <a:rPr lang="id-ID" dirty="0"/>
              <a:t>darah dan oksigen ke </a:t>
            </a:r>
            <a:r>
              <a:rPr lang="id-ID" dirty="0" smtClean="0"/>
              <a:t>otot</a:t>
            </a:r>
            <a:endParaRPr lang="en-US" dirty="0" smtClean="0"/>
          </a:p>
          <a:p>
            <a:r>
              <a:rPr lang="id-ID" dirty="0" smtClean="0"/>
              <a:t>• </a:t>
            </a:r>
            <a:r>
              <a:rPr lang="en-US" dirty="0" smtClean="0"/>
              <a:t>M</a:t>
            </a:r>
            <a:r>
              <a:rPr lang="id-ID" dirty="0" smtClean="0"/>
              <a:t>emompa </a:t>
            </a:r>
            <a:r>
              <a:rPr lang="id-ID" dirty="0"/>
              <a:t>kembali darah ke jantung.</a:t>
            </a:r>
            <a:br>
              <a:rPr lang="id-ID" dirty="0"/>
            </a:br>
            <a:r>
              <a:rPr lang="id-ID" dirty="0"/>
              <a:t>• </a:t>
            </a:r>
            <a:r>
              <a:rPr lang="en-US" dirty="0" err="1" smtClean="0"/>
              <a:t>Mengurangi</a:t>
            </a:r>
            <a:r>
              <a:rPr lang="id-ID" dirty="0" smtClean="0"/>
              <a:t> asam </a:t>
            </a:r>
            <a:r>
              <a:rPr lang="id-ID" dirty="0"/>
              <a:t>laktat.</a:t>
            </a:r>
            <a:br>
              <a:rPr lang="id-ID" dirty="0"/>
            </a:br>
            <a:r>
              <a:rPr lang="id-ID" dirty="0"/>
              <a:t>• Mengurangi resiko nyeri otot</a:t>
            </a:r>
            <a:r>
              <a:rPr lang="id-ID" dirty="0" smtClean="0"/>
              <a:t>.</a:t>
            </a:r>
            <a:endParaRPr lang="en-US" dirty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adrenalin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9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jog</a:t>
            </a:r>
            <a:r>
              <a:rPr lang="en-US" dirty="0" smtClean="0"/>
              <a:t>g</a:t>
            </a:r>
            <a:r>
              <a:rPr lang="id-ID" dirty="0" smtClean="0"/>
              <a:t>ing </a:t>
            </a:r>
            <a:r>
              <a:rPr lang="en-US" dirty="0" err="1" smtClean="0"/>
              <a:t>pelan</a:t>
            </a:r>
            <a:r>
              <a:rPr lang="en-US" dirty="0" smtClean="0"/>
              <a:t>/</a:t>
            </a:r>
            <a:r>
              <a:rPr lang="en-US" dirty="0" err="1" smtClean="0"/>
              <a:t>jalan</a:t>
            </a:r>
            <a:r>
              <a:rPr lang="en-US" dirty="0" smtClean="0"/>
              <a:t> 5-10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id-ID" dirty="0" smtClean="0"/>
              <a:t>peregangan ringan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id-ID" dirty="0" smtClean="0"/>
              <a:t>semua </a:t>
            </a:r>
            <a:r>
              <a:rPr lang="id-ID" dirty="0"/>
              <a:t>kelompok otot yang digunakan dalam </a:t>
            </a:r>
            <a:r>
              <a:rPr lang="id-ID" dirty="0" smtClean="0"/>
              <a:t>olahraga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7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Pemanasan</a:t>
            </a: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Olahraga</a:t>
            </a:r>
            <a:endParaRPr lang="en-US" sz="36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fisiologis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latihan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40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Pemanasan</a:t>
            </a:r>
            <a:endParaRPr lang="en-US" sz="40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 smtClean="0"/>
              <a:t>tubuh</a:t>
            </a:r>
            <a:endParaRPr lang="en-US" dirty="0"/>
          </a:p>
          <a:p>
            <a:pPr lvl="0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,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 smtClean="0"/>
              <a:t>berolahraga</a:t>
            </a:r>
            <a:endParaRPr lang="en-US" dirty="0"/>
          </a:p>
          <a:p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otot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Mekanisme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Terjadi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Pemanasan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92499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2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/>
              <a:t>?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Pemanasan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peregangan</a:t>
            </a:r>
            <a:r>
              <a:rPr lang="en-US" dirty="0"/>
              <a:t>. </a:t>
            </a:r>
            <a:r>
              <a:rPr lang="en-US" dirty="0" err="1" smtClean="0"/>
              <a:t>Peregangan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 smtClean="0"/>
              <a:t>cedera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Pemanasan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/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 smtClean="0"/>
          </a:p>
          <a:p>
            <a:r>
              <a:rPr lang="en-US" dirty="0" err="1" smtClean="0"/>
              <a:t>Durasi</a:t>
            </a:r>
            <a:r>
              <a:rPr lang="en-US" dirty="0" smtClean="0"/>
              <a:t> 5-15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 err="1" smtClean="0"/>
              <a:t>indikator</a:t>
            </a:r>
            <a:r>
              <a:rPr lang="en-US" dirty="0" smtClean="0"/>
              <a:t>: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Pemanasan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i="1" dirty="0" smtClean="0"/>
              <a:t>jogging</a:t>
            </a:r>
            <a:endParaRPr lang="en-US" i="1" dirty="0"/>
          </a:p>
          <a:p>
            <a:pPr lvl="0"/>
            <a:r>
              <a:rPr lang="en-US" dirty="0" err="1" smtClean="0"/>
              <a:t>lari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tempat</a:t>
            </a:r>
            <a:endParaRPr lang="en-US" dirty="0"/>
          </a:p>
          <a:p>
            <a:pPr lvl="0"/>
            <a:r>
              <a:rPr lang="en-US" dirty="0" err="1"/>
              <a:t>melompat-lompat</a:t>
            </a:r>
            <a:endParaRPr lang="en-US" dirty="0"/>
          </a:p>
          <a:p>
            <a:pPr lvl="0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 smtClean="0"/>
              <a:t>lari</a:t>
            </a:r>
            <a:r>
              <a:rPr lang="en-US" dirty="0" smtClean="0"/>
              <a:t> </a:t>
            </a:r>
            <a:r>
              <a:rPr lang="en-US" i="1" dirty="0"/>
              <a:t>sprint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Peregangan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.  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otot-otot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</a:t>
            </a:r>
            <a:r>
              <a:rPr lang="en-US" dirty="0" err="1"/>
              <a:t>raganya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4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218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 PEMANASAN DAN PENDINGINAN dalam olahraga</vt:lpstr>
      <vt:lpstr>Pemanasan dalam Olahraga</vt:lpstr>
      <vt:lpstr>Fungsi Pemanasan</vt:lpstr>
      <vt:lpstr>Mekanisme yang Terjadi Saat Pemanasan</vt:lpstr>
      <vt:lpstr>Pertanyaan:</vt:lpstr>
      <vt:lpstr>Jawaban:</vt:lpstr>
      <vt:lpstr>Prinsip Dasar Pemanasan</vt:lpstr>
      <vt:lpstr>Pemanasan Sederhana</vt:lpstr>
      <vt:lpstr>Peregangan</vt:lpstr>
      <vt:lpstr>Pendinginan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PEMANASAN DAN PENDINGINAN</dc:title>
  <dc:creator>prabujgj</dc:creator>
  <cp:lastModifiedBy>Lenovo Ideapad 305</cp:lastModifiedBy>
  <cp:revision>9</cp:revision>
  <dcterms:created xsi:type="dcterms:W3CDTF">2015-02-11T15:17:50Z</dcterms:created>
  <dcterms:modified xsi:type="dcterms:W3CDTF">2016-12-27T03:48:41Z</dcterms:modified>
</cp:coreProperties>
</file>