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32DC-E6D1-4A2A-8834-7BCAECCC736D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529F0B5-C147-4EEB-9064-799A1E3B70E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32DC-E6D1-4A2A-8834-7BCAECCC736D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F0B5-C147-4EEB-9064-799A1E3B7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32DC-E6D1-4A2A-8834-7BCAECCC736D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F0B5-C147-4EEB-9064-799A1E3B7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32DC-E6D1-4A2A-8834-7BCAECCC736D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F0B5-C147-4EEB-9064-799A1E3B70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32DC-E6D1-4A2A-8834-7BCAECCC736D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529F0B5-C147-4EEB-9064-799A1E3B70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32DC-E6D1-4A2A-8834-7BCAECCC736D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F0B5-C147-4EEB-9064-799A1E3B70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32DC-E6D1-4A2A-8834-7BCAECCC736D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F0B5-C147-4EEB-9064-799A1E3B70E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32DC-E6D1-4A2A-8834-7BCAECCC736D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F0B5-C147-4EEB-9064-799A1E3B7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32DC-E6D1-4A2A-8834-7BCAECCC736D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F0B5-C147-4EEB-9064-799A1E3B7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32DC-E6D1-4A2A-8834-7BCAECCC736D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F0B5-C147-4EEB-9064-799A1E3B70E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32DC-E6D1-4A2A-8834-7BCAECCC736D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529F0B5-C147-4EEB-9064-799A1E3B70E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42032DC-E6D1-4A2A-8834-7BCAECCC736D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529F0B5-C147-4EEB-9064-799A1E3B70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ursita@uny.ac.i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276600"/>
          </a:xfrm>
        </p:spPr>
        <p:txBody>
          <a:bodyPr>
            <a:normAutofit lnSpcReduction="10000"/>
          </a:bodyPr>
          <a:lstStyle/>
          <a:p>
            <a:r>
              <a:rPr lang="en-U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Sita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Utami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M.Or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nursita@uny.ac.id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Ilmu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Keolahragaan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Negeri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Yogyakarta</a:t>
            </a:r>
          </a:p>
          <a:p>
            <a:r>
              <a:rPr lang="en-US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Shock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Lena,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Pingsan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623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Lena (Syncope)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Lena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peredaran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Penyebab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</a:t>
            </a:r>
            <a:r>
              <a:rPr lang="en-US" dirty="0" err="1" smtClean="0"/>
              <a:t>Berada</a:t>
            </a:r>
            <a:r>
              <a:rPr lang="en-US" dirty="0" smtClean="0"/>
              <a:t> di </a:t>
            </a:r>
            <a:r>
              <a:rPr lang="en-US" dirty="0" err="1" smtClean="0"/>
              <a:t>kerumunan</a:t>
            </a:r>
            <a:r>
              <a:rPr lang="en-US" dirty="0" smtClean="0"/>
              <a:t> orang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segar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-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letih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mengasup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hebat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54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077200" cy="5943600"/>
          </a:xfrm>
        </p:spPr>
        <p:txBody>
          <a:bodyPr/>
          <a:lstStyle/>
          <a:p>
            <a:r>
              <a:rPr lang="en-US" dirty="0" err="1" smtClean="0"/>
              <a:t>Gejala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pusing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</a:t>
            </a:r>
            <a:r>
              <a:rPr lang="en-US" dirty="0" err="1" smtClean="0"/>
              <a:t>Penglihatan</a:t>
            </a:r>
            <a:r>
              <a:rPr lang="en-US" dirty="0" smtClean="0"/>
              <a:t> </a:t>
            </a:r>
            <a:r>
              <a:rPr lang="en-US" dirty="0" err="1" smtClean="0"/>
              <a:t>berkunang-kunang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</a:t>
            </a:r>
            <a:r>
              <a:rPr lang="en-US" dirty="0" err="1" smtClean="0"/>
              <a:t>Lemas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keringat</a:t>
            </a:r>
            <a:r>
              <a:rPr lang="en-US" dirty="0" smtClean="0"/>
              <a:t> </a:t>
            </a:r>
            <a:r>
              <a:rPr lang="en-US" dirty="0" err="1" smtClean="0"/>
              <a:t>dingin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berdesing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menit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Pertolongan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Pertolongan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orang </a:t>
            </a:r>
            <a:r>
              <a:rPr lang="en-US" dirty="0" err="1" smtClean="0"/>
              <a:t>pingsan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dilap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kainn</a:t>
            </a:r>
            <a:r>
              <a:rPr lang="en-US" dirty="0" smtClean="0"/>
              <a:t> </a:t>
            </a:r>
            <a:r>
              <a:rPr lang="en-US" dirty="0" err="1" smtClean="0"/>
              <a:t>lembab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diselimuti</a:t>
            </a:r>
            <a:r>
              <a:rPr lang="en-US" dirty="0" smtClean="0"/>
              <a:t> agar </a:t>
            </a:r>
            <a:r>
              <a:rPr lang="en-US" dirty="0" err="1" smtClean="0"/>
              <a:t>hangat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11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TERIMA KASIH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30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Pingsan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(Simple Fainting)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Pingsan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 </a:t>
            </a:r>
            <a:r>
              <a:rPr lang="en-US" dirty="0" err="1" smtClean="0"/>
              <a:t>terganggu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Penyebab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lama 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terik</a:t>
            </a:r>
            <a:r>
              <a:rPr lang="en-US" dirty="0" smtClean="0"/>
              <a:t> </a:t>
            </a:r>
            <a:r>
              <a:rPr lang="en-US" dirty="0" err="1" smtClean="0"/>
              <a:t>matahari</a:t>
            </a:r>
            <a:r>
              <a:rPr lang="en-US" dirty="0" smtClean="0"/>
              <a:t>, </a:t>
            </a:r>
            <a:r>
              <a:rPr lang="en-US" dirty="0" err="1" smtClean="0"/>
              <a:t>beraktivitas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sarapan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Pertolongan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- </a:t>
            </a:r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 err="1" smtClean="0"/>
              <a:t>dibaringkan</a:t>
            </a:r>
            <a:r>
              <a:rPr lang="en-US" dirty="0" smtClean="0"/>
              <a:t> di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datar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teduh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dirty="0" err="1" smtClean="0"/>
              <a:t>Posisikan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dirty="0" err="1" smtClean="0"/>
              <a:t>Kompres</a:t>
            </a:r>
            <a:r>
              <a:rPr lang="en-US" dirty="0" smtClean="0"/>
              <a:t> </a:t>
            </a:r>
            <a:r>
              <a:rPr lang="en-US" dirty="0" err="1" smtClean="0"/>
              <a:t>dahi</a:t>
            </a:r>
            <a:r>
              <a:rPr lang="en-US" dirty="0" smtClean="0"/>
              <a:t>/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air </a:t>
            </a:r>
            <a:r>
              <a:rPr lang="en-US" dirty="0" err="1" smtClean="0"/>
              <a:t>dingin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dirty="0" err="1" smtClean="0"/>
              <a:t>Rangsang</a:t>
            </a:r>
            <a:r>
              <a:rPr lang="en-US" dirty="0" smtClean="0"/>
              <a:t> </a:t>
            </a:r>
            <a:r>
              <a:rPr lang="en-US" dirty="0" err="1" smtClean="0"/>
              <a:t>hidung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bau</a:t>
            </a:r>
            <a:r>
              <a:rPr lang="en-US" dirty="0" smtClean="0"/>
              <a:t> </a:t>
            </a:r>
            <a:r>
              <a:rPr lang="en-US" dirty="0" err="1" smtClean="0"/>
              <a:t>amoniak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3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Pingsan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Karena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Panas</a:t>
            </a:r>
            <a:r>
              <a:rPr lang="en-US" sz="3200" b="1" dirty="0" smtClean="0"/>
              <a:t> (Heat Exhausting)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Penyebab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Bekerja</a:t>
            </a:r>
            <a:r>
              <a:rPr lang="en-US" dirty="0" smtClean="0"/>
              <a:t> di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bersuhu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Gejala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berdebar</a:t>
            </a:r>
            <a:r>
              <a:rPr lang="en-US" dirty="0" smtClean="0"/>
              <a:t>, </a:t>
            </a:r>
            <a:r>
              <a:rPr lang="en-US" dirty="0" err="1" smtClean="0"/>
              <a:t>mual</a:t>
            </a:r>
            <a:r>
              <a:rPr lang="en-US" dirty="0" smtClean="0"/>
              <a:t>, </a:t>
            </a:r>
            <a:r>
              <a:rPr lang="en-US" dirty="0" err="1" smtClean="0"/>
              <a:t>muntah</a:t>
            </a:r>
            <a:r>
              <a:rPr lang="en-US" dirty="0" smtClean="0"/>
              <a:t>,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pingsan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Pertolongan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   -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pertolongan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26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Pingsan</a:t>
            </a:r>
            <a:r>
              <a:rPr lang="en-US" b="1" dirty="0" smtClean="0"/>
              <a:t> </a:t>
            </a:r>
            <a:r>
              <a:rPr lang="en-US" b="1" dirty="0" err="1" smtClean="0"/>
              <a:t>Karena</a:t>
            </a:r>
            <a:r>
              <a:rPr lang="en-US" b="1" dirty="0" smtClean="0"/>
              <a:t> </a:t>
            </a:r>
            <a:r>
              <a:rPr lang="en-US" b="1" dirty="0" err="1" smtClean="0"/>
              <a:t>Sengatan</a:t>
            </a:r>
            <a:r>
              <a:rPr lang="en-US" b="1" dirty="0" smtClean="0"/>
              <a:t> </a:t>
            </a:r>
            <a:r>
              <a:rPr lang="en-US" b="1" dirty="0" err="1" smtClean="0"/>
              <a:t>Terik</a:t>
            </a:r>
            <a:r>
              <a:rPr lang="en-US" b="1" dirty="0" smtClean="0"/>
              <a:t> </a:t>
            </a:r>
            <a:r>
              <a:rPr lang="en-US" b="1" dirty="0" err="1" smtClean="0"/>
              <a:t>Matahari</a:t>
            </a:r>
            <a:r>
              <a:rPr lang="en-US" b="1" dirty="0" smtClean="0"/>
              <a:t> (Heat Stroke)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Penyebab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lama di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,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keringat</a:t>
            </a:r>
            <a:r>
              <a:rPr lang="en-US" dirty="0" smtClean="0"/>
              <a:t> </a:t>
            </a:r>
            <a:r>
              <a:rPr lang="en-US" dirty="0" err="1" smtClean="0"/>
              <a:t>lemah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keringat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yang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ditahan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penguapan</a:t>
            </a:r>
            <a:r>
              <a:rPr lang="en-US" dirty="0" smtClean="0"/>
              <a:t> </a:t>
            </a:r>
            <a:r>
              <a:rPr lang="en-US" dirty="0" err="1" smtClean="0"/>
              <a:t>keringat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Gejala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Keringat</a:t>
            </a:r>
            <a:r>
              <a:rPr lang="en-US" dirty="0" smtClean="0"/>
              <a:t> </a:t>
            </a:r>
            <a:r>
              <a:rPr lang="en-US" dirty="0" err="1" smtClean="0"/>
              <a:t>menghilang</a:t>
            </a:r>
            <a:r>
              <a:rPr lang="en-US" dirty="0" smtClean="0"/>
              <a:t>,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,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lemah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kepla</a:t>
            </a:r>
            <a:r>
              <a:rPr lang="en-US" dirty="0" smtClean="0"/>
              <a:t>,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, </a:t>
            </a:r>
            <a:r>
              <a:rPr lang="en-US" dirty="0" err="1" smtClean="0"/>
              <a:t>mengigau</a:t>
            </a:r>
            <a:r>
              <a:rPr lang="en-US" dirty="0" smtClean="0"/>
              <a:t>, </a:t>
            </a:r>
            <a:r>
              <a:rPr lang="en-US" dirty="0" err="1" smtClean="0"/>
              <a:t>pingsan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40-41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celcius</a:t>
            </a:r>
            <a:r>
              <a:rPr lang="en-US" dirty="0" smtClean="0"/>
              <a:t>, </a:t>
            </a:r>
            <a:r>
              <a:rPr lang="en-US" dirty="0" err="1" smtClean="0"/>
              <a:t>wajah</a:t>
            </a:r>
            <a:r>
              <a:rPr lang="en-US" dirty="0" smtClean="0"/>
              <a:t> </a:t>
            </a:r>
            <a:r>
              <a:rPr lang="en-US" dirty="0" err="1" smtClean="0"/>
              <a:t>memerah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nafas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cepat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468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33400"/>
            <a:ext cx="7772400" cy="5486400"/>
          </a:xfrm>
        </p:spPr>
        <p:txBody>
          <a:bodyPr/>
          <a:lstStyle/>
          <a:p>
            <a:r>
              <a:rPr lang="en-US" dirty="0" err="1" smtClean="0"/>
              <a:t>Pertolongan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pertolongan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pingsan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dirty="0" err="1" smtClean="0"/>
              <a:t>upayakan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menggigil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memijat</a:t>
            </a:r>
            <a:r>
              <a:rPr lang="en-US" dirty="0" smtClean="0"/>
              <a:t> kaki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38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celcius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hentikan</a:t>
            </a:r>
            <a:r>
              <a:rPr lang="en-US" dirty="0" smtClean="0"/>
              <a:t> </a:t>
            </a:r>
            <a:r>
              <a:rPr lang="en-US" dirty="0" err="1" smtClean="0"/>
              <a:t>pengompresan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9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Pingsan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Penderita</a:t>
            </a:r>
            <a:r>
              <a:rPr lang="en-US" b="1" dirty="0" smtClean="0"/>
              <a:t> </a:t>
            </a:r>
            <a:r>
              <a:rPr lang="en-US" b="1" dirty="0" err="1" smtClean="0"/>
              <a:t>Kencing</a:t>
            </a:r>
            <a:r>
              <a:rPr lang="en-US" b="1" dirty="0" smtClean="0"/>
              <a:t> </a:t>
            </a:r>
            <a:r>
              <a:rPr lang="en-US" b="1" dirty="0" err="1" smtClean="0"/>
              <a:t>Manis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02596278"/>
              </p:ext>
            </p:extLst>
          </p:nvPr>
        </p:nvGraphicFramePr>
        <p:xfrm>
          <a:off x="914400" y="1600200"/>
          <a:ext cx="7772400" cy="31191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Penyebab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Gejala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Pertolongan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Insulin </a:t>
                      </a:r>
                      <a:r>
                        <a:rPr lang="en-US" dirty="0" err="1" smtClean="0"/>
                        <a:t>berlebih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Lemah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pucat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haus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sangat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lapar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aroma </a:t>
                      </a:r>
                      <a:r>
                        <a:rPr lang="en-US" baseline="0" dirty="0" err="1" smtClean="0"/>
                        <a:t>nafas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aseton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irama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nafas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biasa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Pertolongan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pingasan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biasa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dirty="0" err="1" smtClean="0"/>
                        <a:t>minum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gula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Kadar </a:t>
                      </a:r>
                      <a:r>
                        <a:rPr lang="en-US" dirty="0" err="1" smtClean="0"/>
                        <a:t>zat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keton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dalam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tinggi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Kulit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kering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kemerahan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tubuh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lemah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haus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lapar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nafas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aseton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irama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nafas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cepat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diselimuti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segera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kerumah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sakit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43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akibatsistem</a:t>
            </a:r>
            <a:r>
              <a:rPr lang="en-US" dirty="0" smtClean="0"/>
              <a:t> </a:t>
            </a:r>
            <a:r>
              <a:rPr lang="en-US" dirty="0" err="1" smtClean="0"/>
              <a:t>peredaran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terganggu</a:t>
            </a:r>
            <a:r>
              <a:rPr lang="en-US" dirty="0" smtClean="0"/>
              <a:t> </a:t>
            </a:r>
            <a:r>
              <a:rPr lang="en-US" dirty="0" err="1" smtClean="0"/>
              <a:t>sehigga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mengalirkan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, air,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zat-zat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Gejala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</a:t>
            </a:r>
            <a:r>
              <a:rPr lang="en-US" dirty="0" err="1" smtClean="0"/>
              <a:t>Nadi</a:t>
            </a:r>
            <a:r>
              <a:rPr lang="en-US" dirty="0" smtClean="0"/>
              <a:t> </a:t>
            </a:r>
            <a:r>
              <a:rPr lang="en-US" dirty="0" err="1" smtClean="0"/>
              <a:t>berdenyut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(&gt; 140 kali/</a:t>
            </a:r>
            <a:r>
              <a:rPr lang="en-US" dirty="0" err="1" smtClean="0"/>
              <a:t>menit</a:t>
            </a:r>
            <a:r>
              <a:rPr lang="en-US" dirty="0" smtClean="0"/>
              <a:t>) </a:t>
            </a:r>
            <a:r>
              <a:rPr lang="en-US" dirty="0" err="1" smtClean="0"/>
              <a:t>kemudian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melemah</a:t>
            </a:r>
            <a:r>
              <a:rPr lang="en-US" dirty="0" smtClean="0"/>
              <a:t>, </a:t>
            </a:r>
            <a:r>
              <a:rPr lang="en-US" dirty="0" err="1" smtClean="0"/>
              <a:t>lambat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menghilang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</a:t>
            </a:r>
            <a:r>
              <a:rPr lang="en-US" dirty="0" err="1" smtClean="0"/>
              <a:t>Mual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-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dingin</a:t>
            </a:r>
            <a:r>
              <a:rPr lang="en-US" dirty="0" smtClean="0"/>
              <a:t>, </a:t>
            </a:r>
            <a:r>
              <a:rPr lang="en-US" dirty="0" err="1" smtClean="0"/>
              <a:t>lembab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pucat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- </a:t>
            </a:r>
            <a:r>
              <a:rPr lang="en-US" dirty="0" err="1" smtClean="0"/>
              <a:t>Nafas</a:t>
            </a:r>
            <a:r>
              <a:rPr lang="en-US" dirty="0" smtClean="0"/>
              <a:t> </a:t>
            </a:r>
            <a:r>
              <a:rPr lang="en-US" dirty="0" err="1" smtClean="0"/>
              <a:t>dangkal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Mata </a:t>
            </a:r>
            <a:r>
              <a:rPr lang="en-US" dirty="0" err="1" smtClean="0"/>
              <a:t>nampak</a:t>
            </a:r>
            <a:r>
              <a:rPr lang="en-US" dirty="0" smtClean="0"/>
              <a:t> </a:t>
            </a:r>
            <a:r>
              <a:rPr lang="en-US" dirty="0" err="1" smtClean="0"/>
              <a:t>hampa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30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68161313"/>
              </p:ext>
            </p:extLst>
          </p:nvPr>
        </p:nvGraphicFramePr>
        <p:xfrm>
          <a:off x="685800" y="533400"/>
          <a:ext cx="8001000" cy="513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1026160"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err="1" smtClean="0"/>
                        <a:t>Jenis</a:t>
                      </a:r>
                      <a:r>
                        <a:rPr lang="en-US" sz="2400" baseline="0" dirty="0" smtClean="0"/>
                        <a:t> Shock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Penyebab</a:t>
                      </a:r>
                      <a:endParaRPr lang="en-US" sz="2400" dirty="0"/>
                    </a:p>
                  </a:txBody>
                  <a:tcPr/>
                </a:tc>
              </a:tr>
              <a:tr h="10261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Shock </a:t>
                      </a:r>
                      <a:r>
                        <a:rPr lang="en-US" sz="2400" dirty="0" err="1" smtClean="0"/>
                        <a:t>neurogenik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psikis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Kesakitan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patah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tulang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belakang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ketakutan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kaget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keracunan</a:t>
                      </a:r>
                      <a:endParaRPr lang="en-US" sz="2400" dirty="0"/>
                    </a:p>
                  </a:txBody>
                  <a:tcPr/>
                </a:tc>
              </a:tr>
              <a:tr h="10261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Shock </a:t>
                      </a:r>
                      <a:r>
                        <a:rPr lang="en-US" sz="2400" dirty="0" err="1" smtClean="0"/>
                        <a:t>karena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kehilangan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darah</a:t>
                      </a:r>
                      <a:r>
                        <a:rPr lang="en-US" sz="2400" dirty="0" smtClean="0"/>
                        <a:t>/</a:t>
                      </a:r>
                      <a:r>
                        <a:rPr lang="en-US" sz="2400" dirty="0" err="1" smtClean="0"/>
                        <a:t>cairan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Perdarahan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hebat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muntah-berak</a:t>
                      </a:r>
                      <a:endParaRPr lang="en-US" sz="2400" dirty="0"/>
                    </a:p>
                  </a:txBody>
                  <a:tcPr/>
                </a:tc>
              </a:tr>
              <a:tr h="10261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Shock </a:t>
                      </a:r>
                      <a:r>
                        <a:rPr lang="en-US" sz="2400" dirty="0" err="1" smtClean="0"/>
                        <a:t>karena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infeksi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Infeksi</a:t>
                      </a:r>
                      <a:r>
                        <a:rPr lang="en-US" sz="2400" dirty="0" smtClean="0"/>
                        <a:t> yang </a:t>
                      </a:r>
                      <a:r>
                        <a:rPr lang="en-US" sz="2400" dirty="0" err="1" smtClean="0"/>
                        <a:t>menyebabkan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penderita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merasa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kesakitan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</a:tr>
              <a:tr h="10261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Shock </a:t>
                      </a:r>
                      <a:r>
                        <a:rPr lang="en-US" sz="2400" dirty="0" err="1" smtClean="0"/>
                        <a:t>karena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gangguan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fungsi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jantung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Serangan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jantung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8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Pertolongan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 err="1" smtClean="0"/>
              <a:t>dibawa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teduh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 err="1" smtClean="0"/>
              <a:t>telentang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bantal</a:t>
            </a:r>
            <a:r>
              <a:rPr lang="en-US" dirty="0" smtClean="0"/>
              <a:t>,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kaki agar </a:t>
            </a:r>
            <a:r>
              <a:rPr lang="en-US" dirty="0" err="1" smtClean="0"/>
              <a:t>oksigen</a:t>
            </a:r>
            <a:r>
              <a:rPr lang="en-US" dirty="0" smtClean="0"/>
              <a:t> </a:t>
            </a:r>
            <a:r>
              <a:rPr lang="en-US" dirty="0" err="1" smtClean="0"/>
              <a:t>tersuplai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 err="1" smtClean="0"/>
              <a:t>diselimuti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29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154</TotalTime>
  <Words>552</Words>
  <Application>Microsoft Office PowerPoint</Application>
  <PresentationFormat>On-screen Show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Shock, Lena, dan Pingsan</vt:lpstr>
      <vt:lpstr>Pingsan Biasa (Simple Fainting)</vt:lpstr>
      <vt:lpstr>Pingsan Karena Panas (Heat Exhausting)</vt:lpstr>
      <vt:lpstr>Pingsan Karena Sengatan Terik Matahari (Heat Stroke)</vt:lpstr>
      <vt:lpstr>PowerPoint Presentation</vt:lpstr>
      <vt:lpstr>Pingsan pada Penderita Kencing Manis</vt:lpstr>
      <vt:lpstr>SHOCK</vt:lpstr>
      <vt:lpstr>PowerPoint Presentation</vt:lpstr>
      <vt:lpstr>PowerPoint Presentation</vt:lpstr>
      <vt:lpstr>Lena (Syncope)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Shock, Pingsan, dan Lena</dc:title>
  <dc:creator>prabujgj</dc:creator>
  <cp:lastModifiedBy>Lenovo Ideapad 305</cp:lastModifiedBy>
  <cp:revision>16</cp:revision>
  <dcterms:created xsi:type="dcterms:W3CDTF">2015-03-23T23:36:40Z</dcterms:created>
  <dcterms:modified xsi:type="dcterms:W3CDTF">2016-12-27T03:46:40Z</dcterms:modified>
</cp:coreProperties>
</file>