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5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4B5438-FA6B-4532-851B-2993353C9092}" type="doc">
      <dgm:prSet loTypeId="urn:microsoft.com/office/officeart/2005/8/layout/hProcess7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699CD6E-3456-4328-A10C-F843B112317A}">
      <dgm:prSet phldrT="[Text]"/>
      <dgm:spPr/>
      <dgm:t>
        <a:bodyPr/>
        <a:lstStyle/>
        <a:p>
          <a:r>
            <a:rPr lang="en-US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Landasan</a:t>
          </a:r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Filososfis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88EC139-7029-4017-AF60-0CD0A00DDAE2}" type="parTrans" cxnId="{7E5314FF-5DB0-4287-8FD7-F8F775349505}">
      <dgm:prSet/>
      <dgm:spPr/>
      <dgm:t>
        <a:bodyPr/>
        <a:lstStyle/>
        <a:p>
          <a:endParaRPr lang="en-US"/>
        </a:p>
      </dgm:t>
    </dgm:pt>
    <dgm:pt modelId="{6A3F094C-7162-4418-9D6F-4783FF2E31DD}" type="sibTrans" cxnId="{7E5314FF-5DB0-4287-8FD7-F8F775349505}">
      <dgm:prSet/>
      <dgm:spPr/>
      <dgm:t>
        <a:bodyPr/>
        <a:lstStyle/>
        <a:p>
          <a:endParaRPr lang="en-US"/>
        </a:p>
      </dgm:t>
    </dgm:pt>
    <dgm:pt modelId="{D8CF9540-6FC7-4A38-8F0C-FAB3006C11EF}">
      <dgm:prSet phldrT="[Text]"/>
      <dgm:spPr/>
      <dgm:t>
        <a:bodyPr/>
        <a:lstStyle/>
        <a:p>
          <a:r>
            <a:rPr lang="en-US" b="0" dirty="0" err="1" smtClean="0"/>
            <a:t>Progresivisme</a:t>
          </a:r>
          <a:endParaRPr lang="en-US" b="0" dirty="0" smtClean="0"/>
        </a:p>
        <a:p>
          <a:r>
            <a:rPr lang="en-US" b="0" dirty="0" err="1" smtClean="0"/>
            <a:t>Konstruktivisme</a:t>
          </a:r>
          <a:endParaRPr lang="en-US" b="0" dirty="0" smtClean="0"/>
        </a:p>
        <a:p>
          <a:r>
            <a:rPr lang="en-US" b="0" dirty="0" err="1" smtClean="0"/>
            <a:t>Humanisme</a:t>
          </a:r>
          <a:endParaRPr lang="en-US" b="0" dirty="0"/>
        </a:p>
      </dgm:t>
    </dgm:pt>
    <dgm:pt modelId="{F6012333-32CB-4619-94C0-0EB575FB0D86}" type="parTrans" cxnId="{DBE028C0-48FC-4A01-8E36-472B708E9766}">
      <dgm:prSet/>
      <dgm:spPr/>
      <dgm:t>
        <a:bodyPr/>
        <a:lstStyle/>
        <a:p>
          <a:endParaRPr lang="en-US"/>
        </a:p>
      </dgm:t>
    </dgm:pt>
    <dgm:pt modelId="{2F2E15DC-9F6C-4041-8BBA-09E53CC2FEA2}" type="sibTrans" cxnId="{DBE028C0-48FC-4A01-8E36-472B708E9766}">
      <dgm:prSet/>
      <dgm:spPr/>
      <dgm:t>
        <a:bodyPr/>
        <a:lstStyle/>
        <a:p>
          <a:endParaRPr lang="en-US"/>
        </a:p>
      </dgm:t>
    </dgm:pt>
    <dgm:pt modelId="{386BB96E-9607-45E4-A1FB-FBBC71F3614A}">
      <dgm:prSet phldrT="[Text]"/>
      <dgm:spPr/>
      <dgm:t>
        <a:bodyPr/>
        <a:lstStyle/>
        <a:p>
          <a:r>
            <a:rPr lang="en-US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Dasar</a:t>
          </a:r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Psikologis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F86AF82-8E9C-4DC9-B246-30A13B711B89}" type="parTrans" cxnId="{1CB1DA90-49B1-4C96-9D0E-2DC9031CADA8}">
      <dgm:prSet/>
      <dgm:spPr/>
      <dgm:t>
        <a:bodyPr/>
        <a:lstStyle/>
        <a:p>
          <a:endParaRPr lang="en-US"/>
        </a:p>
      </dgm:t>
    </dgm:pt>
    <dgm:pt modelId="{36130B4F-8010-4AA2-8223-E2489A980173}" type="sibTrans" cxnId="{1CB1DA90-49B1-4C96-9D0E-2DC9031CADA8}">
      <dgm:prSet/>
      <dgm:spPr/>
      <dgm:t>
        <a:bodyPr/>
        <a:lstStyle/>
        <a:p>
          <a:endParaRPr lang="en-US"/>
        </a:p>
      </dgm:t>
    </dgm:pt>
    <dgm:pt modelId="{FCA1B9F5-4148-4626-BD91-8E5DEDF9B5C7}">
      <dgm:prSet phldrT="[Text]"/>
      <dgm:spPr/>
      <dgm:t>
        <a:bodyPr/>
        <a:lstStyle/>
        <a:p>
          <a:r>
            <a:rPr lang="en-US" dirty="0" err="1" smtClean="0"/>
            <a:t>Karakteristik</a:t>
          </a:r>
          <a:r>
            <a:rPr lang="en-US" dirty="0" smtClean="0"/>
            <a:t> </a:t>
          </a:r>
          <a:r>
            <a:rPr lang="en-US" dirty="0" err="1" smtClean="0"/>
            <a:t>belajar</a:t>
          </a:r>
          <a:r>
            <a:rPr lang="en-US" dirty="0" smtClean="0"/>
            <a:t> </a:t>
          </a:r>
          <a:r>
            <a:rPr lang="en-US" dirty="0" err="1" smtClean="0"/>
            <a:t>anak</a:t>
          </a:r>
          <a:r>
            <a:rPr lang="en-US" dirty="0" smtClean="0"/>
            <a:t> </a:t>
          </a:r>
          <a:r>
            <a:rPr lang="en-US" dirty="0" err="1" smtClean="0"/>
            <a:t>usia</a:t>
          </a:r>
          <a:r>
            <a:rPr lang="en-US" dirty="0" smtClean="0"/>
            <a:t> </a:t>
          </a:r>
          <a:r>
            <a:rPr lang="en-US" dirty="0" err="1" smtClean="0"/>
            <a:t>dini</a:t>
          </a:r>
          <a:endParaRPr lang="en-US" dirty="0"/>
        </a:p>
      </dgm:t>
    </dgm:pt>
    <dgm:pt modelId="{AE0366A1-236B-4B71-8ECA-282927F567EF}" type="parTrans" cxnId="{81AD4340-9ED0-478C-A321-A7A05F02DE00}">
      <dgm:prSet/>
      <dgm:spPr/>
      <dgm:t>
        <a:bodyPr/>
        <a:lstStyle/>
        <a:p>
          <a:endParaRPr lang="en-US"/>
        </a:p>
      </dgm:t>
    </dgm:pt>
    <dgm:pt modelId="{0C856FE6-B707-4218-A4A1-BEAC2E268FF2}" type="sibTrans" cxnId="{81AD4340-9ED0-478C-A321-A7A05F02DE00}">
      <dgm:prSet/>
      <dgm:spPr/>
      <dgm:t>
        <a:bodyPr/>
        <a:lstStyle/>
        <a:p>
          <a:endParaRPr lang="en-US"/>
        </a:p>
      </dgm:t>
    </dgm:pt>
    <dgm:pt modelId="{7B4D247B-7BE6-4CAF-A35A-259DC9E158B3}">
      <dgm:prSet phldrT="[Text]" custT="1"/>
      <dgm:spPr/>
      <dgm:t>
        <a:bodyPr/>
        <a:lstStyle/>
        <a:p>
          <a:r>
            <a:rPr lang="en-US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Dasar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Hukum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dan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Kebijakan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14AB5C8-5202-4923-873B-121C8E0D46E6}" type="parTrans" cxnId="{60EC4D01-6806-41C7-B576-F91783025C68}">
      <dgm:prSet/>
      <dgm:spPr/>
      <dgm:t>
        <a:bodyPr/>
        <a:lstStyle/>
        <a:p>
          <a:endParaRPr lang="en-US"/>
        </a:p>
      </dgm:t>
    </dgm:pt>
    <dgm:pt modelId="{0F792E5F-5BD0-411B-AE9E-FBFB702C148A}" type="sibTrans" cxnId="{60EC4D01-6806-41C7-B576-F91783025C68}">
      <dgm:prSet/>
      <dgm:spPr/>
      <dgm:t>
        <a:bodyPr/>
        <a:lstStyle/>
        <a:p>
          <a:endParaRPr lang="en-US"/>
        </a:p>
      </dgm:t>
    </dgm:pt>
    <dgm:pt modelId="{539F9A54-944C-45CD-A66F-35FF558B8B75}">
      <dgm:prSet phldrT="[Text]" phldr="1"/>
      <dgm:spPr/>
      <dgm:t>
        <a:bodyPr/>
        <a:lstStyle/>
        <a:p>
          <a:endParaRPr lang="en-US" dirty="0"/>
        </a:p>
      </dgm:t>
    </dgm:pt>
    <dgm:pt modelId="{0D5DFDAF-C233-425A-9B14-E5779AD34E90}" type="parTrans" cxnId="{603EB478-2ECF-46FB-B568-C6FE9A330FAA}">
      <dgm:prSet/>
      <dgm:spPr/>
      <dgm:t>
        <a:bodyPr/>
        <a:lstStyle/>
        <a:p>
          <a:endParaRPr lang="en-US"/>
        </a:p>
      </dgm:t>
    </dgm:pt>
    <dgm:pt modelId="{2E48FEB1-9A21-4240-801C-739EFEE7421B}" type="sibTrans" cxnId="{603EB478-2ECF-46FB-B568-C6FE9A330FAA}">
      <dgm:prSet/>
      <dgm:spPr/>
      <dgm:t>
        <a:bodyPr/>
        <a:lstStyle/>
        <a:p>
          <a:endParaRPr lang="en-US"/>
        </a:p>
      </dgm:t>
    </dgm:pt>
    <dgm:pt modelId="{4EDAB444-6A60-48A9-B7A1-7A432EF9C146}" type="pres">
      <dgm:prSet presAssocID="{8E4B5438-FA6B-4532-851B-2993353C909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A22326-575B-46C5-BB5F-2FB60C1D3BBF}" type="pres">
      <dgm:prSet presAssocID="{9699CD6E-3456-4328-A10C-F843B112317A}" presName="compositeNode" presStyleCnt="0">
        <dgm:presLayoutVars>
          <dgm:bulletEnabled val="1"/>
        </dgm:presLayoutVars>
      </dgm:prSet>
      <dgm:spPr/>
    </dgm:pt>
    <dgm:pt modelId="{4689BA99-0D3E-418F-BD1A-3B1B31147E5D}" type="pres">
      <dgm:prSet presAssocID="{9699CD6E-3456-4328-A10C-F843B112317A}" presName="bgRect" presStyleLbl="node1" presStyleIdx="0" presStyleCnt="3"/>
      <dgm:spPr/>
      <dgm:t>
        <a:bodyPr/>
        <a:lstStyle/>
        <a:p>
          <a:endParaRPr lang="en-US"/>
        </a:p>
      </dgm:t>
    </dgm:pt>
    <dgm:pt modelId="{5F48AC9F-A8E7-457F-91D5-EA94CE6327E3}" type="pres">
      <dgm:prSet presAssocID="{9699CD6E-3456-4328-A10C-F843B112317A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947D08-A653-45DB-A04B-4BA95098262D}" type="pres">
      <dgm:prSet presAssocID="{9699CD6E-3456-4328-A10C-F843B112317A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FFF91B-1D89-4074-B640-86E513B447CC}" type="pres">
      <dgm:prSet presAssocID="{6A3F094C-7162-4418-9D6F-4783FF2E31DD}" presName="hSp" presStyleCnt="0"/>
      <dgm:spPr/>
    </dgm:pt>
    <dgm:pt modelId="{2C19EEDF-9915-4D63-AD07-741341B1B24A}" type="pres">
      <dgm:prSet presAssocID="{6A3F094C-7162-4418-9D6F-4783FF2E31DD}" presName="vProcSp" presStyleCnt="0"/>
      <dgm:spPr/>
    </dgm:pt>
    <dgm:pt modelId="{2C587E07-1C80-44F4-9EDC-921B0F9631F8}" type="pres">
      <dgm:prSet presAssocID="{6A3F094C-7162-4418-9D6F-4783FF2E31DD}" presName="vSp1" presStyleCnt="0"/>
      <dgm:spPr/>
    </dgm:pt>
    <dgm:pt modelId="{351192D7-E6E1-486F-B10B-3790E371238E}" type="pres">
      <dgm:prSet presAssocID="{6A3F094C-7162-4418-9D6F-4783FF2E31DD}" presName="simulatedConn" presStyleLbl="solidFgAcc1" presStyleIdx="0" presStyleCnt="2"/>
      <dgm:spPr/>
    </dgm:pt>
    <dgm:pt modelId="{9BAFD07E-6E78-4D2F-8EAD-63C1B7C6484B}" type="pres">
      <dgm:prSet presAssocID="{6A3F094C-7162-4418-9D6F-4783FF2E31DD}" presName="vSp2" presStyleCnt="0"/>
      <dgm:spPr/>
    </dgm:pt>
    <dgm:pt modelId="{2E2FB14A-1D83-4993-A09F-F8F2623A5CA5}" type="pres">
      <dgm:prSet presAssocID="{6A3F094C-7162-4418-9D6F-4783FF2E31DD}" presName="sibTrans" presStyleCnt="0"/>
      <dgm:spPr/>
    </dgm:pt>
    <dgm:pt modelId="{F65D82B0-2304-4C89-BD5C-EF0B47DEDFAF}" type="pres">
      <dgm:prSet presAssocID="{386BB96E-9607-45E4-A1FB-FBBC71F3614A}" presName="compositeNode" presStyleCnt="0">
        <dgm:presLayoutVars>
          <dgm:bulletEnabled val="1"/>
        </dgm:presLayoutVars>
      </dgm:prSet>
      <dgm:spPr/>
    </dgm:pt>
    <dgm:pt modelId="{51FEED09-4725-49CA-B929-DFDD2AEAC91F}" type="pres">
      <dgm:prSet presAssocID="{386BB96E-9607-45E4-A1FB-FBBC71F3614A}" presName="bgRect" presStyleLbl="node1" presStyleIdx="1" presStyleCnt="3"/>
      <dgm:spPr/>
      <dgm:t>
        <a:bodyPr/>
        <a:lstStyle/>
        <a:p>
          <a:endParaRPr lang="en-US"/>
        </a:p>
      </dgm:t>
    </dgm:pt>
    <dgm:pt modelId="{F151E172-BDB8-4DC6-A02F-13C76BAC1D94}" type="pres">
      <dgm:prSet presAssocID="{386BB96E-9607-45E4-A1FB-FBBC71F3614A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7D3E76-5174-472E-BA43-2233FAA2C91A}" type="pres">
      <dgm:prSet presAssocID="{386BB96E-9607-45E4-A1FB-FBBC71F3614A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658698-5C7B-44ED-82A2-50C76B29CB0F}" type="pres">
      <dgm:prSet presAssocID="{36130B4F-8010-4AA2-8223-E2489A980173}" presName="hSp" presStyleCnt="0"/>
      <dgm:spPr/>
    </dgm:pt>
    <dgm:pt modelId="{C8A5E6E6-F587-4F68-B78B-B59D71AEA2AE}" type="pres">
      <dgm:prSet presAssocID="{36130B4F-8010-4AA2-8223-E2489A980173}" presName="vProcSp" presStyleCnt="0"/>
      <dgm:spPr/>
    </dgm:pt>
    <dgm:pt modelId="{625E54CA-98DE-4BB2-BCF8-54C8A11B1FBA}" type="pres">
      <dgm:prSet presAssocID="{36130B4F-8010-4AA2-8223-E2489A980173}" presName="vSp1" presStyleCnt="0"/>
      <dgm:spPr/>
    </dgm:pt>
    <dgm:pt modelId="{9D38C946-EF4A-4FB5-9425-DB5747B0B065}" type="pres">
      <dgm:prSet presAssocID="{36130B4F-8010-4AA2-8223-E2489A980173}" presName="simulatedConn" presStyleLbl="solidFgAcc1" presStyleIdx="1" presStyleCnt="2"/>
      <dgm:spPr/>
    </dgm:pt>
    <dgm:pt modelId="{DB9D7074-8A60-4FAC-BC49-F415EE54AE6C}" type="pres">
      <dgm:prSet presAssocID="{36130B4F-8010-4AA2-8223-E2489A980173}" presName="vSp2" presStyleCnt="0"/>
      <dgm:spPr/>
    </dgm:pt>
    <dgm:pt modelId="{BFECC25E-3F76-49BA-A964-780FE384861D}" type="pres">
      <dgm:prSet presAssocID="{36130B4F-8010-4AA2-8223-E2489A980173}" presName="sibTrans" presStyleCnt="0"/>
      <dgm:spPr/>
    </dgm:pt>
    <dgm:pt modelId="{24A84B38-386C-42B8-8737-79E0FA624EA1}" type="pres">
      <dgm:prSet presAssocID="{7B4D247B-7BE6-4CAF-A35A-259DC9E158B3}" presName="compositeNode" presStyleCnt="0">
        <dgm:presLayoutVars>
          <dgm:bulletEnabled val="1"/>
        </dgm:presLayoutVars>
      </dgm:prSet>
      <dgm:spPr/>
    </dgm:pt>
    <dgm:pt modelId="{AEBEF354-549B-4B6F-9B0D-8A504A3660D0}" type="pres">
      <dgm:prSet presAssocID="{7B4D247B-7BE6-4CAF-A35A-259DC9E158B3}" presName="bgRect" presStyleLbl="node1" presStyleIdx="2" presStyleCnt="3"/>
      <dgm:spPr/>
      <dgm:t>
        <a:bodyPr/>
        <a:lstStyle/>
        <a:p>
          <a:endParaRPr lang="en-US"/>
        </a:p>
      </dgm:t>
    </dgm:pt>
    <dgm:pt modelId="{399A5DD8-01D0-4A94-8579-E45D83760F00}" type="pres">
      <dgm:prSet presAssocID="{7B4D247B-7BE6-4CAF-A35A-259DC9E158B3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952CF7-3024-4A88-BDB9-7E4618BF962C}" type="pres">
      <dgm:prSet presAssocID="{7B4D247B-7BE6-4CAF-A35A-259DC9E158B3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4F1789-6322-4FDB-AB62-18A66F9CB495}" type="presOf" srcId="{7B4D247B-7BE6-4CAF-A35A-259DC9E158B3}" destId="{399A5DD8-01D0-4A94-8579-E45D83760F00}" srcOrd="1" destOrd="0" presId="urn:microsoft.com/office/officeart/2005/8/layout/hProcess7"/>
    <dgm:cxn modelId="{A1D3AB3B-205B-4FA2-AF37-6D3EB8336423}" type="presOf" srcId="{386BB96E-9607-45E4-A1FB-FBBC71F3614A}" destId="{51FEED09-4725-49CA-B929-DFDD2AEAC91F}" srcOrd="0" destOrd="0" presId="urn:microsoft.com/office/officeart/2005/8/layout/hProcess7"/>
    <dgm:cxn modelId="{FF817D66-4334-40C4-A07E-393089453EC3}" type="presOf" srcId="{8E4B5438-FA6B-4532-851B-2993353C9092}" destId="{4EDAB444-6A60-48A9-B7A1-7A432EF9C146}" srcOrd="0" destOrd="0" presId="urn:microsoft.com/office/officeart/2005/8/layout/hProcess7"/>
    <dgm:cxn modelId="{68DFF8BD-0304-41E5-8790-1283384BF2B7}" type="presOf" srcId="{539F9A54-944C-45CD-A66F-35FF558B8B75}" destId="{9D952CF7-3024-4A88-BDB9-7E4618BF962C}" srcOrd="0" destOrd="0" presId="urn:microsoft.com/office/officeart/2005/8/layout/hProcess7"/>
    <dgm:cxn modelId="{7E5314FF-5DB0-4287-8FD7-F8F775349505}" srcId="{8E4B5438-FA6B-4532-851B-2993353C9092}" destId="{9699CD6E-3456-4328-A10C-F843B112317A}" srcOrd="0" destOrd="0" parTransId="{F88EC139-7029-4017-AF60-0CD0A00DDAE2}" sibTransId="{6A3F094C-7162-4418-9D6F-4783FF2E31DD}"/>
    <dgm:cxn modelId="{52B3B8C0-D50A-4B4A-8D1F-D4D6BAEFBE41}" type="presOf" srcId="{7B4D247B-7BE6-4CAF-A35A-259DC9E158B3}" destId="{AEBEF354-549B-4B6F-9B0D-8A504A3660D0}" srcOrd="0" destOrd="0" presId="urn:microsoft.com/office/officeart/2005/8/layout/hProcess7"/>
    <dgm:cxn modelId="{603EB478-2ECF-46FB-B568-C6FE9A330FAA}" srcId="{7B4D247B-7BE6-4CAF-A35A-259DC9E158B3}" destId="{539F9A54-944C-45CD-A66F-35FF558B8B75}" srcOrd="0" destOrd="0" parTransId="{0D5DFDAF-C233-425A-9B14-E5779AD34E90}" sibTransId="{2E48FEB1-9A21-4240-801C-739EFEE7421B}"/>
    <dgm:cxn modelId="{1CB1DA90-49B1-4C96-9D0E-2DC9031CADA8}" srcId="{8E4B5438-FA6B-4532-851B-2993353C9092}" destId="{386BB96E-9607-45E4-A1FB-FBBC71F3614A}" srcOrd="1" destOrd="0" parTransId="{6F86AF82-8E9C-4DC9-B246-30A13B711B89}" sibTransId="{36130B4F-8010-4AA2-8223-E2489A980173}"/>
    <dgm:cxn modelId="{81AD4340-9ED0-478C-A321-A7A05F02DE00}" srcId="{386BB96E-9607-45E4-A1FB-FBBC71F3614A}" destId="{FCA1B9F5-4148-4626-BD91-8E5DEDF9B5C7}" srcOrd="0" destOrd="0" parTransId="{AE0366A1-236B-4B71-8ECA-282927F567EF}" sibTransId="{0C856FE6-B707-4218-A4A1-BEAC2E268FF2}"/>
    <dgm:cxn modelId="{B732B664-3A33-4139-9346-3C65B9BAE784}" type="presOf" srcId="{9699CD6E-3456-4328-A10C-F843B112317A}" destId="{4689BA99-0D3E-418F-BD1A-3B1B31147E5D}" srcOrd="0" destOrd="0" presId="urn:microsoft.com/office/officeart/2005/8/layout/hProcess7"/>
    <dgm:cxn modelId="{60EC4D01-6806-41C7-B576-F91783025C68}" srcId="{8E4B5438-FA6B-4532-851B-2993353C9092}" destId="{7B4D247B-7BE6-4CAF-A35A-259DC9E158B3}" srcOrd="2" destOrd="0" parTransId="{B14AB5C8-5202-4923-873B-121C8E0D46E6}" sibTransId="{0F792E5F-5BD0-411B-AE9E-FBFB702C148A}"/>
    <dgm:cxn modelId="{A7CA4B12-58D8-4833-9E63-E9606283218E}" type="presOf" srcId="{FCA1B9F5-4148-4626-BD91-8E5DEDF9B5C7}" destId="{787D3E76-5174-472E-BA43-2233FAA2C91A}" srcOrd="0" destOrd="0" presId="urn:microsoft.com/office/officeart/2005/8/layout/hProcess7"/>
    <dgm:cxn modelId="{DBE028C0-48FC-4A01-8E36-472B708E9766}" srcId="{9699CD6E-3456-4328-A10C-F843B112317A}" destId="{D8CF9540-6FC7-4A38-8F0C-FAB3006C11EF}" srcOrd="0" destOrd="0" parTransId="{F6012333-32CB-4619-94C0-0EB575FB0D86}" sibTransId="{2F2E15DC-9F6C-4041-8BBA-09E53CC2FEA2}"/>
    <dgm:cxn modelId="{12B03A6A-1C8D-45C0-9AD8-112CDF84FA57}" type="presOf" srcId="{9699CD6E-3456-4328-A10C-F843B112317A}" destId="{5F48AC9F-A8E7-457F-91D5-EA94CE6327E3}" srcOrd="1" destOrd="0" presId="urn:microsoft.com/office/officeart/2005/8/layout/hProcess7"/>
    <dgm:cxn modelId="{1BCCAD7E-4E77-48A0-9696-430BB4E20EB4}" type="presOf" srcId="{D8CF9540-6FC7-4A38-8F0C-FAB3006C11EF}" destId="{3F947D08-A653-45DB-A04B-4BA95098262D}" srcOrd="0" destOrd="0" presId="urn:microsoft.com/office/officeart/2005/8/layout/hProcess7"/>
    <dgm:cxn modelId="{62B2E7E8-DAD1-40D1-92E5-832C3DFBEB92}" type="presOf" srcId="{386BB96E-9607-45E4-A1FB-FBBC71F3614A}" destId="{F151E172-BDB8-4DC6-A02F-13C76BAC1D94}" srcOrd="1" destOrd="0" presId="urn:microsoft.com/office/officeart/2005/8/layout/hProcess7"/>
    <dgm:cxn modelId="{CB6A53C8-15F4-46C4-800E-DD77747C81BE}" type="presParOf" srcId="{4EDAB444-6A60-48A9-B7A1-7A432EF9C146}" destId="{A2A22326-575B-46C5-BB5F-2FB60C1D3BBF}" srcOrd="0" destOrd="0" presId="urn:microsoft.com/office/officeart/2005/8/layout/hProcess7"/>
    <dgm:cxn modelId="{9BF1116A-7B4E-4E48-88AE-9F8311E9DDA0}" type="presParOf" srcId="{A2A22326-575B-46C5-BB5F-2FB60C1D3BBF}" destId="{4689BA99-0D3E-418F-BD1A-3B1B31147E5D}" srcOrd="0" destOrd="0" presId="urn:microsoft.com/office/officeart/2005/8/layout/hProcess7"/>
    <dgm:cxn modelId="{B9FA0D5F-9CC1-4C57-8FCF-1456E178C8C9}" type="presParOf" srcId="{A2A22326-575B-46C5-BB5F-2FB60C1D3BBF}" destId="{5F48AC9F-A8E7-457F-91D5-EA94CE6327E3}" srcOrd="1" destOrd="0" presId="urn:microsoft.com/office/officeart/2005/8/layout/hProcess7"/>
    <dgm:cxn modelId="{14A0327F-0554-4BC1-A541-DB2A6F912C23}" type="presParOf" srcId="{A2A22326-575B-46C5-BB5F-2FB60C1D3BBF}" destId="{3F947D08-A653-45DB-A04B-4BA95098262D}" srcOrd="2" destOrd="0" presId="urn:microsoft.com/office/officeart/2005/8/layout/hProcess7"/>
    <dgm:cxn modelId="{F523DAC0-FEFC-4B79-87E4-EA02DF39F4F5}" type="presParOf" srcId="{4EDAB444-6A60-48A9-B7A1-7A432EF9C146}" destId="{88FFF91B-1D89-4074-B640-86E513B447CC}" srcOrd="1" destOrd="0" presId="urn:microsoft.com/office/officeart/2005/8/layout/hProcess7"/>
    <dgm:cxn modelId="{28E09F08-20F6-4D03-821B-D5C8186900C8}" type="presParOf" srcId="{4EDAB444-6A60-48A9-B7A1-7A432EF9C146}" destId="{2C19EEDF-9915-4D63-AD07-741341B1B24A}" srcOrd="2" destOrd="0" presId="urn:microsoft.com/office/officeart/2005/8/layout/hProcess7"/>
    <dgm:cxn modelId="{0E61CBF1-5A93-4CFF-8658-94403E45B5A3}" type="presParOf" srcId="{2C19EEDF-9915-4D63-AD07-741341B1B24A}" destId="{2C587E07-1C80-44F4-9EDC-921B0F9631F8}" srcOrd="0" destOrd="0" presId="urn:microsoft.com/office/officeart/2005/8/layout/hProcess7"/>
    <dgm:cxn modelId="{B0F34893-5775-4CE1-963E-470549D5DDC4}" type="presParOf" srcId="{2C19EEDF-9915-4D63-AD07-741341B1B24A}" destId="{351192D7-E6E1-486F-B10B-3790E371238E}" srcOrd="1" destOrd="0" presId="urn:microsoft.com/office/officeart/2005/8/layout/hProcess7"/>
    <dgm:cxn modelId="{28EE2ED1-48BE-4B6C-954D-220944A5DCC3}" type="presParOf" srcId="{2C19EEDF-9915-4D63-AD07-741341B1B24A}" destId="{9BAFD07E-6E78-4D2F-8EAD-63C1B7C6484B}" srcOrd="2" destOrd="0" presId="urn:microsoft.com/office/officeart/2005/8/layout/hProcess7"/>
    <dgm:cxn modelId="{F4F54F83-F445-447A-AA77-05518F32FD75}" type="presParOf" srcId="{4EDAB444-6A60-48A9-B7A1-7A432EF9C146}" destId="{2E2FB14A-1D83-4993-A09F-F8F2623A5CA5}" srcOrd="3" destOrd="0" presId="urn:microsoft.com/office/officeart/2005/8/layout/hProcess7"/>
    <dgm:cxn modelId="{9D868376-2A4A-49E4-AED1-533776D36BDD}" type="presParOf" srcId="{4EDAB444-6A60-48A9-B7A1-7A432EF9C146}" destId="{F65D82B0-2304-4C89-BD5C-EF0B47DEDFAF}" srcOrd="4" destOrd="0" presId="urn:microsoft.com/office/officeart/2005/8/layout/hProcess7"/>
    <dgm:cxn modelId="{9A5A5C19-E4F6-49F5-AC8A-F77C36ABEFFA}" type="presParOf" srcId="{F65D82B0-2304-4C89-BD5C-EF0B47DEDFAF}" destId="{51FEED09-4725-49CA-B929-DFDD2AEAC91F}" srcOrd="0" destOrd="0" presId="urn:microsoft.com/office/officeart/2005/8/layout/hProcess7"/>
    <dgm:cxn modelId="{8B148BFA-193C-454D-8208-1371BFB62B77}" type="presParOf" srcId="{F65D82B0-2304-4C89-BD5C-EF0B47DEDFAF}" destId="{F151E172-BDB8-4DC6-A02F-13C76BAC1D94}" srcOrd="1" destOrd="0" presId="urn:microsoft.com/office/officeart/2005/8/layout/hProcess7"/>
    <dgm:cxn modelId="{0DA083F9-3A89-4E71-8835-A62BAB604A36}" type="presParOf" srcId="{F65D82B0-2304-4C89-BD5C-EF0B47DEDFAF}" destId="{787D3E76-5174-472E-BA43-2233FAA2C91A}" srcOrd="2" destOrd="0" presId="urn:microsoft.com/office/officeart/2005/8/layout/hProcess7"/>
    <dgm:cxn modelId="{5FB1D569-5A4D-455A-8A9F-B8FF960AB47C}" type="presParOf" srcId="{4EDAB444-6A60-48A9-B7A1-7A432EF9C146}" destId="{91658698-5C7B-44ED-82A2-50C76B29CB0F}" srcOrd="5" destOrd="0" presId="urn:microsoft.com/office/officeart/2005/8/layout/hProcess7"/>
    <dgm:cxn modelId="{CA3296CC-39B1-40DA-ACAF-FB5B4A9EF4E6}" type="presParOf" srcId="{4EDAB444-6A60-48A9-B7A1-7A432EF9C146}" destId="{C8A5E6E6-F587-4F68-B78B-B59D71AEA2AE}" srcOrd="6" destOrd="0" presId="urn:microsoft.com/office/officeart/2005/8/layout/hProcess7"/>
    <dgm:cxn modelId="{6B5AF155-264F-4D5F-8C53-AF48E63DC956}" type="presParOf" srcId="{C8A5E6E6-F587-4F68-B78B-B59D71AEA2AE}" destId="{625E54CA-98DE-4BB2-BCF8-54C8A11B1FBA}" srcOrd="0" destOrd="0" presId="urn:microsoft.com/office/officeart/2005/8/layout/hProcess7"/>
    <dgm:cxn modelId="{DCCB6A81-500B-4231-84D8-4C00BA50BBD0}" type="presParOf" srcId="{C8A5E6E6-F587-4F68-B78B-B59D71AEA2AE}" destId="{9D38C946-EF4A-4FB5-9425-DB5747B0B065}" srcOrd="1" destOrd="0" presId="urn:microsoft.com/office/officeart/2005/8/layout/hProcess7"/>
    <dgm:cxn modelId="{AD59EBC1-7966-49AA-9B90-FF303F2BBC4F}" type="presParOf" srcId="{C8A5E6E6-F587-4F68-B78B-B59D71AEA2AE}" destId="{DB9D7074-8A60-4FAC-BC49-F415EE54AE6C}" srcOrd="2" destOrd="0" presId="urn:microsoft.com/office/officeart/2005/8/layout/hProcess7"/>
    <dgm:cxn modelId="{057A2F6A-FFE8-43F7-9D9D-DD4245352D49}" type="presParOf" srcId="{4EDAB444-6A60-48A9-B7A1-7A432EF9C146}" destId="{BFECC25E-3F76-49BA-A964-780FE384861D}" srcOrd="7" destOrd="0" presId="urn:microsoft.com/office/officeart/2005/8/layout/hProcess7"/>
    <dgm:cxn modelId="{6798EAC2-05D3-4DC3-B0FD-D8BAE9E8FCC4}" type="presParOf" srcId="{4EDAB444-6A60-48A9-B7A1-7A432EF9C146}" destId="{24A84B38-386C-42B8-8737-79E0FA624EA1}" srcOrd="8" destOrd="0" presId="urn:microsoft.com/office/officeart/2005/8/layout/hProcess7"/>
    <dgm:cxn modelId="{F6BF4D67-A5FE-4673-8731-7924932EDA64}" type="presParOf" srcId="{24A84B38-386C-42B8-8737-79E0FA624EA1}" destId="{AEBEF354-549B-4B6F-9B0D-8A504A3660D0}" srcOrd="0" destOrd="0" presId="urn:microsoft.com/office/officeart/2005/8/layout/hProcess7"/>
    <dgm:cxn modelId="{4D2C7A8C-29A8-46E7-BDA3-AF415D94D52D}" type="presParOf" srcId="{24A84B38-386C-42B8-8737-79E0FA624EA1}" destId="{399A5DD8-01D0-4A94-8579-E45D83760F00}" srcOrd="1" destOrd="0" presId="urn:microsoft.com/office/officeart/2005/8/layout/hProcess7"/>
    <dgm:cxn modelId="{65FA2284-1BA8-4327-950E-AF013B66DF97}" type="presParOf" srcId="{24A84B38-386C-42B8-8737-79E0FA624EA1}" destId="{9D952CF7-3024-4A88-BDB9-7E4618BF962C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624790-C0F9-4288-822E-0BAD5659B9D6}" type="doc">
      <dgm:prSet loTypeId="urn:microsoft.com/office/officeart/2005/8/layout/cycle1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6C7E038-E391-42E1-83AD-1B87AC3EC0A3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PROGRESIVISME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99950B-E74A-4931-854D-420556981E77}" type="parTrans" cxnId="{DB766CA6-0581-4E74-A631-02DFDF5C0D48}">
      <dgm:prSet/>
      <dgm:spPr/>
      <dgm:t>
        <a:bodyPr/>
        <a:lstStyle/>
        <a:p>
          <a:endParaRPr lang="en-US"/>
        </a:p>
      </dgm:t>
    </dgm:pt>
    <dgm:pt modelId="{6C8C63A8-1239-455B-97A1-3721EFB49C58}" type="sibTrans" cxnId="{DB766CA6-0581-4E74-A631-02DFDF5C0D48}">
      <dgm:prSet/>
      <dgm:spPr/>
      <dgm:t>
        <a:bodyPr/>
        <a:lstStyle/>
        <a:p>
          <a:endParaRPr lang="en-US"/>
        </a:p>
      </dgm:t>
    </dgm:pt>
    <dgm:pt modelId="{D8AE9CC6-DC91-4E74-9260-3C6DB949A687}">
      <dgm:prSet phldrT="[Text]" custT="1"/>
      <dgm:spPr/>
      <dgm:t>
        <a:bodyPr/>
        <a:lstStyle/>
        <a:p>
          <a:r>
            <a:rPr lang="en-US" sz="2000" b="1" dirty="0" smtClean="0"/>
            <a:t>KONSTRUKTIVISME</a:t>
          </a:r>
          <a:endParaRPr lang="en-US" sz="2000" b="1" dirty="0"/>
        </a:p>
      </dgm:t>
    </dgm:pt>
    <dgm:pt modelId="{82FA460F-92C7-499E-9261-D09E6F0840C5}" type="parTrans" cxnId="{2A16DECC-F053-4751-89ED-6BEC75BA9E6D}">
      <dgm:prSet/>
      <dgm:spPr/>
      <dgm:t>
        <a:bodyPr/>
        <a:lstStyle/>
        <a:p>
          <a:endParaRPr lang="en-US"/>
        </a:p>
      </dgm:t>
    </dgm:pt>
    <dgm:pt modelId="{69E2B906-240E-4AE6-89B8-6CA9D94E425C}" type="sibTrans" cxnId="{2A16DECC-F053-4751-89ED-6BEC75BA9E6D}">
      <dgm:prSet/>
      <dgm:spPr/>
      <dgm:t>
        <a:bodyPr/>
        <a:lstStyle/>
        <a:p>
          <a:endParaRPr lang="en-US"/>
        </a:p>
      </dgm:t>
    </dgm:pt>
    <dgm:pt modelId="{00986841-5A2F-4168-A272-E951FBE4F6C9}">
      <dgm:prSet phldrT="[Text]" custT="1"/>
      <dgm:spPr/>
      <dgm:t>
        <a:bodyPr/>
        <a:lstStyle/>
        <a:p>
          <a:r>
            <a:rPr lang="en-US" sz="2000" b="1" dirty="0" smtClean="0"/>
            <a:t>HUMANISME</a:t>
          </a:r>
          <a:endParaRPr lang="en-US" sz="2000" b="1" dirty="0"/>
        </a:p>
      </dgm:t>
    </dgm:pt>
    <dgm:pt modelId="{0A9C49D6-1B43-498C-960F-8A961B6E5978}" type="parTrans" cxnId="{0DF326D6-77EB-4984-A7E9-E69D1DFE819A}">
      <dgm:prSet/>
      <dgm:spPr/>
      <dgm:t>
        <a:bodyPr/>
        <a:lstStyle/>
        <a:p>
          <a:endParaRPr lang="en-US"/>
        </a:p>
      </dgm:t>
    </dgm:pt>
    <dgm:pt modelId="{188913FE-9F23-4B55-90BD-6B47949B060A}" type="sibTrans" cxnId="{0DF326D6-77EB-4984-A7E9-E69D1DFE819A}">
      <dgm:prSet/>
      <dgm:spPr/>
      <dgm:t>
        <a:bodyPr/>
        <a:lstStyle/>
        <a:p>
          <a:endParaRPr lang="en-US"/>
        </a:p>
      </dgm:t>
    </dgm:pt>
    <dgm:pt modelId="{645D2E17-9900-46B5-8FB5-E52107DA1BAF}" type="pres">
      <dgm:prSet presAssocID="{6C624790-C0F9-4288-822E-0BAD5659B9D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9CEF5A-F231-45BC-B4DD-E8DF4FB60A28}" type="pres">
      <dgm:prSet presAssocID="{46C7E038-E391-42E1-83AD-1B87AC3EC0A3}" presName="dummy" presStyleCnt="0"/>
      <dgm:spPr/>
    </dgm:pt>
    <dgm:pt modelId="{7A706A1A-AF36-4138-B973-9C6A8426DB9C}" type="pres">
      <dgm:prSet presAssocID="{46C7E038-E391-42E1-83AD-1B87AC3EC0A3}" presName="node" presStyleLbl="revTx" presStyleIdx="0" presStyleCnt="3" custScaleX="1175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F8DA57-FB6E-4533-B4D5-CC8C4EDD33DB}" type="pres">
      <dgm:prSet presAssocID="{6C8C63A8-1239-455B-97A1-3721EFB49C58}" presName="sibTrans" presStyleLbl="node1" presStyleIdx="0" presStyleCnt="3"/>
      <dgm:spPr/>
      <dgm:t>
        <a:bodyPr/>
        <a:lstStyle/>
        <a:p>
          <a:endParaRPr lang="en-US"/>
        </a:p>
      </dgm:t>
    </dgm:pt>
    <dgm:pt modelId="{22EB8506-0487-40FA-8877-CD8B3C9F2095}" type="pres">
      <dgm:prSet presAssocID="{D8AE9CC6-DC91-4E74-9260-3C6DB949A687}" presName="dummy" presStyleCnt="0"/>
      <dgm:spPr/>
    </dgm:pt>
    <dgm:pt modelId="{3937601C-F12D-4B18-B01D-EDB67B2ABE64}" type="pres">
      <dgm:prSet presAssocID="{D8AE9CC6-DC91-4E74-9260-3C6DB949A687}" presName="node" presStyleLbl="revTx" presStyleIdx="1" presStyleCnt="3" custScaleX="1426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6709FC-9CFF-4722-84B8-27C5EED325C7}" type="pres">
      <dgm:prSet presAssocID="{69E2B906-240E-4AE6-89B8-6CA9D94E425C}" presName="sibTrans" presStyleLbl="node1" presStyleIdx="1" presStyleCnt="3"/>
      <dgm:spPr/>
      <dgm:t>
        <a:bodyPr/>
        <a:lstStyle/>
        <a:p>
          <a:endParaRPr lang="en-US"/>
        </a:p>
      </dgm:t>
    </dgm:pt>
    <dgm:pt modelId="{A196FDD3-9858-42C9-904E-08A8CFAC97FE}" type="pres">
      <dgm:prSet presAssocID="{00986841-5A2F-4168-A272-E951FBE4F6C9}" presName="dummy" presStyleCnt="0"/>
      <dgm:spPr/>
    </dgm:pt>
    <dgm:pt modelId="{6F5C60FF-0820-4380-9754-40C539797E13}" type="pres">
      <dgm:prSet presAssocID="{00986841-5A2F-4168-A272-E951FBE4F6C9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6832D2-33C3-410E-AC59-0EA4B5F49B50}" type="pres">
      <dgm:prSet presAssocID="{188913FE-9F23-4B55-90BD-6B47949B060A}" presName="sibTrans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DB766CA6-0581-4E74-A631-02DFDF5C0D48}" srcId="{6C624790-C0F9-4288-822E-0BAD5659B9D6}" destId="{46C7E038-E391-42E1-83AD-1B87AC3EC0A3}" srcOrd="0" destOrd="0" parTransId="{DC99950B-E74A-4931-854D-420556981E77}" sibTransId="{6C8C63A8-1239-455B-97A1-3721EFB49C58}"/>
    <dgm:cxn modelId="{92631DBE-9831-4D04-9E7F-C93CB8AE42C5}" type="presOf" srcId="{46C7E038-E391-42E1-83AD-1B87AC3EC0A3}" destId="{7A706A1A-AF36-4138-B973-9C6A8426DB9C}" srcOrd="0" destOrd="0" presId="urn:microsoft.com/office/officeart/2005/8/layout/cycle1"/>
    <dgm:cxn modelId="{5D7F9CD8-32C3-49D1-98C7-435681CF37DE}" type="presOf" srcId="{69E2B906-240E-4AE6-89B8-6CA9D94E425C}" destId="{156709FC-9CFF-4722-84B8-27C5EED325C7}" srcOrd="0" destOrd="0" presId="urn:microsoft.com/office/officeart/2005/8/layout/cycle1"/>
    <dgm:cxn modelId="{52FBF671-1CDE-4710-90A0-9B816D6CBDAC}" type="presOf" srcId="{6C8C63A8-1239-455B-97A1-3721EFB49C58}" destId="{B1F8DA57-FB6E-4533-B4D5-CC8C4EDD33DB}" srcOrd="0" destOrd="0" presId="urn:microsoft.com/office/officeart/2005/8/layout/cycle1"/>
    <dgm:cxn modelId="{0DF326D6-77EB-4984-A7E9-E69D1DFE819A}" srcId="{6C624790-C0F9-4288-822E-0BAD5659B9D6}" destId="{00986841-5A2F-4168-A272-E951FBE4F6C9}" srcOrd="2" destOrd="0" parTransId="{0A9C49D6-1B43-498C-960F-8A961B6E5978}" sibTransId="{188913FE-9F23-4B55-90BD-6B47949B060A}"/>
    <dgm:cxn modelId="{B4A0E16A-8399-444C-81A2-79A55C4F24E3}" type="presOf" srcId="{00986841-5A2F-4168-A272-E951FBE4F6C9}" destId="{6F5C60FF-0820-4380-9754-40C539797E13}" srcOrd="0" destOrd="0" presId="urn:microsoft.com/office/officeart/2005/8/layout/cycle1"/>
    <dgm:cxn modelId="{D435A44D-3F3E-4C98-9C0A-A8C0D06DE032}" type="presOf" srcId="{188913FE-9F23-4B55-90BD-6B47949B060A}" destId="{ED6832D2-33C3-410E-AC59-0EA4B5F49B50}" srcOrd="0" destOrd="0" presId="urn:microsoft.com/office/officeart/2005/8/layout/cycle1"/>
    <dgm:cxn modelId="{2A16DECC-F053-4751-89ED-6BEC75BA9E6D}" srcId="{6C624790-C0F9-4288-822E-0BAD5659B9D6}" destId="{D8AE9CC6-DC91-4E74-9260-3C6DB949A687}" srcOrd="1" destOrd="0" parTransId="{82FA460F-92C7-499E-9261-D09E6F0840C5}" sibTransId="{69E2B906-240E-4AE6-89B8-6CA9D94E425C}"/>
    <dgm:cxn modelId="{AFEA0FE8-3FD0-4713-8F6D-30FF1696DC20}" type="presOf" srcId="{6C624790-C0F9-4288-822E-0BAD5659B9D6}" destId="{645D2E17-9900-46B5-8FB5-E52107DA1BAF}" srcOrd="0" destOrd="0" presId="urn:microsoft.com/office/officeart/2005/8/layout/cycle1"/>
    <dgm:cxn modelId="{C8D4CBFC-AEBD-4672-8413-6663E9DFF564}" type="presOf" srcId="{D8AE9CC6-DC91-4E74-9260-3C6DB949A687}" destId="{3937601C-F12D-4B18-B01D-EDB67B2ABE64}" srcOrd="0" destOrd="0" presId="urn:microsoft.com/office/officeart/2005/8/layout/cycle1"/>
    <dgm:cxn modelId="{EAF05745-2D4E-445D-A6ED-3A7363688E59}" type="presParOf" srcId="{645D2E17-9900-46B5-8FB5-E52107DA1BAF}" destId="{9C9CEF5A-F231-45BC-B4DD-E8DF4FB60A28}" srcOrd="0" destOrd="0" presId="urn:microsoft.com/office/officeart/2005/8/layout/cycle1"/>
    <dgm:cxn modelId="{B6E2BAF0-4DA3-4D1C-972A-52E1775EDDDE}" type="presParOf" srcId="{645D2E17-9900-46B5-8FB5-E52107DA1BAF}" destId="{7A706A1A-AF36-4138-B973-9C6A8426DB9C}" srcOrd="1" destOrd="0" presId="urn:microsoft.com/office/officeart/2005/8/layout/cycle1"/>
    <dgm:cxn modelId="{6F1D7F0E-F7D2-4C50-AA81-B3ADB43B0B54}" type="presParOf" srcId="{645D2E17-9900-46B5-8FB5-E52107DA1BAF}" destId="{B1F8DA57-FB6E-4533-B4D5-CC8C4EDD33DB}" srcOrd="2" destOrd="0" presId="urn:microsoft.com/office/officeart/2005/8/layout/cycle1"/>
    <dgm:cxn modelId="{9FC3603A-A9F4-4ED3-B4AB-D3CA2923F193}" type="presParOf" srcId="{645D2E17-9900-46B5-8FB5-E52107DA1BAF}" destId="{22EB8506-0487-40FA-8877-CD8B3C9F2095}" srcOrd="3" destOrd="0" presId="urn:microsoft.com/office/officeart/2005/8/layout/cycle1"/>
    <dgm:cxn modelId="{DC44779F-3A9E-412E-BC82-607196ED5800}" type="presParOf" srcId="{645D2E17-9900-46B5-8FB5-E52107DA1BAF}" destId="{3937601C-F12D-4B18-B01D-EDB67B2ABE64}" srcOrd="4" destOrd="0" presId="urn:microsoft.com/office/officeart/2005/8/layout/cycle1"/>
    <dgm:cxn modelId="{54216637-6A54-4A3A-8D99-E6E64CA0BBC2}" type="presParOf" srcId="{645D2E17-9900-46B5-8FB5-E52107DA1BAF}" destId="{156709FC-9CFF-4722-84B8-27C5EED325C7}" srcOrd="5" destOrd="0" presId="urn:microsoft.com/office/officeart/2005/8/layout/cycle1"/>
    <dgm:cxn modelId="{EB115A0A-64D8-4B59-B46F-AC4894968A9D}" type="presParOf" srcId="{645D2E17-9900-46B5-8FB5-E52107DA1BAF}" destId="{A196FDD3-9858-42C9-904E-08A8CFAC97FE}" srcOrd="6" destOrd="0" presId="urn:microsoft.com/office/officeart/2005/8/layout/cycle1"/>
    <dgm:cxn modelId="{5B36F70C-B1C1-4981-A6DA-3EB749F43843}" type="presParOf" srcId="{645D2E17-9900-46B5-8FB5-E52107DA1BAF}" destId="{6F5C60FF-0820-4380-9754-40C539797E13}" srcOrd="7" destOrd="0" presId="urn:microsoft.com/office/officeart/2005/8/layout/cycle1"/>
    <dgm:cxn modelId="{F5DD8D8F-A1A5-4BA2-8F8F-923DDA740ED1}" type="presParOf" srcId="{645D2E17-9900-46B5-8FB5-E52107DA1BAF}" destId="{ED6832D2-33C3-410E-AC59-0EA4B5F49B50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3BE51E-43FC-4EAF-ACE7-2A0D8FF6A84C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75DB977-F974-4367-9665-2164E599A9DB}">
      <dgm:prSet phldrT="[Text]"/>
      <dgm:spPr/>
      <dgm:t>
        <a:bodyPr/>
        <a:lstStyle/>
        <a:p>
          <a:r>
            <a:rPr lang="en-US" dirty="0" err="1" smtClean="0"/>
            <a:t>Siswa</a:t>
          </a:r>
          <a:endParaRPr lang="en-US" dirty="0"/>
        </a:p>
      </dgm:t>
    </dgm:pt>
    <dgm:pt modelId="{403BA890-E423-4F05-9B65-E22BD1BB5D14}" type="parTrans" cxnId="{4898850F-1B77-4107-8FDD-596777950C1D}">
      <dgm:prSet/>
      <dgm:spPr/>
      <dgm:t>
        <a:bodyPr/>
        <a:lstStyle/>
        <a:p>
          <a:endParaRPr lang="en-US"/>
        </a:p>
      </dgm:t>
    </dgm:pt>
    <dgm:pt modelId="{21B3F338-4733-4584-8083-76B9790DACF3}" type="sibTrans" cxnId="{4898850F-1B77-4107-8FDD-596777950C1D}">
      <dgm:prSet/>
      <dgm:spPr/>
      <dgm:t>
        <a:bodyPr/>
        <a:lstStyle/>
        <a:p>
          <a:endParaRPr lang="en-US"/>
        </a:p>
      </dgm:t>
    </dgm:pt>
    <dgm:pt modelId="{E86C5785-3A44-4D17-9F57-746ED4D84127}">
      <dgm:prSet phldrT="[Text]" phldr="1"/>
      <dgm:spPr/>
      <dgm:t>
        <a:bodyPr/>
        <a:lstStyle/>
        <a:p>
          <a:endParaRPr lang="en-US" dirty="0"/>
        </a:p>
      </dgm:t>
    </dgm:pt>
    <dgm:pt modelId="{72BEDF80-CD25-45E0-84F4-FD779EBA0AF9}" type="parTrans" cxnId="{9E1D0F5B-FA97-4C1A-AB54-140E55316DD6}">
      <dgm:prSet/>
      <dgm:spPr/>
      <dgm:t>
        <a:bodyPr/>
        <a:lstStyle/>
        <a:p>
          <a:endParaRPr lang="en-US"/>
        </a:p>
      </dgm:t>
    </dgm:pt>
    <dgm:pt modelId="{8E12425B-3C10-4F3C-B0E8-49DF018E0990}" type="sibTrans" cxnId="{9E1D0F5B-FA97-4C1A-AB54-140E55316DD6}">
      <dgm:prSet/>
      <dgm:spPr/>
      <dgm:t>
        <a:bodyPr/>
        <a:lstStyle/>
        <a:p>
          <a:endParaRPr lang="en-US"/>
        </a:p>
      </dgm:t>
    </dgm:pt>
    <dgm:pt modelId="{991E2349-1963-4AFD-B244-318373D024BB}">
      <dgm:prSet phldrT="[Text]"/>
      <dgm:spPr/>
      <dgm:t>
        <a:bodyPr/>
        <a:lstStyle/>
        <a:p>
          <a:r>
            <a:rPr lang="en-US" dirty="0" err="1" smtClean="0"/>
            <a:t>Masalah</a:t>
          </a:r>
          <a:endParaRPr lang="en-US" dirty="0"/>
        </a:p>
      </dgm:t>
    </dgm:pt>
    <dgm:pt modelId="{CBE53EA2-C53E-4C66-9748-A2C6CBBA5C43}" type="parTrans" cxnId="{D6AD7C36-4315-4251-88EC-2FE220CDE9A2}">
      <dgm:prSet/>
      <dgm:spPr/>
      <dgm:t>
        <a:bodyPr/>
        <a:lstStyle/>
        <a:p>
          <a:endParaRPr lang="en-US"/>
        </a:p>
      </dgm:t>
    </dgm:pt>
    <dgm:pt modelId="{BBAA7104-F756-4F61-BCB7-725C4B9773F1}" type="sibTrans" cxnId="{D6AD7C36-4315-4251-88EC-2FE220CDE9A2}">
      <dgm:prSet/>
      <dgm:spPr/>
      <dgm:t>
        <a:bodyPr/>
        <a:lstStyle/>
        <a:p>
          <a:endParaRPr lang="en-US"/>
        </a:p>
      </dgm:t>
    </dgm:pt>
    <dgm:pt modelId="{E239F208-B77B-40C4-9B49-94F544C0A496}">
      <dgm:prSet phldrT="[Text]" phldr="1"/>
      <dgm:spPr/>
      <dgm:t>
        <a:bodyPr/>
        <a:lstStyle/>
        <a:p>
          <a:endParaRPr lang="en-US" dirty="0"/>
        </a:p>
      </dgm:t>
    </dgm:pt>
    <dgm:pt modelId="{2A6A8E9F-C65A-476C-8FB2-A152980F3BB2}" type="parTrans" cxnId="{A5913FBA-8D93-47AA-955C-1B82B52E0812}">
      <dgm:prSet/>
      <dgm:spPr/>
      <dgm:t>
        <a:bodyPr/>
        <a:lstStyle/>
        <a:p>
          <a:endParaRPr lang="en-US"/>
        </a:p>
      </dgm:t>
    </dgm:pt>
    <dgm:pt modelId="{1DA65EE5-1B54-447F-A7D8-B4CB1BCCD36B}" type="sibTrans" cxnId="{A5913FBA-8D93-47AA-955C-1B82B52E0812}">
      <dgm:prSet/>
      <dgm:spPr/>
      <dgm:t>
        <a:bodyPr/>
        <a:lstStyle/>
        <a:p>
          <a:endParaRPr lang="en-US"/>
        </a:p>
      </dgm:t>
    </dgm:pt>
    <dgm:pt modelId="{9AB4F9F0-78FD-4207-9C25-59CDA00A63B5}">
      <dgm:prSet phldrT="[Text]"/>
      <dgm:spPr/>
      <dgm:t>
        <a:bodyPr/>
        <a:lstStyle/>
        <a:p>
          <a:r>
            <a:rPr lang="en-US" dirty="0" err="1" smtClean="0"/>
            <a:t>Pemecahan</a:t>
          </a:r>
          <a:r>
            <a:rPr lang="en-US" dirty="0" smtClean="0"/>
            <a:t> </a:t>
          </a:r>
          <a:r>
            <a:rPr lang="en-US" dirty="0" err="1" smtClean="0"/>
            <a:t>masalah</a:t>
          </a:r>
          <a:r>
            <a:rPr lang="en-US" dirty="0" smtClean="0"/>
            <a:t> </a:t>
          </a:r>
          <a:endParaRPr lang="en-US" dirty="0"/>
        </a:p>
      </dgm:t>
    </dgm:pt>
    <dgm:pt modelId="{7E107884-A50D-47C9-BB48-0DE432616D9E}" type="parTrans" cxnId="{32E13B66-35C9-487C-8328-FBD5453E1D61}">
      <dgm:prSet/>
      <dgm:spPr/>
      <dgm:t>
        <a:bodyPr/>
        <a:lstStyle/>
        <a:p>
          <a:endParaRPr lang="en-US"/>
        </a:p>
      </dgm:t>
    </dgm:pt>
    <dgm:pt modelId="{322E9DF7-C37E-46E5-9AA0-05D747917FC9}" type="sibTrans" cxnId="{32E13B66-35C9-487C-8328-FBD5453E1D61}">
      <dgm:prSet/>
      <dgm:spPr/>
      <dgm:t>
        <a:bodyPr/>
        <a:lstStyle/>
        <a:p>
          <a:endParaRPr lang="en-US"/>
        </a:p>
      </dgm:t>
    </dgm:pt>
    <dgm:pt modelId="{BB7B7C2B-6D9D-49E4-8A6D-C717C38BE3B3}">
      <dgm:prSet phldrT="[Text]"/>
      <dgm:spPr/>
      <dgm:t>
        <a:bodyPr/>
        <a:lstStyle/>
        <a:p>
          <a:r>
            <a:rPr lang="en-US" dirty="0" err="1" smtClean="0"/>
            <a:t>Memilih</a:t>
          </a:r>
          <a:endParaRPr lang="en-US" dirty="0"/>
        </a:p>
      </dgm:t>
    </dgm:pt>
    <dgm:pt modelId="{33B9E3AE-E0D6-4056-9349-044B997D8EF2}" type="parTrans" cxnId="{003CF353-7CAB-409F-A3B8-C590059B2100}">
      <dgm:prSet/>
      <dgm:spPr/>
      <dgm:t>
        <a:bodyPr/>
        <a:lstStyle/>
        <a:p>
          <a:endParaRPr lang="en-US"/>
        </a:p>
      </dgm:t>
    </dgm:pt>
    <dgm:pt modelId="{D61A5124-25BA-460D-967D-EC13D18E4B6B}" type="sibTrans" cxnId="{003CF353-7CAB-409F-A3B8-C590059B2100}">
      <dgm:prSet/>
      <dgm:spPr/>
      <dgm:t>
        <a:bodyPr/>
        <a:lstStyle/>
        <a:p>
          <a:endParaRPr lang="en-US"/>
        </a:p>
      </dgm:t>
    </dgm:pt>
    <dgm:pt modelId="{76BF3E66-0B91-4512-A7A3-AA8EC3CFF0B0}">
      <dgm:prSet phldrT="[Text]"/>
      <dgm:spPr/>
      <dgm:t>
        <a:bodyPr/>
        <a:lstStyle/>
        <a:p>
          <a:r>
            <a:rPr lang="en-US" dirty="0" err="1" smtClean="0"/>
            <a:t>Menyusun</a:t>
          </a:r>
          <a:r>
            <a:rPr lang="en-US" dirty="0" smtClean="0"/>
            <a:t> </a:t>
          </a:r>
          <a:r>
            <a:rPr lang="en-US" dirty="0" err="1" smtClean="0"/>
            <a:t>ulang</a:t>
          </a:r>
          <a:endParaRPr lang="en-US" dirty="0"/>
        </a:p>
      </dgm:t>
    </dgm:pt>
    <dgm:pt modelId="{60FAC075-DF9B-4864-82AD-9201CB628CFE}" type="parTrans" cxnId="{B69059C9-885B-459F-B129-4878A61ED202}">
      <dgm:prSet/>
      <dgm:spPr/>
      <dgm:t>
        <a:bodyPr/>
        <a:lstStyle/>
        <a:p>
          <a:endParaRPr lang="en-US"/>
        </a:p>
      </dgm:t>
    </dgm:pt>
    <dgm:pt modelId="{6AA24C04-4AEB-4ABF-B0C6-F42267D39860}" type="sibTrans" cxnId="{B69059C9-885B-459F-B129-4878A61ED202}">
      <dgm:prSet/>
      <dgm:spPr/>
      <dgm:t>
        <a:bodyPr/>
        <a:lstStyle/>
        <a:p>
          <a:endParaRPr lang="en-US"/>
        </a:p>
      </dgm:t>
    </dgm:pt>
    <dgm:pt modelId="{B872C1DE-3EBA-4D77-A271-40E15CFF5D39}" type="pres">
      <dgm:prSet presAssocID="{A13BE51E-43FC-4EAF-ACE7-2A0D8FF6A84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BDCE683-74F0-4F64-A8CB-EDEFAB51CEE7}" type="pres">
      <dgm:prSet presAssocID="{575DB977-F974-4367-9665-2164E599A9DB}" presName="composite" presStyleCnt="0"/>
      <dgm:spPr/>
    </dgm:pt>
    <dgm:pt modelId="{6BDA6F6A-9705-4DF0-944F-1912F4AB438C}" type="pres">
      <dgm:prSet presAssocID="{575DB977-F974-4367-9665-2164E599A9DB}" presName="bentUpArrow1" presStyleLbl="alignImgPlace1" presStyleIdx="0" presStyleCnt="2"/>
      <dgm:spPr/>
    </dgm:pt>
    <dgm:pt modelId="{AE5B3360-959E-4465-8DF9-324D8E7167F7}" type="pres">
      <dgm:prSet presAssocID="{575DB977-F974-4367-9665-2164E599A9DB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F07432-B523-4647-96B5-C8FD0E9DE844}" type="pres">
      <dgm:prSet presAssocID="{575DB977-F974-4367-9665-2164E599A9DB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4D30D5-B801-4824-955A-2994AA452794}" type="pres">
      <dgm:prSet presAssocID="{21B3F338-4733-4584-8083-76B9790DACF3}" presName="sibTrans" presStyleCnt="0"/>
      <dgm:spPr/>
    </dgm:pt>
    <dgm:pt modelId="{B87BD667-E41D-463B-B956-B3F4DC119975}" type="pres">
      <dgm:prSet presAssocID="{991E2349-1963-4AFD-B244-318373D024BB}" presName="composite" presStyleCnt="0"/>
      <dgm:spPr/>
    </dgm:pt>
    <dgm:pt modelId="{CFE1E3BE-1CA5-4E44-B65A-EEE1E7702EB1}" type="pres">
      <dgm:prSet presAssocID="{991E2349-1963-4AFD-B244-318373D024BB}" presName="bentUpArrow1" presStyleLbl="alignImgPlace1" presStyleIdx="1" presStyleCnt="2"/>
      <dgm:spPr/>
    </dgm:pt>
    <dgm:pt modelId="{CD11F8AA-C0E8-4BEF-814D-7EB9356F52C9}" type="pres">
      <dgm:prSet presAssocID="{991E2349-1963-4AFD-B244-318373D024BB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878891-9F80-4731-AC4C-D1A574A7789F}" type="pres">
      <dgm:prSet presAssocID="{991E2349-1963-4AFD-B244-318373D024BB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2C9F77-0F96-40D6-A8DD-54A838B06C01}" type="pres">
      <dgm:prSet presAssocID="{BBAA7104-F756-4F61-BCB7-725C4B9773F1}" presName="sibTrans" presStyleCnt="0"/>
      <dgm:spPr/>
    </dgm:pt>
    <dgm:pt modelId="{EC43F19E-4BED-42F9-9066-E7D1763ADFE0}" type="pres">
      <dgm:prSet presAssocID="{9AB4F9F0-78FD-4207-9C25-59CDA00A63B5}" presName="composite" presStyleCnt="0"/>
      <dgm:spPr/>
    </dgm:pt>
    <dgm:pt modelId="{DDED35FF-9E00-4BB1-AD7C-5BF43469E7A7}" type="pres">
      <dgm:prSet presAssocID="{9AB4F9F0-78FD-4207-9C25-59CDA00A63B5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9C4BB9-6511-4077-ADC8-F7636234D624}" type="pres">
      <dgm:prSet presAssocID="{9AB4F9F0-78FD-4207-9C25-59CDA00A63B5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FE94DE-E072-4205-8A74-CFBAAA9AB2FB}" type="presOf" srcId="{991E2349-1963-4AFD-B244-318373D024BB}" destId="{CD11F8AA-C0E8-4BEF-814D-7EB9356F52C9}" srcOrd="0" destOrd="0" presId="urn:microsoft.com/office/officeart/2005/8/layout/StepDownProcess"/>
    <dgm:cxn modelId="{B69059C9-885B-459F-B129-4878A61ED202}" srcId="{9AB4F9F0-78FD-4207-9C25-59CDA00A63B5}" destId="{76BF3E66-0B91-4512-A7A3-AA8EC3CFF0B0}" srcOrd="1" destOrd="0" parTransId="{60FAC075-DF9B-4864-82AD-9201CB628CFE}" sibTransId="{6AA24C04-4AEB-4ABF-B0C6-F42267D39860}"/>
    <dgm:cxn modelId="{A5913FBA-8D93-47AA-955C-1B82B52E0812}" srcId="{991E2349-1963-4AFD-B244-318373D024BB}" destId="{E239F208-B77B-40C4-9B49-94F544C0A496}" srcOrd="0" destOrd="0" parTransId="{2A6A8E9F-C65A-476C-8FB2-A152980F3BB2}" sibTransId="{1DA65EE5-1B54-447F-A7D8-B4CB1BCCD36B}"/>
    <dgm:cxn modelId="{003CF353-7CAB-409F-A3B8-C590059B2100}" srcId="{9AB4F9F0-78FD-4207-9C25-59CDA00A63B5}" destId="{BB7B7C2B-6D9D-49E4-8A6D-C717C38BE3B3}" srcOrd="0" destOrd="0" parTransId="{33B9E3AE-E0D6-4056-9349-044B997D8EF2}" sibTransId="{D61A5124-25BA-460D-967D-EC13D18E4B6B}"/>
    <dgm:cxn modelId="{32E13B66-35C9-487C-8328-FBD5453E1D61}" srcId="{A13BE51E-43FC-4EAF-ACE7-2A0D8FF6A84C}" destId="{9AB4F9F0-78FD-4207-9C25-59CDA00A63B5}" srcOrd="2" destOrd="0" parTransId="{7E107884-A50D-47C9-BB48-0DE432616D9E}" sibTransId="{322E9DF7-C37E-46E5-9AA0-05D747917FC9}"/>
    <dgm:cxn modelId="{2DF68A08-E755-4F04-9BC2-77F6F5F536E4}" type="presOf" srcId="{76BF3E66-0B91-4512-A7A3-AA8EC3CFF0B0}" destId="{C69C4BB9-6511-4077-ADC8-F7636234D624}" srcOrd="0" destOrd="1" presId="urn:microsoft.com/office/officeart/2005/8/layout/StepDownProcess"/>
    <dgm:cxn modelId="{8DCC7935-1EFE-4816-B47D-E6A91F2AF816}" type="presOf" srcId="{575DB977-F974-4367-9665-2164E599A9DB}" destId="{AE5B3360-959E-4465-8DF9-324D8E7167F7}" srcOrd="0" destOrd="0" presId="urn:microsoft.com/office/officeart/2005/8/layout/StepDownProcess"/>
    <dgm:cxn modelId="{82476FDF-DAF7-40CD-A2D7-ACD69467E844}" type="presOf" srcId="{E239F208-B77B-40C4-9B49-94F544C0A496}" destId="{E8878891-9F80-4731-AC4C-D1A574A7789F}" srcOrd="0" destOrd="0" presId="urn:microsoft.com/office/officeart/2005/8/layout/StepDownProcess"/>
    <dgm:cxn modelId="{9EE0A299-D249-421B-A291-9CE9612AE59B}" type="presOf" srcId="{9AB4F9F0-78FD-4207-9C25-59CDA00A63B5}" destId="{DDED35FF-9E00-4BB1-AD7C-5BF43469E7A7}" srcOrd="0" destOrd="0" presId="urn:microsoft.com/office/officeart/2005/8/layout/StepDownProcess"/>
    <dgm:cxn modelId="{C93E94AB-2E24-4AFF-ACDA-4096CD3EE92E}" type="presOf" srcId="{E86C5785-3A44-4D17-9F57-746ED4D84127}" destId="{6AF07432-B523-4647-96B5-C8FD0E9DE844}" srcOrd="0" destOrd="0" presId="urn:microsoft.com/office/officeart/2005/8/layout/StepDownProcess"/>
    <dgm:cxn modelId="{9E1D0F5B-FA97-4C1A-AB54-140E55316DD6}" srcId="{575DB977-F974-4367-9665-2164E599A9DB}" destId="{E86C5785-3A44-4D17-9F57-746ED4D84127}" srcOrd="0" destOrd="0" parTransId="{72BEDF80-CD25-45E0-84F4-FD779EBA0AF9}" sibTransId="{8E12425B-3C10-4F3C-B0E8-49DF018E0990}"/>
    <dgm:cxn modelId="{A6F878DD-E202-4466-9510-85C7B1B00DEC}" type="presOf" srcId="{A13BE51E-43FC-4EAF-ACE7-2A0D8FF6A84C}" destId="{B872C1DE-3EBA-4D77-A271-40E15CFF5D39}" srcOrd="0" destOrd="0" presId="urn:microsoft.com/office/officeart/2005/8/layout/StepDownProcess"/>
    <dgm:cxn modelId="{D6AD7C36-4315-4251-88EC-2FE220CDE9A2}" srcId="{A13BE51E-43FC-4EAF-ACE7-2A0D8FF6A84C}" destId="{991E2349-1963-4AFD-B244-318373D024BB}" srcOrd="1" destOrd="0" parTransId="{CBE53EA2-C53E-4C66-9748-A2C6CBBA5C43}" sibTransId="{BBAA7104-F756-4F61-BCB7-725C4B9773F1}"/>
    <dgm:cxn modelId="{4898850F-1B77-4107-8FDD-596777950C1D}" srcId="{A13BE51E-43FC-4EAF-ACE7-2A0D8FF6A84C}" destId="{575DB977-F974-4367-9665-2164E599A9DB}" srcOrd="0" destOrd="0" parTransId="{403BA890-E423-4F05-9B65-E22BD1BB5D14}" sibTransId="{21B3F338-4733-4584-8083-76B9790DACF3}"/>
    <dgm:cxn modelId="{AF4CAA91-BC29-42AA-ACE4-B7A8961BCA13}" type="presOf" srcId="{BB7B7C2B-6D9D-49E4-8A6D-C717C38BE3B3}" destId="{C69C4BB9-6511-4077-ADC8-F7636234D624}" srcOrd="0" destOrd="0" presId="urn:microsoft.com/office/officeart/2005/8/layout/StepDownProcess"/>
    <dgm:cxn modelId="{943DC3CC-4825-44E3-8B5D-82210FD1B90C}" type="presParOf" srcId="{B872C1DE-3EBA-4D77-A271-40E15CFF5D39}" destId="{8BDCE683-74F0-4F64-A8CB-EDEFAB51CEE7}" srcOrd="0" destOrd="0" presId="urn:microsoft.com/office/officeart/2005/8/layout/StepDownProcess"/>
    <dgm:cxn modelId="{686EDB8E-2A23-4F07-ACD3-204F2A7BDF40}" type="presParOf" srcId="{8BDCE683-74F0-4F64-A8CB-EDEFAB51CEE7}" destId="{6BDA6F6A-9705-4DF0-944F-1912F4AB438C}" srcOrd="0" destOrd="0" presId="urn:microsoft.com/office/officeart/2005/8/layout/StepDownProcess"/>
    <dgm:cxn modelId="{581EFB17-A9C1-4E2E-92CA-3C82B3553746}" type="presParOf" srcId="{8BDCE683-74F0-4F64-A8CB-EDEFAB51CEE7}" destId="{AE5B3360-959E-4465-8DF9-324D8E7167F7}" srcOrd="1" destOrd="0" presId="urn:microsoft.com/office/officeart/2005/8/layout/StepDownProcess"/>
    <dgm:cxn modelId="{A96C669C-1904-4913-83FC-E055F3C5D06F}" type="presParOf" srcId="{8BDCE683-74F0-4F64-A8CB-EDEFAB51CEE7}" destId="{6AF07432-B523-4647-96B5-C8FD0E9DE844}" srcOrd="2" destOrd="0" presId="urn:microsoft.com/office/officeart/2005/8/layout/StepDownProcess"/>
    <dgm:cxn modelId="{DCBAB347-7AD9-4857-8A31-406020F5369D}" type="presParOf" srcId="{B872C1DE-3EBA-4D77-A271-40E15CFF5D39}" destId="{0C4D30D5-B801-4824-955A-2994AA452794}" srcOrd="1" destOrd="0" presId="urn:microsoft.com/office/officeart/2005/8/layout/StepDownProcess"/>
    <dgm:cxn modelId="{E81D58BE-A250-4AC3-855C-11A6DF71E26B}" type="presParOf" srcId="{B872C1DE-3EBA-4D77-A271-40E15CFF5D39}" destId="{B87BD667-E41D-463B-B956-B3F4DC119975}" srcOrd="2" destOrd="0" presId="urn:microsoft.com/office/officeart/2005/8/layout/StepDownProcess"/>
    <dgm:cxn modelId="{97CEBA6A-4F7E-46BC-B5E4-357B2D799F03}" type="presParOf" srcId="{B87BD667-E41D-463B-B956-B3F4DC119975}" destId="{CFE1E3BE-1CA5-4E44-B65A-EEE1E7702EB1}" srcOrd="0" destOrd="0" presId="urn:microsoft.com/office/officeart/2005/8/layout/StepDownProcess"/>
    <dgm:cxn modelId="{E4B9EF13-75A7-4380-9021-D8742692ECC1}" type="presParOf" srcId="{B87BD667-E41D-463B-B956-B3F4DC119975}" destId="{CD11F8AA-C0E8-4BEF-814D-7EB9356F52C9}" srcOrd="1" destOrd="0" presId="urn:microsoft.com/office/officeart/2005/8/layout/StepDownProcess"/>
    <dgm:cxn modelId="{00313F35-7AB0-4810-A75F-439D71DCFC95}" type="presParOf" srcId="{B87BD667-E41D-463B-B956-B3F4DC119975}" destId="{E8878891-9F80-4731-AC4C-D1A574A7789F}" srcOrd="2" destOrd="0" presId="urn:microsoft.com/office/officeart/2005/8/layout/StepDownProcess"/>
    <dgm:cxn modelId="{54E52DF7-3569-4D39-B7E4-097FB66417CB}" type="presParOf" srcId="{B872C1DE-3EBA-4D77-A271-40E15CFF5D39}" destId="{002C9F77-0F96-40D6-A8DD-54A838B06C01}" srcOrd="3" destOrd="0" presId="urn:microsoft.com/office/officeart/2005/8/layout/StepDownProcess"/>
    <dgm:cxn modelId="{2E73F0F0-489F-4254-BD91-C757CABDE869}" type="presParOf" srcId="{B872C1DE-3EBA-4D77-A271-40E15CFF5D39}" destId="{EC43F19E-4BED-42F9-9066-E7D1763ADFE0}" srcOrd="4" destOrd="0" presId="urn:microsoft.com/office/officeart/2005/8/layout/StepDownProcess"/>
    <dgm:cxn modelId="{D10FE204-B8F3-4916-AC36-D9A50D2C48E2}" type="presParOf" srcId="{EC43F19E-4BED-42F9-9066-E7D1763ADFE0}" destId="{DDED35FF-9E00-4BB1-AD7C-5BF43469E7A7}" srcOrd="0" destOrd="0" presId="urn:microsoft.com/office/officeart/2005/8/layout/StepDownProcess"/>
    <dgm:cxn modelId="{09AEEECC-7D7B-46D8-B468-4F507792B5F2}" type="presParOf" srcId="{EC43F19E-4BED-42F9-9066-E7D1763ADFE0}" destId="{C69C4BB9-6511-4077-ADC8-F7636234D624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9CDDBB-FFAF-46D2-8276-84000A801C73}" type="doc">
      <dgm:prSet loTypeId="urn:microsoft.com/office/officeart/2005/8/layout/arrow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D53C8F0-A015-466E-86F0-76F73F814911}">
      <dgm:prSet phldrT="[Text]"/>
      <dgm:spPr/>
      <dgm:t>
        <a:bodyPr/>
        <a:lstStyle/>
        <a:p>
          <a:r>
            <a:rPr lang="en-US" dirty="0" err="1" smtClean="0"/>
            <a:t>Psikologi</a:t>
          </a:r>
          <a:r>
            <a:rPr lang="en-US" dirty="0" smtClean="0"/>
            <a:t> </a:t>
          </a:r>
          <a:r>
            <a:rPr lang="en-US" dirty="0" err="1" smtClean="0"/>
            <a:t>Perkembangan</a:t>
          </a:r>
          <a:endParaRPr lang="en-US" dirty="0"/>
        </a:p>
      </dgm:t>
    </dgm:pt>
    <dgm:pt modelId="{37C3F91A-043E-46F7-87BC-699EAC40B7D4}" type="parTrans" cxnId="{098DAE30-0240-45A2-AC6C-54EEE60F3EF7}">
      <dgm:prSet/>
      <dgm:spPr/>
      <dgm:t>
        <a:bodyPr/>
        <a:lstStyle/>
        <a:p>
          <a:endParaRPr lang="en-US"/>
        </a:p>
      </dgm:t>
    </dgm:pt>
    <dgm:pt modelId="{0FD3343E-149A-420A-B47C-93942FD653CA}" type="sibTrans" cxnId="{098DAE30-0240-45A2-AC6C-54EEE60F3EF7}">
      <dgm:prSet/>
      <dgm:spPr/>
      <dgm:t>
        <a:bodyPr/>
        <a:lstStyle/>
        <a:p>
          <a:endParaRPr lang="en-US"/>
        </a:p>
      </dgm:t>
    </dgm:pt>
    <dgm:pt modelId="{12F28B2B-6F98-4793-8972-5D0DBF0EDB0D}">
      <dgm:prSet phldrT="[Text]"/>
      <dgm:spPr/>
      <dgm:t>
        <a:bodyPr/>
        <a:lstStyle/>
        <a:p>
          <a:r>
            <a:rPr lang="en-US" dirty="0" err="1" smtClean="0"/>
            <a:t>Psikologi</a:t>
          </a:r>
          <a:r>
            <a:rPr lang="en-US" dirty="0" smtClean="0"/>
            <a:t> </a:t>
          </a:r>
          <a:r>
            <a:rPr lang="en-US" dirty="0" err="1" smtClean="0"/>
            <a:t>Belajar</a:t>
          </a:r>
          <a:endParaRPr lang="en-US" dirty="0"/>
        </a:p>
      </dgm:t>
    </dgm:pt>
    <dgm:pt modelId="{A565B066-0309-4595-B23D-E08F4FEF593D}" type="parTrans" cxnId="{F571BCCD-88D1-44DF-8763-67C31B242832}">
      <dgm:prSet/>
      <dgm:spPr/>
      <dgm:t>
        <a:bodyPr/>
        <a:lstStyle/>
        <a:p>
          <a:endParaRPr lang="en-US"/>
        </a:p>
      </dgm:t>
    </dgm:pt>
    <dgm:pt modelId="{2A08387B-CA04-49C5-B73E-515629319328}" type="sibTrans" cxnId="{F571BCCD-88D1-44DF-8763-67C31B242832}">
      <dgm:prSet/>
      <dgm:spPr/>
      <dgm:t>
        <a:bodyPr/>
        <a:lstStyle/>
        <a:p>
          <a:endParaRPr lang="en-US"/>
        </a:p>
      </dgm:t>
    </dgm:pt>
    <dgm:pt modelId="{AEF1A55E-0A02-4C78-884C-325E6BFE4D8B}" type="pres">
      <dgm:prSet presAssocID="{759CDDBB-FFAF-46D2-8276-84000A801C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6A421A-A2B6-4A54-AA36-2B8DB3872DAF}" type="pres">
      <dgm:prSet presAssocID="{5D53C8F0-A015-466E-86F0-76F73F814911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285B48-B819-45EA-A3E7-6E3060B63B9B}" type="pres">
      <dgm:prSet presAssocID="{12F28B2B-6F98-4793-8972-5D0DBF0EDB0D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71BCCD-88D1-44DF-8763-67C31B242832}" srcId="{759CDDBB-FFAF-46D2-8276-84000A801C73}" destId="{12F28B2B-6F98-4793-8972-5D0DBF0EDB0D}" srcOrd="1" destOrd="0" parTransId="{A565B066-0309-4595-B23D-E08F4FEF593D}" sibTransId="{2A08387B-CA04-49C5-B73E-515629319328}"/>
    <dgm:cxn modelId="{9C0AD9E1-2982-48A0-9BAE-C4F9CDB593EA}" type="presOf" srcId="{12F28B2B-6F98-4793-8972-5D0DBF0EDB0D}" destId="{63285B48-B819-45EA-A3E7-6E3060B63B9B}" srcOrd="0" destOrd="0" presId="urn:microsoft.com/office/officeart/2005/8/layout/arrow5"/>
    <dgm:cxn modelId="{473602BB-D680-4ADE-ACC6-9B5BAEDEBC72}" type="presOf" srcId="{5D53C8F0-A015-466E-86F0-76F73F814911}" destId="{E46A421A-A2B6-4A54-AA36-2B8DB3872DAF}" srcOrd="0" destOrd="0" presId="urn:microsoft.com/office/officeart/2005/8/layout/arrow5"/>
    <dgm:cxn modelId="{159F4561-15FB-40A6-BE34-D8A82B47A7C7}" type="presOf" srcId="{759CDDBB-FFAF-46D2-8276-84000A801C73}" destId="{AEF1A55E-0A02-4C78-884C-325E6BFE4D8B}" srcOrd="0" destOrd="0" presId="urn:microsoft.com/office/officeart/2005/8/layout/arrow5"/>
    <dgm:cxn modelId="{098DAE30-0240-45A2-AC6C-54EEE60F3EF7}" srcId="{759CDDBB-FFAF-46D2-8276-84000A801C73}" destId="{5D53C8F0-A015-466E-86F0-76F73F814911}" srcOrd="0" destOrd="0" parTransId="{37C3F91A-043E-46F7-87BC-699EAC40B7D4}" sibTransId="{0FD3343E-149A-420A-B47C-93942FD653CA}"/>
    <dgm:cxn modelId="{A2088D15-3C33-460A-88D4-F81BCC797B50}" type="presParOf" srcId="{AEF1A55E-0A02-4C78-884C-325E6BFE4D8B}" destId="{E46A421A-A2B6-4A54-AA36-2B8DB3872DAF}" srcOrd="0" destOrd="0" presId="urn:microsoft.com/office/officeart/2005/8/layout/arrow5"/>
    <dgm:cxn modelId="{FA52F8C5-0B41-407A-9993-7C52C405C0D9}" type="presParOf" srcId="{AEF1A55E-0A02-4C78-884C-325E6BFE4D8B}" destId="{63285B48-B819-45EA-A3E7-6E3060B63B9B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3831E5-6CFA-416A-9697-3FE0F9F76998}" type="doc">
      <dgm:prSet loTypeId="urn:microsoft.com/office/officeart/2005/8/layout/pyramid2" loCatId="pyramid" qsTypeId="urn:microsoft.com/office/officeart/2005/8/quickstyle/3d2" qsCatId="3D" csTypeId="urn:microsoft.com/office/officeart/2005/8/colors/accent4_4" csCatId="accent4" phldr="1"/>
      <dgm:spPr/>
    </dgm:pt>
    <dgm:pt modelId="{CDDD8421-DB7F-4259-8FED-311FD2348FD3}">
      <dgm:prSet phldrT="[Text]"/>
      <dgm:spPr/>
      <dgm:t>
        <a:bodyPr/>
        <a:lstStyle/>
        <a:p>
          <a:r>
            <a:rPr lang="en-US" b="1" dirty="0" err="1" smtClean="0"/>
            <a:t>Operasional</a:t>
          </a:r>
          <a:r>
            <a:rPr lang="en-US" b="1" dirty="0" smtClean="0"/>
            <a:t> Formal </a:t>
          </a:r>
        </a:p>
        <a:p>
          <a:r>
            <a:rPr lang="en-US" b="1" dirty="0" smtClean="0"/>
            <a:t>(11 </a:t>
          </a:r>
          <a:r>
            <a:rPr lang="en-US" b="1" dirty="0" err="1" smtClean="0"/>
            <a:t>tahun</a:t>
          </a:r>
          <a:r>
            <a:rPr lang="en-US" b="1" dirty="0" smtClean="0"/>
            <a:t>)</a:t>
          </a:r>
          <a:endParaRPr lang="en-US" b="1" dirty="0"/>
        </a:p>
      </dgm:t>
    </dgm:pt>
    <dgm:pt modelId="{788DD900-4C48-426A-A2F2-F26187C19E0A}" type="parTrans" cxnId="{E8F027CC-C904-44EA-B403-ED5FDCE6B8CB}">
      <dgm:prSet/>
      <dgm:spPr/>
      <dgm:t>
        <a:bodyPr/>
        <a:lstStyle/>
        <a:p>
          <a:endParaRPr lang="en-US"/>
        </a:p>
      </dgm:t>
    </dgm:pt>
    <dgm:pt modelId="{8572F94E-1BFF-4495-BF3C-2512E0D5539E}" type="sibTrans" cxnId="{E8F027CC-C904-44EA-B403-ED5FDCE6B8CB}">
      <dgm:prSet/>
      <dgm:spPr/>
      <dgm:t>
        <a:bodyPr/>
        <a:lstStyle/>
        <a:p>
          <a:endParaRPr lang="en-US"/>
        </a:p>
      </dgm:t>
    </dgm:pt>
    <dgm:pt modelId="{AC182493-72DB-45A6-8AF5-A2302B1DDB20}">
      <dgm:prSet phldrT="[Text]"/>
      <dgm:spPr/>
      <dgm:t>
        <a:bodyPr/>
        <a:lstStyle/>
        <a:p>
          <a:r>
            <a:rPr lang="en-US" b="1" dirty="0" err="1" smtClean="0"/>
            <a:t>Operasional</a:t>
          </a:r>
          <a:r>
            <a:rPr lang="en-US" b="1" dirty="0" smtClean="0"/>
            <a:t> </a:t>
          </a:r>
          <a:r>
            <a:rPr lang="en-US" b="1" dirty="0" err="1" smtClean="0"/>
            <a:t>Konkret</a:t>
          </a:r>
          <a:r>
            <a:rPr lang="en-US" b="1" dirty="0" smtClean="0"/>
            <a:t> </a:t>
          </a:r>
        </a:p>
        <a:p>
          <a:r>
            <a:rPr lang="en-US" b="1" dirty="0" smtClean="0"/>
            <a:t>(7-11 </a:t>
          </a:r>
          <a:r>
            <a:rPr lang="en-US" b="1" dirty="0" err="1" smtClean="0"/>
            <a:t>tahun</a:t>
          </a:r>
          <a:r>
            <a:rPr lang="en-US" b="1" dirty="0" smtClean="0"/>
            <a:t>)</a:t>
          </a:r>
          <a:endParaRPr lang="en-US" b="1" dirty="0"/>
        </a:p>
      </dgm:t>
    </dgm:pt>
    <dgm:pt modelId="{BCFD964B-8A23-40F2-BE03-BFC2A871FCD4}" type="parTrans" cxnId="{7B4E88A0-9263-4675-8B12-8C63B232DC85}">
      <dgm:prSet/>
      <dgm:spPr/>
      <dgm:t>
        <a:bodyPr/>
        <a:lstStyle/>
        <a:p>
          <a:endParaRPr lang="en-US"/>
        </a:p>
      </dgm:t>
    </dgm:pt>
    <dgm:pt modelId="{4E88C38B-A1CA-4284-9666-E0E43102B4FE}" type="sibTrans" cxnId="{7B4E88A0-9263-4675-8B12-8C63B232DC85}">
      <dgm:prSet/>
      <dgm:spPr/>
      <dgm:t>
        <a:bodyPr/>
        <a:lstStyle/>
        <a:p>
          <a:endParaRPr lang="en-US"/>
        </a:p>
      </dgm:t>
    </dgm:pt>
    <dgm:pt modelId="{13B4FC4E-2479-4F18-8A8D-73ECB03EB380}">
      <dgm:prSet phldrT="[Text]"/>
      <dgm:spPr/>
      <dgm:t>
        <a:bodyPr/>
        <a:lstStyle/>
        <a:p>
          <a:r>
            <a:rPr lang="en-US" b="1" dirty="0" err="1" smtClean="0"/>
            <a:t>Pra-operasional</a:t>
          </a:r>
          <a:r>
            <a:rPr lang="en-US" b="1" dirty="0" smtClean="0"/>
            <a:t> </a:t>
          </a:r>
        </a:p>
        <a:p>
          <a:r>
            <a:rPr lang="en-US" b="1" dirty="0" smtClean="0"/>
            <a:t>(2-7 </a:t>
          </a:r>
          <a:r>
            <a:rPr lang="en-US" b="1" dirty="0" err="1" smtClean="0"/>
            <a:t>tahun</a:t>
          </a:r>
          <a:r>
            <a:rPr lang="en-US" b="1" dirty="0" smtClean="0"/>
            <a:t>)</a:t>
          </a:r>
          <a:endParaRPr lang="en-US" b="1" dirty="0"/>
        </a:p>
      </dgm:t>
    </dgm:pt>
    <dgm:pt modelId="{B0D75C30-6B70-4AD2-BFAD-9B03B6CA7C8A}" type="parTrans" cxnId="{BF1F67B7-728F-4615-A458-BC348DE5E1A8}">
      <dgm:prSet/>
      <dgm:spPr/>
      <dgm:t>
        <a:bodyPr/>
        <a:lstStyle/>
        <a:p>
          <a:endParaRPr lang="en-US"/>
        </a:p>
      </dgm:t>
    </dgm:pt>
    <dgm:pt modelId="{171AD20C-1B2F-46FB-A5EC-9681E07751B1}" type="sibTrans" cxnId="{BF1F67B7-728F-4615-A458-BC348DE5E1A8}">
      <dgm:prSet/>
      <dgm:spPr/>
      <dgm:t>
        <a:bodyPr/>
        <a:lstStyle/>
        <a:p>
          <a:endParaRPr lang="en-US"/>
        </a:p>
      </dgm:t>
    </dgm:pt>
    <dgm:pt modelId="{3BDE05A6-C4BD-42C4-9024-7300B633D3C7}">
      <dgm:prSet/>
      <dgm:spPr/>
      <dgm:t>
        <a:bodyPr/>
        <a:lstStyle/>
        <a:p>
          <a:r>
            <a:rPr lang="en-US" b="1" dirty="0" smtClean="0"/>
            <a:t>Sensorimotor </a:t>
          </a:r>
        </a:p>
        <a:p>
          <a:r>
            <a:rPr lang="en-US" b="1" dirty="0" smtClean="0"/>
            <a:t>(0-2 </a:t>
          </a:r>
          <a:r>
            <a:rPr lang="en-US" b="1" dirty="0" err="1" smtClean="0"/>
            <a:t>tahun</a:t>
          </a:r>
          <a:r>
            <a:rPr lang="en-US" b="1" dirty="0" smtClean="0"/>
            <a:t>)</a:t>
          </a:r>
          <a:endParaRPr lang="en-US" b="1" dirty="0"/>
        </a:p>
      </dgm:t>
    </dgm:pt>
    <dgm:pt modelId="{C8D89658-BCD2-4962-BECF-FC74301C9F72}" type="parTrans" cxnId="{EFBF8D1D-5221-4753-93D0-E6816BED3693}">
      <dgm:prSet/>
      <dgm:spPr/>
      <dgm:t>
        <a:bodyPr/>
        <a:lstStyle/>
        <a:p>
          <a:endParaRPr lang="en-US"/>
        </a:p>
      </dgm:t>
    </dgm:pt>
    <dgm:pt modelId="{D0CF7B26-8BCC-4558-B3C0-F1E0A0AE149B}" type="sibTrans" cxnId="{EFBF8D1D-5221-4753-93D0-E6816BED3693}">
      <dgm:prSet/>
      <dgm:spPr/>
      <dgm:t>
        <a:bodyPr/>
        <a:lstStyle/>
        <a:p>
          <a:endParaRPr lang="en-US"/>
        </a:p>
      </dgm:t>
    </dgm:pt>
    <dgm:pt modelId="{BEE7392E-FD64-476F-9329-F977B5DEE271}" type="pres">
      <dgm:prSet presAssocID="{863831E5-6CFA-416A-9697-3FE0F9F76998}" presName="compositeShape" presStyleCnt="0">
        <dgm:presLayoutVars>
          <dgm:dir/>
          <dgm:resizeHandles/>
        </dgm:presLayoutVars>
      </dgm:prSet>
      <dgm:spPr/>
    </dgm:pt>
    <dgm:pt modelId="{EA5F02E6-B8D6-4218-A412-3BB58C9A9D1B}" type="pres">
      <dgm:prSet presAssocID="{863831E5-6CFA-416A-9697-3FE0F9F76998}" presName="pyramid" presStyleLbl="node1" presStyleIdx="0" presStyleCnt="1"/>
      <dgm:spPr/>
    </dgm:pt>
    <dgm:pt modelId="{558FFAA8-FA7B-43FF-A76F-F25E8C50FE66}" type="pres">
      <dgm:prSet presAssocID="{863831E5-6CFA-416A-9697-3FE0F9F76998}" presName="theList" presStyleCnt="0"/>
      <dgm:spPr/>
    </dgm:pt>
    <dgm:pt modelId="{11756882-9838-4E48-82E8-2EC0289499E7}" type="pres">
      <dgm:prSet presAssocID="{CDDD8421-DB7F-4259-8FED-311FD2348FD3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B0B9A9-22D4-4058-A422-BCB4EDA84EAD}" type="pres">
      <dgm:prSet presAssocID="{CDDD8421-DB7F-4259-8FED-311FD2348FD3}" presName="aSpace" presStyleCnt="0"/>
      <dgm:spPr/>
    </dgm:pt>
    <dgm:pt modelId="{9B14D73E-FD52-4BD5-B118-0252ADFA62B4}" type="pres">
      <dgm:prSet presAssocID="{AC182493-72DB-45A6-8AF5-A2302B1DDB20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2A1F57-8C2C-45AD-99E3-995E7C03CE17}" type="pres">
      <dgm:prSet presAssocID="{AC182493-72DB-45A6-8AF5-A2302B1DDB20}" presName="aSpace" presStyleCnt="0"/>
      <dgm:spPr/>
    </dgm:pt>
    <dgm:pt modelId="{0CE4CBB1-C7F7-424E-979F-6B89F3326118}" type="pres">
      <dgm:prSet presAssocID="{13B4FC4E-2479-4F18-8A8D-73ECB03EB380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75AD78-F07A-491D-95CD-6741746417B6}" type="pres">
      <dgm:prSet presAssocID="{13B4FC4E-2479-4F18-8A8D-73ECB03EB380}" presName="aSpace" presStyleCnt="0"/>
      <dgm:spPr/>
    </dgm:pt>
    <dgm:pt modelId="{12E0B77C-9CD3-430A-86BE-CFE2CB12AC17}" type="pres">
      <dgm:prSet presAssocID="{3BDE05A6-C4BD-42C4-9024-7300B633D3C7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94E2A7-92DD-4F34-B733-2AB8E1333E5D}" type="pres">
      <dgm:prSet presAssocID="{3BDE05A6-C4BD-42C4-9024-7300B633D3C7}" presName="aSpace" presStyleCnt="0"/>
      <dgm:spPr/>
    </dgm:pt>
  </dgm:ptLst>
  <dgm:cxnLst>
    <dgm:cxn modelId="{C5EC49B3-8593-4FC1-9B10-A770A4A01497}" type="presOf" srcId="{AC182493-72DB-45A6-8AF5-A2302B1DDB20}" destId="{9B14D73E-FD52-4BD5-B118-0252ADFA62B4}" srcOrd="0" destOrd="0" presId="urn:microsoft.com/office/officeart/2005/8/layout/pyramid2"/>
    <dgm:cxn modelId="{E8F027CC-C904-44EA-B403-ED5FDCE6B8CB}" srcId="{863831E5-6CFA-416A-9697-3FE0F9F76998}" destId="{CDDD8421-DB7F-4259-8FED-311FD2348FD3}" srcOrd="0" destOrd="0" parTransId="{788DD900-4C48-426A-A2F2-F26187C19E0A}" sibTransId="{8572F94E-1BFF-4495-BF3C-2512E0D5539E}"/>
    <dgm:cxn modelId="{5AFCBE15-EF1C-469D-9EB7-24F9B77FE66B}" type="presOf" srcId="{3BDE05A6-C4BD-42C4-9024-7300B633D3C7}" destId="{12E0B77C-9CD3-430A-86BE-CFE2CB12AC17}" srcOrd="0" destOrd="0" presId="urn:microsoft.com/office/officeart/2005/8/layout/pyramid2"/>
    <dgm:cxn modelId="{EFBF8D1D-5221-4753-93D0-E6816BED3693}" srcId="{863831E5-6CFA-416A-9697-3FE0F9F76998}" destId="{3BDE05A6-C4BD-42C4-9024-7300B633D3C7}" srcOrd="3" destOrd="0" parTransId="{C8D89658-BCD2-4962-BECF-FC74301C9F72}" sibTransId="{D0CF7B26-8BCC-4558-B3C0-F1E0A0AE149B}"/>
    <dgm:cxn modelId="{95EC5589-7FB6-4ECD-97FA-5B1B5937E629}" type="presOf" srcId="{13B4FC4E-2479-4F18-8A8D-73ECB03EB380}" destId="{0CE4CBB1-C7F7-424E-979F-6B89F3326118}" srcOrd="0" destOrd="0" presId="urn:microsoft.com/office/officeart/2005/8/layout/pyramid2"/>
    <dgm:cxn modelId="{F189FA37-E797-4120-ADE0-ACB858711E9F}" type="presOf" srcId="{CDDD8421-DB7F-4259-8FED-311FD2348FD3}" destId="{11756882-9838-4E48-82E8-2EC0289499E7}" srcOrd="0" destOrd="0" presId="urn:microsoft.com/office/officeart/2005/8/layout/pyramid2"/>
    <dgm:cxn modelId="{7B4E88A0-9263-4675-8B12-8C63B232DC85}" srcId="{863831E5-6CFA-416A-9697-3FE0F9F76998}" destId="{AC182493-72DB-45A6-8AF5-A2302B1DDB20}" srcOrd="1" destOrd="0" parTransId="{BCFD964B-8A23-40F2-BE03-BFC2A871FCD4}" sibTransId="{4E88C38B-A1CA-4284-9666-E0E43102B4FE}"/>
    <dgm:cxn modelId="{BF1F67B7-728F-4615-A458-BC348DE5E1A8}" srcId="{863831E5-6CFA-416A-9697-3FE0F9F76998}" destId="{13B4FC4E-2479-4F18-8A8D-73ECB03EB380}" srcOrd="2" destOrd="0" parTransId="{B0D75C30-6B70-4AD2-BFAD-9B03B6CA7C8A}" sibTransId="{171AD20C-1B2F-46FB-A5EC-9681E07751B1}"/>
    <dgm:cxn modelId="{AAA0882B-3657-4B01-A5AB-F9BDA94CE8AF}" type="presOf" srcId="{863831E5-6CFA-416A-9697-3FE0F9F76998}" destId="{BEE7392E-FD64-476F-9329-F977B5DEE271}" srcOrd="0" destOrd="0" presId="urn:microsoft.com/office/officeart/2005/8/layout/pyramid2"/>
    <dgm:cxn modelId="{7E1E5363-BB77-4181-9324-3E2370932735}" type="presParOf" srcId="{BEE7392E-FD64-476F-9329-F977B5DEE271}" destId="{EA5F02E6-B8D6-4218-A412-3BB58C9A9D1B}" srcOrd="0" destOrd="0" presId="urn:microsoft.com/office/officeart/2005/8/layout/pyramid2"/>
    <dgm:cxn modelId="{AFBE93FD-0D28-496D-8A4C-591550A601EB}" type="presParOf" srcId="{BEE7392E-FD64-476F-9329-F977B5DEE271}" destId="{558FFAA8-FA7B-43FF-A76F-F25E8C50FE66}" srcOrd="1" destOrd="0" presId="urn:microsoft.com/office/officeart/2005/8/layout/pyramid2"/>
    <dgm:cxn modelId="{B778BFBD-77E7-454E-BA06-CC8D993D880B}" type="presParOf" srcId="{558FFAA8-FA7B-43FF-A76F-F25E8C50FE66}" destId="{11756882-9838-4E48-82E8-2EC0289499E7}" srcOrd="0" destOrd="0" presId="urn:microsoft.com/office/officeart/2005/8/layout/pyramid2"/>
    <dgm:cxn modelId="{A1CF1F9F-521B-427B-A3BB-F2E513DFD79C}" type="presParOf" srcId="{558FFAA8-FA7B-43FF-A76F-F25E8C50FE66}" destId="{42B0B9A9-22D4-4058-A422-BCB4EDA84EAD}" srcOrd="1" destOrd="0" presId="urn:microsoft.com/office/officeart/2005/8/layout/pyramid2"/>
    <dgm:cxn modelId="{B347FAF1-CAD4-474D-85D1-9BD2FEBDEA39}" type="presParOf" srcId="{558FFAA8-FA7B-43FF-A76F-F25E8C50FE66}" destId="{9B14D73E-FD52-4BD5-B118-0252ADFA62B4}" srcOrd="2" destOrd="0" presId="urn:microsoft.com/office/officeart/2005/8/layout/pyramid2"/>
    <dgm:cxn modelId="{4750152D-7602-490A-A54C-45F19E3F4D57}" type="presParOf" srcId="{558FFAA8-FA7B-43FF-A76F-F25E8C50FE66}" destId="{E92A1F57-8C2C-45AD-99E3-995E7C03CE17}" srcOrd="3" destOrd="0" presId="urn:microsoft.com/office/officeart/2005/8/layout/pyramid2"/>
    <dgm:cxn modelId="{B188D6F5-5E3C-437B-ABDB-1A7A0CDB503C}" type="presParOf" srcId="{558FFAA8-FA7B-43FF-A76F-F25E8C50FE66}" destId="{0CE4CBB1-C7F7-424E-979F-6B89F3326118}" srcOrd="4" destOrd="0" presId="urn:microsoft.com/office/officeart/2005/8/layout/pyramid2"/>
    <dgm:cxn modelId="{FFCDF443-7F18-41E2-B5E8-344DCA806BDD}" type="presParOf" srcId="{558FFAA8-FA7B-43FF-A76F-F25E8C50FE66}" destId="{3B75AD78-F07A-491D-95CD-6741746417B6}" srcOrd="5" destOrd="0" presId="urn:microsoft.com/office/officeart/2005/8/layout/pyramid2"/>
    <dgm:cxn modelId="{D3D94A22-D445-45E5-87D3-4784A67AF8D3}" type="presParOf" srcId="{558FFAA8-FA7B-43FF-A76F-F25E8C50FE66}" destId="{12E0B77C-9CD3-430A-86BE-CFE2CB12AC17}" srcOrd="6" destOrd="0" presId="urn:microsoft.com/office/officeart/2005/8/layout/pyramid2"/>
    <dgm:cxn modelId="{BE48B086-5D25-4AC2-916B-7A114B2DE6A2}" type="presParOf" srcId="{558FFAA8-FA7B-43FF-A76F-F25E8C50FE66}" destId="{2E94E2A7-92DD-4F34-B733-2AB8E1333E5D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D003BB5-5DFA-47EA-A845-6E7D0E18D150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935DDC4-77AA-4CDA-9EF7-784B9499396B}">
      <dgm:prSet phldrT="[Text]"/>
      <dgm:spPr/>
      <dgm:t>
        <a:bodyPr/>
        <a:lstStyle/>
        <a:p>
          <a:r>
            <a:rPr lang="en-US" b="1" dirty="0" err="1" smtClean="0"/>
            <a:t>Pandangan</a:t>
          </a:r>
          <a:r>
            <a:rPr lang="en-US" b="1" dirty="0" smtClean="0"/>
            <a:t> </a:t>
          </a:r>
          <a:r>
            <a:rPr lang="en-US" b="1" dirty="0" err="1" smtClean="0"/>
            <a:t>objektif</a:t>
          </a:r>
          <a:endParaRPr lang="en-US" b="1" dirty="0"/>
        </a:p>
      </dgm:t>
    </dgm:pt>
    <dgm:pt modelId="{ED244163-F641-459A-8325-1324D86BB76A}" type="parTrans" cxnId="{B70FD188-CD73-47C7-95C2-BB3A149B3D2D}">
      <dgm:prSet/>
      <dgm:spPr/>
      <dgm:t>
        <a:bodyPr/>
        <a:lstStyle/>
        <a:p>
          <a:endParaRPr lang="en-US"/>
        </a:p>
      </dgm:t>
    </dgm:pt>
    <dgm:pt modelId="{0314B624-4ADD-4660-ADEA-25D87A8B69AE}" type="sibTrans" cxnId="{B70FD188-CD73-47C7-95C2-BB3A149B3D2D}">
      <dgm:prSet/>
      <dgm:spPr/>
      <dgm:t>
        <a:bodyPr/>
        <a:lstStyle/>
        <a:p>
          <a:endParaRPr lang="en-US"/>
        </a:p>
      </dgm:t>
    </dgm:pt>
    <dgm:pt modelId="{31194F5E-584E-48BD-B1E6-48559C047A08}">
      <dgm:prSet phldrT="[Text]"/>
      <dgm:spPr/>
      <dgm:t>
        <a:bodyPr/>
        <a:lstStyle/>
        <a:p>
          <a:r>
            <a:rPr lang="en-US" b="1" dirty="0" err="1" smtClean="0"/>
            <a:t>Berpikir</a:t>
          </a:r>
          <a:r>
            <a:rPr lang="en-US" b="1" dirty="0" smtClean="0"/>
            <a:t> </a:t>
          </a:r>
          <a:r>
            <a:rPr lang="en-US" b="1" dirty="0" err="1" smtClean="0"/>
            <a:t>operasional</a:t>
          </a:r>
          <a:endParaRPr lang="en-US" b="1" dirty="0"/>
        </a:p>
      </dgm:t>
    </dgm:pt>
    <dgm:pt modelId="{0919D208-4789-4E24-B3B6-E9811F7A2EFF}" type="parTrans" cxnId="{A0F455DF-2C22-41D5-B793-9E531D08CB0C}">
      <dgm:prSet/>
      <dgm:spPr/>
      <dgm:t>
        <a:bodyPr/>
        <a:lstStyle/>
        <a:p>
          <a:endParaRPr lang="en-US"/>
        </a:p>
      </dgm:t>
    </dgm:pt>
    <dgm:pt modelId="{077D9DDF-4621-456E-9831-0AD6FF79F388}" type="sibTrans" cxnId="{A0F455DF-2C22-41D5-B793-9E531D08CB0C}">
      <dgm:prSet/>
      <dgm:spPr/>
      <dgm:t>
        <a:bodyPr/>
        <a:lstStyle/>
        <a:p>
          <a:endParaRPr lang="en-US"/>
        </a:p>
      </dgm:t>
    </dgm:pt>
    <dgm:pt modelId="{B78390EE-FF8A-4583-AAA5-E2B13480DD4F}">
      <dgm:prSet phldrT="[Text]"/>
      <dgm:spPr/>
      <dgm:t>
        <a:bodyPr/>
        <a:lstStyle/>
        <a:p>
          <a:r>
            <a:rPr lang="en-US" b="1" dirty="0" err="1" smtClean="0"/>
            <a:t>Mampu</a:t>
          </a:r>
          <a:r>
            <a:rPr lang="en-US" b="1" dirty="0" smtClean="0"/>
            <a:t> </a:t>
          </a:r>
          <a:r>
            <a:rPr lang="en-US" b="1" dirty="0" err="1" smtClean="0"/>
            <a:t>mengklasifikasikan</a:t>
          </a:r>
          <a:r>
            <a:rPr lang="en-US" b="1" dirty="0" smtClean="0"/>
            <a:t> </a:t>
          </a:r>
          <a:r>
            <a:rPr lang="en-US" b="1" dirty="0" err="1" smtClean="0"/>
            <a:t>benda-benda</a:t>
          </a:r>
          <a:endParaRPr lang="en-US" b="1" dirty="0"/>
        </a:p>
      </dgm:t>
    </dgm:pt>
    <dgm:pt modelId="{86A1430E-42EA-4199-BF2B-72246A7F5416}" type="parTrans" cxnId="{FF76FD66-4736-429A-8BF4-2589414CC811}">
      <dgm:prSet/>
      <dgm:spPr/>
      <dgm:t>
        <a:bodyPr/>
        <a:lstStyle/>
        <a:p>
          <a:endParaRPr lang="en-US"/>
        </a:p>
      </dgm:t>
    </dgm:pt>
    <dgm:pt modelId="{ED9B99E9-8DCF-4AAF-8741-0337D4AF2832}" type="sibTrans" cxnId="{FF76FD66-4736-429A-8BF4-2589414CC811}">
      <dgm:prSet/>
      <dgm:spPr/>
      <dgm:t>
        <a:bodyPr/>
        <a:lstStyle/>
        <a:p>
          <a:endParaRPr lang="en-US"/>
        </a:p>
      </dgm:t>
    </dgm:pt>
    <dgm:pt modelId="{A478705F-D9A8-4336-9E42-F0D7E579B893}">
      <dgm:prSet phldrT="[Text]"/>
      <dgm:spPr/>
      <dgm:t>
        <a:bodyPr/>
        <a:lstStyle/>
        <a:p>
          <a:r>
            <a:rPr lang="en-US" b="1" dirty="0" err="1" smtClean="0"/>
            <a:t>Mampu</a:t>
          </a:r>
          <a:r>
            <a:rPr lang="en-US" b="1" dirty="0" smtClean="0"/>
            <a:t> </a:t>
          </a:r>
          <a:r>
            <a:rPr lang="en-US" b="1" dirty="0" err="1" smtClean="0"/>
            <a:t>memahami</a:t>
          </a:r>
          <a:r>
            <a:rPr lang="en-US" b="1" dirty="0" smtClean="0"/>
            <a:t> </a:t>
          </a:r>
          <a:r>
            <a:rPr lang="en-US" b="1" dirty="0" err="1" smtClean="0"/>
            <a:t>konsep</a:t>
          </a:r>
          <a:r>
            <a:rPr lang="en-US" b="1" dirty="0" smtClean="0"/>
            <a:t> </a:t>
          </a:r>
          <a:r>
            <a:rPr lang="en-US" b="1" dirty="0" err="1" smtClean="0"/>
            <a:t>substansi</a:t>
          </a:r>
          <a:r>
            <a:rPr lang="en-US" b="1" dirty="0" smtClean="0"/>
            <a:t> (</a:t>
          </a:r>
          <a:r>
            <a:rPr lang="en-US" b="1" dirty="0" err="1" smtClean="0"/>
            <a:t>panjang</a:t>
          </a:r>
          <a:r>
            <a:rPr lang="en-US" b="1" dirty="0" smtClean="0"/>
            <a:t>, </a:t>
          </a:r>
          <a:r>
            <a:rPr lang="en-US" b="1" dirty="0" err="1" smtClean="0"/>
            <a:t>lebar</a:t>
          </a:r>
          <a:r>
            <a:rPr lang="en-US" b="1" dirty="0" smtClean="0"/>
            <a:t>)</a:t>
          </a:r>
          <a:endParaRPr lang="en-US" b="1" dirty="0"/>
        </a:p>
      </dgm:t>
    </dgm:pt>
    <dgm:pt modelId="{A9A0091C-53B8-407E-9FED-FBF74ABDA271}" type="parTrans" cxnId="{61DAC3B8-29EF-48B7-80C1-D5C2FA2C184A}">
      <dgm:prSet/>
      <dgm:spPr/>
      <dgm:t>
        <a:bodyPr/>
        <a:lstStyle/>
        <a:p>
          <a:endParaRPr lang="en-US"/>
        </a:p>
      </dgm:t>
    </dgm:pt>
    <dgm:pt modelId="{3D6C803F-8390-4626-B880-1CB2BF346199}" type="sibTrans" cxnId="{61DAC3B8-29EF-48B7-80C1-D5C2FA2C184A}">
      <dgm:prSet/>
      <dgm:spPr/>
      <dgm:t>
        <a:bodyPr/>
        <a:lstStyle/>
        <a:p>
          <a:endParaRPr lang="en-US"/>
        </a:p>
      </dgm:t>
    </dgm:pt>
    <dgm:pt modelId="{101D39FE-F12C-401A-BDB8-D0F47FADBB99}" type="pres">
      <dgm:prSet presAssocID="{3D003BB5-5DFA-47EA-A845-6E7D0E18D15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02FD5D-1FAC-4CDB-B2FE-BCAC40E1EC51}" type="pres">
      <dgm:prSet presAssocID="{E935DDC4-77AA-4CDA-9EF7-784B9499396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1BA951-83A2-47F4-8FA7-21DB8C62984B}" type="pres">
      <dgm:prSet presAssocID="{0314B624-4ADD-4660-ADEA-25D87A8B69AE}" presName="sibTrans" presStyleCnt="0"/>
      <dgm:spPr/>
    </dgm:pt>
    <dgm:pt modelId="{7A06CC77-BEE0-468A-9BC1-597B0C208A10}" type="pres">
      <dgm:prSet presAssocID="{31194F5E-584E-48BD-B1E6-48559C047A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9AEDC0-86B2-4497-9F11-7C41E1E595CC}" type="pres">
      <dgm:prSet presAssocID="{077D9DDF-4621-456E-9831-0AD6FF79F388}" presName="sibTrans" presStyleCnt="0"/>
      <dgm:spPr/>
    </dgm:pt>
    <dgm:pt modelId="{4392BC1F-FE3B-4B4F-AE6E-F0D477B2C745}" type="pres">
      <dgm:prSet presAssocID="{B78390EE-FF8A-4583-AAA5-E2B13480DD4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0D15C5-87D5-4BC7-8648-4A85E9C69C0A}" type="pres">
      <dgm:prSet presAssocID="{ED9B99E9-8DCF-4AAF-8741-0337D4AF2832}" presName="sibTrans" presStyleCnt="0"/>
      <dgm:spPr/>
    </dgm:pt>
    <dgm:pt modelId="{67908971-D0B2-4126-BBF0-304C95C0D3E6}" type="pres">
      <dgm:prSet presAssocID="{A478705F-D9A8-4336-9E42-F0D7E579B89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1FC847-7C3F-4EC7-BB45-55CD0416DFDC}" type="presOf" srcId="{B78390EE-FF8A-4583-AAA5-E2B13480DD4F}" destId="{4392BC1F-FE3B-4B4F-AE6E-F0D477B2C745}" srcOrd="0" destOrd="0" presId="urn:microsoft.com/office/officeart/2005/8/layout/default"/>
    <dgm:cxn modelId="{038D9358-2EAD-490B-892F-8E8BCDA215A9}" type="presOf" srcId="{A478705F-D9A8-4336-9E42-F0D7E579B893}" destId="{67908971-D0B2-4126-BBF0-304C95C0D3E6}" srcOrd="0" destOrd="0" presId="urn:microsoft.com/office/officeart/2005/8/layout/default"/>
    <dgm:cxn modelId="{E3EA5484-F4B9-4521-B92D-3AA6803A10AD}" type="presOf" srcId="{3D003BB5-5DFA-47EA-A845-6E7D0E18D150}" destId="{101D39FE-F12C-401A-BDB8-D0F47FADBB99}" srcOrd="0" destOrd="0" presId="urn:microsoft.com/office/officeart/2005/8/layout/default"/>
    <dgm:cxn modelId="{FF76FD66-4736-429A-8BF4-2589414CC811}" srcId="{3D003BB5-5DFA-47EA-A845-6E7D0E18D150}" destId="{B78390EE-FF8A-4583-AAA5-E2B13480DD4F}" srcOrd="2" destOrd="0" parTransId="{86A1430E-42EA-4199-BF2B-72246A7F5416}" sibTransId="{ED9B99E9-8DCF-4AAF-8741-0337D4AF2832}"/>
    <dgm:cxn modelId="{61DAC3B8-29EF-48B7-80C1-D5C2FA2C184A}" srcId="{3D003BB5-5DFA-47EA-A845-6E7D0E18D150}" destId="{A478705F-D9A8-4336-9E42-F0D7E579B893}" srcOrd="3" destOrd="0" parTransId="{A9A0091C-53B8-407E-9FED-FBF74ABDA271}" sibTransId="{3D6C803F-8390-4626-B880-1CB2BF346199}"/>
    <dgm:cxn modelId="{9C5DE8A9-11B3-4060-92BB-E9F33345BB35}" type="presOf" srcId="{E935DDC4-77AA-4CDA-9EF7-784B9499396B}" destId="{FD02FD5D-1FAC-4CDB-B2FE-BCAC40E1EC51}" srcOrd="0" destOrd="0" presId="urn:microsoft.com/office/officeart/2005/8/layout/default"/>
    <dgm:cxn modelId="{A0F455DF-2C22-41D5-B793-9E531D08CB0C}" srcId="{3D003BB5-5DFA-47EA-A845-6E7D0E18D150}" destId="{31194F5E-584E-48BD-B1E6-48559C047A08}" srcOrd="1" destOrd="0" parTransId="{0919D208-4789-4E24-B3B6-E9811F7A2EFF}" sibTransId="{077D9DDF-4621-456E-9831-0AD6FF79F388}"/>
    <dgm:cxn modelId="{1EF80181-A5FC-4008-8070-E14480C24330}" type="presOf" srcId="{31194F5E-584E-48BD-B1E6-48559C047A08}" destId="{7A06CC77-BEE0-468A-9BC1-597B0C208A10}" srcOrd="0" destOrd="0" presId="urn:microsoft.com/office/officeart/2005/8/layout/default"/>
    <dgm:cxn modelId="{B70FD188-CD73-47C7-95C2-BB3A149B3D2D}" srcId="{3D003BB5-5DFA-47EA-A845-6E7D0E18D150}" destId="{E935DDC4-77AA-4CDA-9EF7-784B9499396B}" srcOrd="0" destOrd="0" parTransId="{ED244163-F641-459A-8325-1324D86BB76A}" sibTransId="{0314B624-4ADD-4660-ADEA-25D87A8B69AE}"/>
    <dgm:cxn modelId="{EB813635-1958-4482-9A55-9169892C5602}" type="presParOf" srcId="{101D39FE-F12C-401A-BDB8-D0F47FADBB99}" destId="{FD02FD5D-1FAC-4CDB-B2FE-BCAC40E1EC51}" srcOrd="0" destOrd="0" presId="urn:microsoft.com/office/officeart/2005/8/layout/default"/>
    <dgm:cxn modelId="{CBD1EA37-BFCF-4A71-80F5-B35FE716E599}" type="presParOf" srcId="{101D39FE-F12C-401A-BDB8-D0F47FADBB99}" destId="{2A1BA951-83A2-47F4-8FA7-21DB8C62984B}" srcOrd="1" destOrd="0" presId="urn:microsoft.com/office/officeart/2005/8/layout/default"/>
    <dgm:cxn modelId="{86CDE28B-BF2E-4698-A08F-33EDC8BB24C6}" type="presParOf" srcId="{101D39FE-F12C-401A-BDB8-D0F47FADBB99}" destId="{7A06CC77-BEE0-468A-9BC1-597B0C208A10}" srcOrd="2" destOrd="0" presId="urn:microsoft.com/office/officeart/2005/8/layout/default"/>
    <dgm:cxn modelId="{3E763C1E-C98A-4C2D-B9E8-2433203BE7A1}" type="presParOf" srcId="{101D39FE-F12C-401A-BDB8-D0F47FADBB99}" destId="{5D9AEDC0-86B2-4497-9F11-7C41E1E595CC}" srcOrd="3" destOrd="0" presId="urn:microsoft.com/office/officeart/2005/8/layout/default"/>
    <dgm:cxn modelId="{68459CD6-6679-446B-A1B6-A7D4EB1C138A}" type="presParOf" srcId="{101D39FE-F12C-401A-BDB8-D0F47FADBB99}" destId="{4392BC1F-FE3B-4B4F-AE6E-F0D477B2C745}" srcOrd="4" destOrd="0" presId="urn:microsoft.com/office/officeart/2005/8/layout/default"/>
    <dgm:cxn modelId="{94C3945D-4836-4CD3-ABD4-0E3B3BD70928}" type="presParOf" srcId="{101D39FE-F12C-401A-BDB8-D0F47FADBB99}" destId="{370D15C5-87D5-4BC7-8648-4A85E9C69C0A}" srcOrd="5" destOrd="0" presId="urn:microsoft.com/office/officeart/2005/8/layout/default"/>
    <dgm:cxn modelId="{6D5AAC04-9089-4E29-B7C0-FD12D6F57547}" type="presParOf" srcId="{101D39FE-F12C-401A-BDB8-D0F47FADBB99}" destId="{67908971-D0B2-4126-BBF0-304C95C0D3E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EB30EA6-C5A5-4CEE-9AAE-4BED0F4139E2}" type="doc">
      <dgm:prSet loTypeId="urn:microsoft.com/office/officeart/2005/8/layout/target1" loCatId="relationship" qsTypeId="urn:microsoft.com/office/officeart/2005/8/quickstyle/simple1" qsCatId="simple" csTypeId="urn:microsoft.com/office/officeart/2005/8/colors/colorful5" csCatId="colorful" phldr="1"/>
      <dgm:spPr/>
    </dgm:pt>
    <dgm:pt modelId="{A9DD216E-3AFE-4D5F-87DB-2CD539E9AD58}">
      <dgm:prSet phldrT="[Text]"/>
      <dgm:spPr/>
      <dgm:t>
        <a:bodyPr/>
        <a:lstStyle/>
        <a:p>
          <a:r>
            <a:rPr lang="en-US" dirty="0" err="1" smtClean="0"/>
            <a:t>konkret</a:t>
          </a:r>
          <a:endParaRPr lang="en-US" dirty="0"/>
        </a:p>
      </dgm:t>
    </dgm:pt>
    <dgm:pt modelId="{4C951BF5-F6ED-4B1F-9E47-9B78F64917E9}" type="parTrans" cxnId="{0EE513C5-E5C0-40B2-B3BD-367911A8ADBC}">
      <dgm:prSet/>
      <dgm:spPr/>
      <dgm:t>
        <a:bodyPr/>
        <a:lstStyle/>
        <a:p>
          <a:endParaRPr lang="en-US"/>
        </a:p>
      </dgm:t>
    </dgm:pt>
    <dgm:pt modelId="{7965CC15-0119-4BE5-9F81-3A3013F9532F}" type="sibTrans" cxnId="{0EE513C5-E5C0-40B2-B3BD-367911A8ADBC}">
      <dgm:prSet/>
      <dgm:spPr/>
      <dgm:t>
        <a:bodyPr/>
        <a:lstStyle/>
        <a:p>
          <a:endParaRPr lang="en-US"/>
        </a:p>
      </dgm:t>
    </dgm:pt>
    <dgm:pt modelId="{AFD463E2-D2AB-4895-B16B-C27D1320E35A}">
      <dgm:prSet phldrT="[Text]"/>
      <dgm:spPr/>
      <dgm:t>
        <a:bodyPr/>
        <a:lstStyle/>
        <a:p>
          <a:r>
            <a:rPr lang="en-US" dirty="0" err="1" smtClean="0"/>
            <a:t>integratif</a:t>
          </a:r>
          <a:endParaRPr lang="en-US" dirty="0"/>
        </a:p>
      </dgm:t>
    </dgm:pt>
    <dgm:pt modelId="{5C23EEBC-CD50-4D88-892F-C550D5E3BB81}" type="parTrans" cxnId="{CBCB7962-9936-40DF-9D42-8785BC9B143D}">
      <dgm:prSet/>
      <dgm:spPr/>
      <dgm:t>
        <a:bodyPr/>
        <a:lstStyle/>
        <a:p>
          <a:endParaRPr lang="en-US"/>
        </a:p>
      </dgm:t>
    </dgm:pt>
    <dgm:pt modelId="{0075B277-8AA4-4B19-BA8E-A51A32865850}" type="sibTrans" cxnId="{CBCB7962-9936-40DF-9D42-8785BC9B143D}">
      <dgm:prSet/>
      <dgm:spPr/>
      <dgm:t>
        <a:bodyPr/>
        <a:lstStyle/>
        <a:p>
          <a:endParaRPr lang="en-US"/>
        </a:p>
      </dgm:t>
    </dgm:pt>
    <dgm:pt modelId="{70552735-8BA4-4516-A75F-635E0911340B}">
      <dgm:prSet phldrT="[Text]"/>
      <dgm:spPr/>
      <dgm:t>
        <a:bodyPr/>
        <a:lstStyle/>
        <a:p>
          <a:r>
            <a:rPr lang="en-US" dirty="0" err="1" smtClean="0"/>
            <a:t>hierarkis</a:t>
          </a:r>
          <a:endParaRPr lang="en-US" dirty="0"/>
        </a:p>
      </dgm:t>
    </dgm:pt>
    <dgm:pt modelId="{ADB72D1E-7970-49E0-AFD7-176C7B090E87}" type="parTrans" cxnId="{1E9D2416-C5B4-45FB-9014-C2304DFD3932}">
      <dgm:prSet/>
      <dgm:spPr/>
      <dgm:t>
        <a:bodyPr/>
        <a:lstStyle/>
        <a:p>
          <a:endParaRPr lang="en-US"/>
        </a:p>
      </dgm:t>
    </dgm:pt>
    <dgm:pt modelId="{02C2823E-B4EB-4173-856A-6BEA324DD126}" type="sibTrans" cxnId="{1E9D2416-C5B4-45FB-9014-C2304DFD3932}">
      <dgm:prSet/>
      <dgm:spPr/>
      <dgm:t>
        <a:bodyPr/>
        <a:lstStyle/>
        <a:p>
          <a:endParaRPr lang="en-US"/>
        </a:p>
      </dgm:t>
    </dgm:pt>
    <dgm:pt modelId="{D2EDCBEC-E6B6-4CE2-A22C-26B7AA3E4E71}" type="pres">
      <dgm:prSet presAssocID="{FEB30EA6-C5A5-4CEE-9AAE-4BED0F4139E2}" presName="composite" presStyleCnt="0">
        <dgm:presLayoutVars>
          <dgm:chMax val="5"/>
          <dgm:dir/>
          <dgm:resizeHandles val="exact"/>
        </dgm:presLayoutVars>
      </dgm:prSet>
      <dgm:spPr/>
    </dgm:pt>
    <dgm:pt modelId="{CEABAC02-EBB5-4538-BB34-CDE90A1631E7}" type="pres">
      <dgm:prSet presAssocID="{A9DD216E-3AFE-4D5F-87DB-2CD539E9AD58}" presName="circle1" presStyleLbl="lnNode1" presStyleIdx="0" presStyleCnt="3"/>
      <dgm:spPr/>
    </dgm:pt>
    <dgm:pt modelId="{76157281-3294-4817-A65F-9B9036A762AD}" type="pres">
      <dgm:prSet presAssocID="{A9DD216E-3AFE-4D5F-87DB-2CD539E9AD58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A63571-1E41-4706-8624-38151A72CB9E}" type="pres">
      <dgm:prSet presAssocID="{A9DD216E-3AFE-4D5F-87DB-2CD539E9AD58}" presName="line1" presStyleLbl="callout" presStyleIdx="0" presStyleCnt="6"/>
      <dgm:spPr/>
    </dgm:pt>
    <dgm:pt modelId="{BDD8183B-C085-4C44-81D1-52D30AEDFE18}" type="pres">
      <dgm:prSet presAssocID="{A9DD216E-3AFE-4D5F-87DB-2CD539E9AD58}" presName="d1" presStyleLbl="callout" presStyleIdx="1" presStyleCnt="6"/>
      <dgm:spPr/>
    </dgm:pt>
    <dgm:pt modelId="{72CBE166-0A41-4E6F-961B-C698750176FE}" type="pres">
      <dgm:prSet presAssocID="{AFD463E2-D2AB-4895-B16B-C27D1320E35A}" presName="circle2" presStyleLbl="lnNode1" presStyleIdx="1" presStyleCnt="3"/>
      <dgm:spPr/>
    </dgm:pt>
    <dgm:pt modelId="{A0572D30-3D2A-49A9-A4E0-164DB3A9C148}" type="pres">
      <dgm:prSet presAssocID="{AFD463E2-D2AB-4895-B16B-C27D1320E35A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0F5DF8-5779-45EC-990A-0A251BD0F170}" type="pres">
      <dgm:prSet presAssocID="{AFD463E2-D2AB-4895-B16B-C27D1320E35A}" presName="line2" presStyleLbl="callout" presStyleIdx="2" presStyleCnt="6"/>
      <dgm:spPr/>
    </dgm:pt>
    <dgm:pt modelId="{ED619F88-38FF-47D6-BB72-B3861B174FE6}" type="pres">
      <dgm:prSet presAssocID="{AFD463E2-D2AB-4895-B16B-C27D1320E35A}" presName="d2" presStyleLbl="callout" presStyleIdx="3" presStyleCnt="6"/>
      <dgm:spPr/>
    </dgm:pt>
    <dgm:pt modelId="{91E867A1-03CC-4A99-833F-962391930D96}" type="pres">
      <dgm:prSet presAssocID="{70552735-8BA4-4516-A75F-635E0911340B}" presName="circle3" presStyleLbl="lnNode1" presStyleIdx="2" presStyleCnt="3"/>
      <dgm:spPr/>
    </dgm:pt>
    <dgm:pt modelId="{D1E25C8F-8541-48A6-ADAC-CC80EBC9FC79}" type="pres">
      <dgm:prSet presAssocID="{70552735-8BA4-4516-A75F-635E0911340B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DB1B26-665E-42EE-9D7C-4F6D1DE2C566}" type="pres">
      <dgm:prSet presAssocID="{70552735-8BA4-4516-A75F-635E0911340B}" presName="line3" presStyleLbl="callout" presStyleIdx="4" presStyleCnt="6"/>
      <dgm:spPr/>
    </dgm:pt>
    <dgm:pt modelId="{06A25DD8-78D8-44C9-B65F-110AC380B2C9}" type="pres">
      <dgm:prSet presAssocID="{70552735-8BA4-4516-A75F-635E0911340B}" presName="d3" presStyleLbl="callout" presStyleIdx="5" presStyleCnt="6"/>
      <dgm:spPr/>
    </dgm:pt>
  </dgm:ptLst>
  <dgm:cxnLst>
    <dgm:cxn modelId="{F1646562-7EB9-49D6-BE9C-ED19FEED2600}" type="presOf" srcId="{FEB30EA6-C5A5-4CEE-9AAE-4BED0F4139E2}" destId="{D2EDCBEC-E6B6-4CE2-A22C-26B7AA3E4E71}" srcOrd="0" destOrd="0" presId="urn:microsoft.com/office/officeart/2005/8/layout/target1"/>
    <dgm:cxn modelId="{D09676C0-B996-4F93-B485-8EB0C368F68B}" type="presOf" srcId="{AFD463E2-D2AB-4895-B16B-C27D1320E35A}" destId="{A0572D30-3D2A-49A9-A4E0-164DB3A9C148}" srcOrd="0" destOrd="0" presId="urn:microsoft.com/office/officeart/2005/8/layout/target1"/>
    <dgm:cxn modelId="{7EBF8129-2E46-4EE5-92AA-64959C21619A}" type="presOf" srcId="{70552735-8BA4-4516-A75F-635E0911340B}" destId="{D1E25C8F-8541-48A6-ADAC-CC80EBC9FC79}" srcOrd="0" destOrd="0" presId="urn:microsoft.com/office/officeart/2005/8/layout/target1"/>
    <dgm:cxn modelId="{0EE513C5-E5C0-40B2-B3BD-367911A8ADBC}" srcId="{FEB30EA6-C5A5-4CEE-9AAE-4BED0F4139E2}" destId="{A9DD216E-3AFE-4D5F-87DB-2CD539E9AD58}" srcOrd="0" destOrd="0" parTransId="{4C951BF5-F6ED-4B1F-9E47-9B78F64917E9}" sibTransId="{7965CC15-0119-4BE5-9F81-3A3013F9532F}"/>
    <dgm:cxn modelId="{CBCB7962-9936-40DF-9D42-8785BC9B143D}" srcId="{FEB30EA6-C5A5-4CEE-9AAE-4BED0F4139E2}" destId="{AFD463E2-D2AB-4895-B16B-C27D1320E35A}" srcOrd="1" destOrd="0" parTransId="{5C23EEBC-CD50-4D88-892F-C550D5E3BB81}" sibTransId="{0075B277-8AA4-4B19-BA8E-A51A32865850}"/>
    <dgm:cxn modelId="{1E9D2416-C5B4-45FB-9014-C2304DFD3932}" srcId="{FEB30EA6-C5A5-4CEE-9AAE-4BED0F4139E2}" destId="{70552735-8BA4-4516-A75F-635E0911340B}" srcOrd="2" destOrd="0" parTransId="{ADB72D1E-7970-49E0-AFD7-176C7B090E87}" sibTransId="{02C2823E-B4EB-4173-856A-6BEA324DD126}"/>
    <dgm:cxn modelId="{1BDEFEDD-A33F-4956-96B8-EAF7F91FE1EE}" type="presOf" srcId="{A9DD216E-3AFE-4D5F-87DB-2CD539E9AD58}" destId="{76157281-3294-4817-A65F-9B9036A762AD}" srcOrd="0" destOrd="0" presId="urn:microsoft.com/office/officeart/2005/8/layout/target1"/>
    <dgm:cxn modelId="{42C67C05-C269-4350-A756-69286B4A8756}" type="presParOf" srcId="{D2EDCBEC-E6B6-4CE2-A22C-26B7AA3E4E71}" destId="{CEABAC02-EBB5-4538-BB34-CDE90A1631E7}" srcOrd="0" destOrd="0" presId="urn:microsoft.com/office/officeart/2005/8/layout/target1"/>
    <dgm:cxn modelId="{DCD813A9-D7EC-4DDE-80DF-28DBB47F8B12}" type="presParOf" srcId="{D2EDCBEC-E6B6-4CE2-A22C-26B7AA3E4E71}" destId="{76157281-3294-4817-A65F-9B9036A762AD}" srcOrd="1" destOrd="0" presId="urn:microsoft.com/office/officeart/2005/8/layout/target1"/>
    <dgm:cxn modelId="{DD58C085-645D-4AD2-B472-7F1FF2412255}" type="presParOf" srcId="{D2EDCBEC-E6B6-4CE2-A22C-26B7AA3E4E71}" destId="{51A63571-1E41-4706-8624-38151A72CB9E}" srcOrd="2" destOrd="0" presId="urn:microsoft.com/office/officeart/2005/8/layout/target1"/>
    <dgm:cxn modelId="{F6F247BB-8D27-463C-B4D9-F03E3BF72FCC}" type="presParOf" srcId="{D2EDCBEC-E6B6-4CE2-A22C-26B7AA3E4E71}" destId="{BDD8183B-C085-4C44-81D1-52D30AEDFE18}" srcOrd="3" destOrd="0" presId="urn:microsoft.com/office/officeart/2005/8/layout/target1"/>
    <dgm:cxn modelId="{3E81D887-6BA3-4B9D-83CD-1A73E92D3795}" type="presParOf" srcId="{D2EDCBEC-E6B6-4CE2-A22C-26B7AA3E4E71}" destId="{72CBE166-0A41-4E6F-961B-C698750176FE}" srcOrd="4" destOrd="0" presId="urn:microsoft.com/office/officeart/2005/8/layout/target1"/>
    <dgm:cxn modelId="{EEC95A1E-E0C5-4B42-87F5-793255E90C78}" type="presParOf" srcId="{D2EDCBEC-E6B6-4CE2-A22C-26B7AA3E4E71}" destId="{A0572D30-3D2A-49A9-A4E0-164DB3A9C148}" srcOrd="5" destOrd="0" presId="urn:microsoft.com/office/officeart/2005/8/layout/target1"/>
    <dgm:cxn modelId="{D236E6CB-EFE2-4FF1-B149-C41FB7E99F10}" type="presParOf" srcId="{D2EDCBEC-E6B6-4CE2-A22C-26B7AA3E4E71}" destId="{320F5DF8-5779-45EC-990A-0A251BD0F170}" srcOrd="6" destOrd="0" presId="urn:microsoft.com/office/officeart/2005/8/layout/target1"/>
    <dgm:cxn modelId="{ED49A59A-9CEC-441A-95A0-D113CA09FA03}" type="presParOf" srcId="{D2EDCBEC-E6B6-4CE2-A22C-26B7AA3E4E71}" destId="{ED619F88-38FF-47D6-BB72-B3861B174FE6}" srcOrd="7" destOrd="0" presId="urn:microsoft.com/office/officeart/2005/8/layout/target1"/>
    <dgm:cxn modelId="{091458D1-9606-42DA-91E8-DA9173981776}" type="presParOf" srcId="{D2EDCBEC-E6B6-4CE2-A22C-26B7AA3E4E71}" destId="{91E867A1-03CC-4A99-833F-962391930D96}" srcOrd="8" destOrd="0" presId="urn:microsoft.com/office/officeart/2005/8/layout/target1"/>
    <dgm:cxn modelId="{B92ACDE2-8FDA-4E60-A89A-3976DD0F3A2B}" type="presParOf" srcId="{D2EDCBEC-E6B6-4CE2-A22C-26B7AA3E4E71}" destId="{D1E25C8F-8541-48A6-ADAC-CC80EBC9FC79}" srcOrd="9" destOrd="0" presId="urn:microsoft.com/office/officeart/2005/8/layout/target1"/>
    <dgm:cxn modelId="{DFA49564-D005-444A-9FFF-3107A5AE6EB2}" type="presParOf" srcId="{D2EDCBEC-E6B6-4CE2-A22C-26B7AA3E4E71}" destId="{6EDB1B26-665E-42EE-9D7C-4F6D1DE2C566}" srcOrd="10" destOrd="0" presId="urn:microsoft.com/office/officeart/2005/8/layout/target1"/>
    <dgm:cxn modelId="{4D57D214-63B6-4514-99E2-6D9DAE448FAC}" type="presParOf" srcId="{D2EDCBEC-E6B6-4CE2-A22C-26B7AA3E4E71}" destId="{06A25DD8-78D8-44C9-B65F-110AC380B2C9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89BA99-0D3E-418F-BD1A-3B1B31147E5D}">
      <dsp:nvSpPr>
        <dsp:cNvPr id="0" name=""/>
        <dsp:cNvSpPr/>
      </dsp:nvSpPr>
      <dsp:spPr>
        <a:xfrm>
          <a:off x="622" y="1188234"/>
          <a:ext cx="2680245" cy="3216294"/>
        </a:xfrm>
        <a:prstGeom prst="roundRect">
          <a:avLst>
            <a:gd name="adj" fmla="val 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725" rIns="111125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Landasan</a:t>
          </a:r>
          <a:r>
            <a:rPr lang="en-US" sz="2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5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Filososfis</a:t>
          </a:r>
          <a:endParaRPr lang="en-US" sz="2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6200000">
        <a:off x="-1050033" y="2238890"/>
        <a:ext cx="2637361" cy="536049"/>
      </dsp:txXfrm>
    </dsp:sp>
    <dsp:sp modelId="{3F947D08-A653-45DB-A04B-4BA95098262D}">
      <dsp:nvSpPr>
        <dsp:cNvPr id="0" name=""/>
        <dsp:cNvSpPr/>
      </dsp:nvSpPr>
      <dsp:spPr>
        <a:xfrm>
          <a:off x="536671" y="11882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err="1" smtClean="0"/>
            <a:t>Progresivisme</a:t>
          </a:r>
          <a:endParaRPr lang="en-US" sz="2400" b="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err="1" smtClean="0"/>
            <a:t>Konstruktivisme</a:t>
          </a:r>
          <a:endParaRPr lang="en-US" sz="2400" b="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err="1" smtClean="0"/>
            <a:t>Humanisme</a:t>
          </a:r>
          <a:endParaRPr lang="en-US" sz="2400" b="0" kern="1200" dirty="0"/>
        </a:p>
      </dsp:txBody>
      <dsp:txXfrm>
        <a:off x="536671" y="1188234"/>
        <a:ext cx="1996783" cy="3216294"/>
      </dsp:txXfrm>
    </dsp:sp>
    <dsp:sp modelId="{51FEED09-4725-49CA-B929-DFDD2AEAC91F}">
      <dsp:nvSpPr>
        <dsp:cNvPr id="0" name=""/>
        <dsp:cNvSpPr/>
      </dsp:nvSpPr>
      <dsp:spPr>
        <a:xfrm>
          <a:off x="2774677" y="1188234"/>
          <a:ext cx="2680245" cy="3216294"/>
        </a:xfrm>
        <a:prstGeom prst="roundRect">
          <a:avLst>
            <a:gd name="adj" fmla="val 5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5725" rIns="111125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Dasar</a:t>
          </a:r>
          <a:r>
            <a:rPr lang="en-US" sz="2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5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Psikologis</a:t>
          </a:r>
          <a:endParaRPr lang="en-US" sz="2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6200000">
        <a:off x="1724020" y="2238890"/>
        <a:ext cx="2637361" cy="536049"/>
      </dsp:txXfrm>
    </dsp:sp>
    <dsp:sp modelId="{351192D7-E6E1-486F-B10B-3790E371238E}">
      <dsp:nvSpPr>
        <dsp:cNvPr id="0" name=""/>
        <dsp:cNvSpPr/>
      </dsp:nvSpPr>
      <dsp:spPr>
        <a:xfrm rot="5400000">
          <a:off x="2551628" y="3745801"/>
          <a:ext cx="472900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7D3E76-5174-472E-BA43-2233FAA2C91A}">
      <dsp:nvSpPr>
        <dsp:cNvPr id="0" name=""/>
        <dsp:cNvSpPr/>
      </dsp:nvSpPr>
      <dsp:spPr>
        <a:xfrm>
          <a:off x="3310726" y="11882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Karakteristik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belajar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anak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usia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dini</a:t>
          </a:r>
          <a:endParaRPr lang="en-US" sz="2400" kern="1200" dirty="0"/>
        </a:p>
      </dsp:txBody>
      <dsp:txXfrm>
        <a:off x="3310726" y="1188234"/>
        <a:ext cx="1996783" cy="3216294"/>
      </dsp:txXfrm>
    </dsp:sp>
    <dsp:sp modelId="{AEBEF354-549B-4B6F-9B0D-8A504A3660D0}">
      <dsp:nvSpPr>
        <dsp:cNvPr id="0" name=""/>
        <dsp:cNvSpPr/>
      </dsp:nvSpPr>
      <dsp:spPr>
        <a:xfrm>
          <a:off x="5548731" y="1188234"/>
          <a:ext cx="2680245" cy="3216294"/>
        </a:xfrm>
        <a:prstGeom prst="roundRect">
          <a:avLst>
            <a:gd name="adj" fmla="val 5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Dasar</a:t>
          </a: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Hukum</a:t>
          </a: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dan</a:t>
          </a: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Kebijakan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6200000">
        <a:off x="4498075" y="2238890"/>
        <a:ext cx="2637361" cy="536049"/>
      </dsp:txXfrm>
    </dsp:sp>
    <dsp:sp modelId="{9D38C946-EF4A-4FB5-9425-DB5747B0B065}">
      <dsp:nvSpPr>
        <dsp:cNvPr id="0" name=""/>
        <dsp:cNvSpPr/>
      </dsp:nvSpPr>
      <dsp:spPr>
        <a:xfrm rot="5400000">
          <a:off x="5325682" y="3745801"/>
          <a:ext cx="472900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952CF7-3024-4A88-BDB9-7E4618BF962C}">
      <dsp:nvSpPr>
        <dsp:cNvPr id="0" name=""/>
        <dsp:cNvSpPr/>
      </dsp:nvSpPr>
      <dsp:spPr>
        <a:xfrm>
          <a:off x="6084780" y="1188234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6084780" y="1188234"/>
        <a:ext cx="1996783" cy="32162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706A1A-AF36-4138-B973-9C6A8426DB9C}">
      <dsp:nvSpPr>
        <dsp:cNvPr id="0" name=""/>
        <dsp:cNvSpPr/>
      </dsp:nvSpPr>
      <dsp:spPr>
        <a:xfrm>
          <a:off x="4470408" y="333237"/>
          <a:ext cx="2007795" cy="1707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PROGRESIVISME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70408" y="333237"/>
        <a:ext cx="2007795" cy="1707802"/>
      </dsp:txXfrm>
    </dsp:sp>
    <dsp:sp modelId="{B1F8DA57-FB6E-4533-B4D5-CC8C4EDD33DB}">
      <dsp:nvSpPr>
        <dsp:cNvPr id="0" name=""/>
        <dsp:cNvSpPr/>
      </dsp:nvSpPr>
      <dsp:spPr>
        <a:xfrm>
          <a:off x="2022605" y="-1846"/>
          <a:ext cx="4034392" cy="4034392"/>
        </a:xfrm>
        <a:prstGeom prst="circularArrow">
          <a:avLst>
            <a:gd name="adj1" fmla="val 8255"/>
            <a:gd name="adj2" fmla="val 576638"/>
            <a:gd name="adj3" fmla="val 1983321"/>
            <a:gd name="adj4" fmla="val 53319"/>
            <a:gd name="adj5" fmla="val 963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37601C-F12D-4B18-B01D-EDB67B2ABE64}">
      <dsp:nvSpPr>
        <dsp:cNvPr id="0" name=""/>
        <dsp:cNvSpPr/>
      </dsp:nvSpPr>
      <dsp:spPr>
        <a:xfrm>
          <a:off x="2821805" y="2817871"/>
          <a:ext cx="2435992" cy="1707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KONSTRUKTIVISME</a:t>
          </a:r>
          <a:endParaRPr lang="en-US" sz="2000" b="1" kern="1200" dirty="0"/>
        </a:p>
      </dsp:txBody>
      <dsp:txXfrm>
        <a:off x="2821805" y="2817871"/>
        <a:ext cx="2435992" cy="1707802"/>
      </dsp:txXfrm>
    </dsp:sp>
    <dsp:sp modelId="{156709FC-9CFF-4722-84B8-27C5EED325C7}">
      <dsp:nvSpPr>
        <dsp:cNvPr id="0" name=""/>
        <dsp:cNvSpPr/>
      </dsp:nvSpPr>
      <dsp:spPr>
        <a:xfrm>
          <a:off x="2022605" y="-1846"/>
          <a:ext cx="4034392" cy="4034392"/>
        </a:xfrm>
        <a:prstGeom prst="circularArrow">
          <a:avLst>
            <a:gd name="adj1" fmla="val 8255"/>
            <a:gd name="adj2" fmla="val 576638"/>
            <a:gd name="adj3" fmla="val 10170043"/>
            <a:gd name="adj4" fmla="val 8240042"/>
            <a:gd name="adj5" fmla="val 963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5C60FF-0820-4380-9754-40C539797E13}">
      <dsp:nvSpPr>
        <dsp:cNvPr id="0" name=""/>
        <dsp:cNvSpPr/>
      </dsp:nvSpPr>
      <dsp:spPr>
        <a:xfrm>
          <a:off x="1751396" y="333237"/>
          <a:ext cx="1707802" cy="1707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HUMANISME</a:t>
          </a:r>
          <a:endParaRPr lang="en-US" sz="2000" b="1" kern="1200" dirty="0"/>
        </a:p>
      </dsp:txBody>
      <dsp:txXfrm>
        <a:off x="1751396" y="333237"/>
        <a:ext cx="1707802" cy="1707802"/>
      </dsp:txXfrm>
    </dsp:sp>
    <dsp:sp modelId="{ED6832D2-33C3-410E-AC59-0EA4B5F49B50}">
      <dsp:nvSpPr>
        <dsp:cNvPr id="0" name=""/>
        <dsp:cNvSpPr/>
      </dsp:nvSpPr>
      <dsp:spPr>
        <a:xfrm>
          <a:off x="2022605" y="-1846"/>
          <a:ext cx="4034392" cy="4034392"/>
        </a:xfrm>
        <a:prstGeom prst="circularArrow">
          <a:avLst>
            <a:gd name="adj1" fmla="val 8255"/>
            <a:gd name="adj2" fmla="val 576638"/>
            <a:gd name="adj3" fmla="val 16527430"/>
            <a:gd name="adj4" fmla="val 14968867"/>
            <a:gd name="adj5" fmla="val 963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A6F6A-9705-4DF0-944F-1912F4AB438C}">
      <dsp:nvSpPr>
        <dsp:cNvPr id="0" name=""/>
        <dsp:cNvSpPr/>
      </dsp:nvSpPr>
      <dsp:spPr>
        <a:xfrm rot="5400000">
          <a:off x="362964" y="1696787"/>
          <a:ext cx="1348387" cy="153509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5B3360-959E-4465-8DF9-324D8E7167F7}">
      <dsp:nvSpPr>
        <dsp:cNvPr id="0" name=""/>
        <dsp:cNvSpPr/>
      </dsp:nvSpPr>
      <dsp:spPr>
        <a:xfrm>
          <a:off x="5723" y="202072"/>
          <a:ext cx="2269890" cy="1588849"/>
        </a:xfrm>
        <a:prstGeom prst="roundRect">
          <a:avLst>
            <a:gd name="adj" fmla="val 166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Siswa</a:t>
          </a:r>
          <a:endParaRPr lang="en-US" sz="3100" kern="1200" dirty="0"/>
        </a:p>
      </dsp:txBody>
      <dsp:txXfrm>
        <a:off x="83298" y="279647"/>
        <a:ext cx="2114740" cy="1433699"/>
      </dsp:txXfrm>
    </dsp:sp>
    <dsp:sp modelId="{6AF07432-B523-4647-96B5-C8FD0E9DE844}">
      <dsp:nvSpPr>
        <dsp:cNvPr id="0" name=""/>
        <dsp:cNvSpPr/>
      </dsp:nvSpPr>
      <dsp:spPr>
        <a:xfrm>
          <a:off x="2275613" y="353605"/>
          <a:ext cx="1650902" cy="1284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/>
        </a:p>
      </dsp:txBody>
      <dsp:txXfrm>
        <a:off x="2275613" y="353605"/>
        <a:ext cx="1650902" cy="1284178"/>
      </dsp:txXfrm>
    </dsp:sp>
    <dsp:sp modelId="{CFE1E3BE-1CA5-4E44-B65A-EEE1E7702EB1}">
      <dsp:nvSpPr>
        <dsp:cNvPr id="0" name=""/>
        <dsp:cNvSpPr/>
      </dsp:nvSpPr>
      <dsp:spPr>
        <a:xfrm rot="5400000">
          <a:off x="2244944" y="3481589"/>
          <a:ext cx="1348387" cy="153509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11F8AA-C0E8-4BEF-814D-7EB9356F52C9}">
      <dsp:nvSpPr>
        <dsp:cNvPr id="0" name=""/>
        <dsp:cNvSpPr/>
      </dsp:nvSpPr>
      <dsp:spPr>
        <a:xfrm>
          <a:off x="1887703" y="1986875"/>
          <a:ext cx="2269890" cy="1588849"/>
        </a:xfrm>
        <a:prstGeom prst="roundRect">
          <a:avLst>
            <a:gd name="adj" fmla="val 166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Masalah</a:t>
          </a:r>
          <a:endParaRPr lang="en-US" sz="3100" kern="1200" dirty="0"/>
        </a:p>
      </dsp:txBody>
      <dsp:txXfrm>
        <a:off x="1965278" y="2064450"/>
        <a:ext cx="2114740" cy="1433699"/>
      </dsp:txXfrm>
    </dsp:sp>
    <dsp:sp modelId="{E8878891-9F80-4731-AC4C-D1A574A7789F}">
      <dsp:nvSpPr>
        <dsp:cNvPr id="0" name=""/>
        <dsp:cNvSpPr/>
      </dsp:nvSpPr>
      <dsp:spPr>
        <a:xfrm>
          <a:off x="4157594" y="2138408"/>
          <a:ext cx="1650902" cy="1284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/>
        </a:p>
      </dsp:txBody>
      <dsp:txXfrm>
        <a:off x="4157594" y="2138408"/>
        <a:ext cx="1650902" cy="1284178"/>
      </dsp:txXfrm>
    </dsp:sp>
    <dsp:sp modelId="{DDED35FF-9E00-4BB1-AD7C-5BF43469E7A7}">
      <dsp:nvSpPr>
        <dsp:cNvPr id="0" name=""/>
        <dsp:cNvSpPr/>
      </dsp:nvSpPr>
      <dsp:spPr>
        <a:xfrm>
          <a:off x="3769684" y="3771677"/>
          <a:ext cx="2269890" cy="1588849"/>
        </a:xfrm>
        <a:prstGeom prst="roundRect">
          <a:avLst>
            <a:gd name="adj" fmla="val 166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Pemecahan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masalah</a:t>
          </a:r>
          <a:r>
            <a:rPr lang="en-US" sz="3100" kern="1200" dirty="0" smtClean="0"/>
            <a:t> </a:t>
          </a:r>
          <a:endParaRPr lang="en-US" sz="3100" kern="1200" dirty="0"/>
        </a:p>
      </dsp:txBody>
      <dsp:txXfrm>
        <a:off x="3847259" y="3849252"/>
        <a:ext cx="2114740" cy="1433699"/>
      </dsp:txXfrm>
    </dsp:sp>
    <dsp:sp modelId="{C69C4BB9-6511-4077-ADC8-F7636234D624}">
      <dsp:nvSpPr>
        <dsp:cNvPr id="0" name=""/>
        <dsp:cNvSpPr/>
      </dsp:nvSpPr>
      <dsp:spPr>
        <a:xfrm>
          <a:off x="6039574" y="3923210"/>
          <a:ext cx="1650902" cy="1284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/>
            <a:t>Memilih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/>
            <a:t>Menyusun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ulang</a:t>
          </a:r>
          <a:endParaRPr lang="en-US" sz="2200" kern="1200" dirty="0"/>
        </a:p>
      </dsp:txBody>
      <dsp:txXfrm>
        <a:off x="6039574" y="3923210"/>
        <a:ext cx="1650902" cy="12841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29C5-E97C-4E59-99B9-DF28493A7327}" type="datetimeFigureOut">
              <a:rPr lang="en-US" smtClean="0"/>
              <a:t>27-Dec-16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1B377-E674-4FBF-BD5A-EFE3038EC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930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29C5-E97C-4E59-99B9-DF28493A7327}" type="datetimeFigureOut">
              <a:rPr lang="en-US" smtClean="0"/>
              <a:t>27-Dec-16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1B377-E674-4FBF-BD5A-EFE3038EC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61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29C5-E97C-4E59-99B9-DF28493A7327}" type="datetimeFigureOut">
              <a:rPr lang="en-US" smtClean="0"/>
              <a:t>27-Dec-16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1B377-E674-4FBF-BD5A-EFE3038EC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51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29C5-E97C-4E59-99B9-DF28493A7327}" type="datetimeFigureOut">
              <a:rPr lang="en-US" smtClean="0"/>
              <a:t>27-Dec-16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1B377-E674-4FBF-BD5A-EFE3038EC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1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29C5-E97C-4E59-99B9-DF28493A7327}" type="datetimeFigureOut">
              <a:rPr lang="en-US" smtClean="0"/>
              <a:t>27-Dec-16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1B377-E674-4FBF-BD5A-EFE3038EC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82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29C5-E97C-4E59-99B9-DF28493A7327}" type="datetimeFigureOut">
              <a:rPr lang="en-US" smtClean="0"/>
              <a:t>27-Dec-16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1B377-E674-4FBF-BD5A-EFE3038EC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40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29C5-E97C-4E59-99B9-DF28493A7327}" type="datetimeFigureOut">
              <a:rPr lang="en-US" smtClean="0"/>
              <a:t>27-Dec-16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1B377-E674-4FBF-BD5A-EFE3038EC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245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29C5-E97C-4E59-99B9-DF28493A7327}" type="datetimeFigureOut">
              <a:rPr lang="en-US" smtClean="0"/>
              <a:t>27-Dec-16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1B377-E674-4FBF-BD5A-EFE3038EC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82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29C5-E97C-4E59-99B9-DF28493A7327}" type="datetimeFigureOut">
              <a:rPr lang="en-US" smtClean="0"/>
              <a:t>27-Dec-16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1B377-E674-4FBF-BD5A-EFE3038EC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73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29C5-E97C-4E59-99B9-DF28493A7327}" type="datetimeFigureOut">
              <a:rPr lang="en-US" smtClean="0"/>
              <a:t>27-Dec-16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1B377-E674-4FBF-BD5A-EFE3038EC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95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E29C5-E97C-4E59-99B9-DF28493A7327}" type="datetimeFigureOut">
              <a:rPr lang="en-US" smtClean="0"/>
              <a:t>27-Dec-16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1B377-E674-4FBF-BD5A-EFE3038EC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617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E29C5-E97C-4E59-99B9-DF28493A7327}" type="datetimeFigureOut">
              <a:rPr lang="en-US" smtClean="0"/>
              <a:t>27-Dec-16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1B377-E674-4FBF-BD5A-EFE3038EC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360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ursita@uny.ac.id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143000"/>
            <a:ext cx="8534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LANDASAN PEMBELAJARAN TEMATIK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2362200"/>
          </a:xfrm>
        </p:spPr>
        <p:txBody>
          <a:bodyPr>
            <a:normAutofit fontScale="85000" lnSpcReduction="20000"/>
          </a:bodyPr>
          <a:lstStyle/>
          <a:p>
            <a:r>
              <a:rPr lang="en-US" sz="2300" dirty="0" err="1" smtClean="0">
                <a:solidFill>
                  <a:schemeClr val="tx1"/>
                </a:solidFill>
              </a:rPr>
              <a:t>Oleh</a:t>
            </a:r>
            <a:r>
              <a:rPr lang="en-US" sz="2300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sz="2300" dirty="0" err="1" smtClean="0">
                <a:solidFill>
                  <a:schemeClr val="tx1"/>
                </a:solidFill>
              </a:rPr>
              <a:t>Nur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Sita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Utami</a:t>
            </a:r>
            <a:r>
              <a:rPr lang="en-US" sz="2300" dirty="0" smtClean="0">
                <a:solidFill>
                  <a:schemeClr val="tx1"/>
                </a:solidFill>
              </a:rPr>
              <a:t>, </a:t>
            </a:r>
            <a:r>
              <a:rPr lang="en-US" sz="2300" dirty="0" err="1" smtClean="0">
                <a:solidFill>
                  <a:schemeClr val="tx1"/>
                </a:solidFill>
              </a:rPr>
              <a:t>M.Or</a:t>
            </a:r>
            <a:r>
              <a:rPr lang="en-US" sz="23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300" dirty="0" smtClean="0">
                <a:solidFill>
                  <a:schemeClr val="tx1"/>
                </a:solidFill>
                <a:hlinkClick r:id="rId2"/>
              </a:rPr>
              <a:t>nursita@uny.ac.id</a:t>
            </a:r>
            <a:endParaRPr lang="en-US" sz="2300" dirty="0" smtClean="0">
              <a:solidFill>
                <a:schemeClr val="tx1"/>
              </a:solidFill>
            </a:endParaRPr>
          </a:p>
          <a:p>
            <a:endParaRPr lang="en-US" sz="2300" dirty="0">
              <a:solidFill>
                <a:schemeClr val="tx1"/>
              </a:solidFill>
            </a:endParaRPr>
          </a:p>
          <a:p>
            <a:r>
              <a:rPr lang="en-US" sz="2300" dirty="0" smtClean="0">
                <a:solidFill>
                  <a:schemeClr val="tx1"/>
                </a:solidFill>
              </a:rPr>
              <a:t>UNIVERSITAS NEGERI YOGYAKARTA</a:t>
            </a:r>
          </a:p>
          <a:p>
            <a:r>
              <a:rPr lang="en-US" sz="2300" dirty="0" smtClean="0">
                <a:solidFill>
                  <a:schemeClr val="tx1"/>
                </a:solidFill>
              </a:rPr>
              <a:t>FAKULTAS ILMU KEOLAHRAGAAN </a:t>
            </a:r>
          </a:p>
          <a:p>
            <a:r>
              <a:rPr lang="en-US" sz="2300" dirty="0" smtClean="0">
                <a:solidFill>
                  <a:schemeClr val="tx1"/>
                </a:solidFill>
              </a:rPr>
              <a:t>2016</a:t>
            </a:r>
          </a:p>
          <a:p>
            <a:endParaRPr lang="en-US" sz="2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83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konstruktivisme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Mengajar</a:t>
            </a:r>
            <a:r>
              <a:rPr lang="en-US" dirty="0" smtClean="0"/>
              <a:t> </a:t>
            </a:r>
            <a:r>
              <a:rPr lang="en-US" dirty="0" err="1" smtClean="0"/>
              <a:t>bukanlah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memindahkan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guru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pengetahuannya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447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Humanisme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klasikal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individual</a:t>
            </a:r>
          </a:p>
          <a:p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yang </a:t>
            </a:r>
            <a:r>
              <a:rPr lang="en-US" dirty="0" err="1" smtClean="0"/>
              <a:t>lambat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endParaRPr lang="en-US" dirty="0" smtClean="0"/>
          </a:p>
          <a:p>
            <a:r>
              <a:rPr lang="en-US" dirty="0" err="1" smtClean="0"/>
              <a:t>Penyikapan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unik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143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Humanisme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terbebas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takut</a:t>
            </a:r>
            <a:r>
              <a:rPr lang="en-US" dirty="0" smtClean="0"/>
              <a:t> </a:t>
            </a:r>
            <a:r>
              <a:rPr lang="en-US" smtClean="0"/>
              <a:t>gagal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2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DASAR PSIKOLOGIS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85927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0977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DASAR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PSIKOLOGIS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Psikologi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Perkembangan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: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Psikologi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Belajar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: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0936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Perkembangan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Kognitif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(Piaget)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9067835"/>
              </p:ext>
            </p:extLst>
          </p:nvPr>
        </p:nvGraphicFramePr>
        <p:xfrm>
          <a:off x="457200" y="1447800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7659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Operasional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Konkret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(7-11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tahun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8626525"/>
              </p:ext>
            </p:extLst>
          </p:nvPr>
        </p:nvGraphicFramePr>
        <p:xfrm>
          <a:off x="457200" y="2362200"/>
          <a:ext cx="8229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218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Kecenderungan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Anak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7-11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Tahun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245019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86111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Konkret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Proses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konkret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penekanan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2557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Integratif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Integratif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dipelajari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keutuhan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terpadu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Keterpaduan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dipilah-pilah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dikaitkan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yang </a:t>
            </a:r>
            <a:r>
              <a:rPr lang="en-US" dirty="0" err="1" smtClean="0"/>
              <a:t>bermakna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124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083436"/>
              </p:ext>
            </p:extLst>
          </p:nvPr>
        </p:nvGraphicFramePr>
        <p:xfrm>
          <a:off x="457200" y="533400"/>
          <a:ext cx="8229600" cy="5592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97766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Hierarkis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bertahap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, </a:t>
            </a:r>
            <a:r>
              <a:rPr lang="en-US" dirty="0" err="1" smtClean="0"/>
              <a:t>keterkaitan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cakupan</a:t>
            </a:r>
            <a:r>
              <a:rPr lang="en-US" dirty="0" smtClean="0"/>
              <a:t> </a:t>
            </a:r>
            <a:r>
              <a:rPr lang="en-US" dirty="0" err="1" smtClean="0"/>
              <a:t>keluasan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44357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DASAR HUKUM DAN KEBIJAKAN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UUD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tahun</a:t>
            </a:r>
            <a:r>
              <a:rPr lang="en-US" dirty="0" smtClean="0"/>
              <a:t> 1945, </a:t>
            </a:r>
            <a:r>
              <a:rPr lang="en-US" dirty="0" err="1" smtClean="0"/>
              <a:t>pasal</a:t>
            </a:r>
            <a:r>
              <a:rPr lang="en-US" dirty="0" smtClean="0"/>
              <a:t> 31 “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yng</a:t>
            </a:r>
            <a:r>
              <a:rPr lang="en-US" dirty="0" smtClean="0"/>
              <a:t> </a:t>
            </a:r>
            <a:r>
              <a:rPr lang="en-US" dirty="0" err="1" smtClean="0"/>
              <a:t>layak</a:t>
            </a:r>
            <a:r>
              <a:rPr lang="en-US" dirty="0" smtClean="0"/>
              <a:t>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UU No. 23 </a:t>
            </a:r>
            <a:r>
              <a:rPr lang="en-US" dirty="0" err="1" smtClean="0"/>
              <a:t>Tahun</a:t>
            </a:r>
            <a:r>
              <a:rPr lang="en-US" dirty="0" smtClean="0"/>
              <a:t> 2002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UU No. 20 </a:t>
            </a:r>
            <a:r>
              <a:rPr lang="en-US" dirty="0" err="1" smtClean="0"/>
              <a:t>Tahun</a:t>
            </a:r>
            <a:r>
              <a:rPr lang="en-US" smtClean="0"/>
              <a:t> 2003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826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LANDASAN FILOSOFIS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834150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2862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 err="1" smtClean="0"/>
              <a:t>Progresivisme</a:t>
            </a:r>
            <a:r>
              <a:rPr lang="en-US" sz="4000" b="1" dirty="0" smtClean="0"/>
              <a:t> (John Dewey)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Proses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ditekankan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kreativitas</a:t>
            </a:r>
            <a:r>
              <a:rPr lang="en-US" dirty="0" smtClean="0"/>
              <a:t>,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, </a:t>
            </a:r>
            <a:r>
              <a:rPr lang="en-US" dirty="0" err="1" smtClean="0"/>
              <a:t>suasana</a:t>
            </a:r>
            <a:r>
              <a:rPr lang="en-US" dirty="0" smtClean="0"/>
              <a:t> </a:t>
            </a:r>
            <a:r>
              <a:rPr lang="en-US" dirty="0" err="1" smtClean="0"/>
              <a:t>alamiah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608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Proses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belajar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23049699"/>
              </p:ext>
            </p:extLst>
          </p:nvPr>
        </p:nvGraphicFramePr>
        <p:xfrm>
          <a:off x="914400" y="914400"/>
          <a:ext cx="76962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562600" y="1219200"/>
            <a:ext cx="3276600" cy="1828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Penekanan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fungsi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kecerdasan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siswa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0616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Enam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progresivisme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muasal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,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ditekan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Peran</a:t>
            </a:r>
            <a:r>
              <a:rPr lang="en-US" dirty="0" smtClean="0"/>
              <a:t> guru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penasihat</a:t>
            </a:r>
            <a:r>
              <a:rPr lang="en-US" dirty="0" smtClean="0"/>
              <a:t>,, </a:t>
            </a:r>
            <a:r>
              <a:rPr lang="en-US" dirty="0" err="1" smtClean="0"/>
              <a:t>pembimbing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pemandu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miniatur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Atmosfer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kooperatif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demokratis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4062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err="1" smtClean="0"/>
              <a:t>Konstruktivisme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434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Prinsip-prinsip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dibangun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Mengajar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ditekankan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proses,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Kurikulum</a:t>
            </a:r>
            <a:r>
              <a:rPr lang="en-US" dirty="0" smtClean="0"/>
              <a:t> </a:t>
            </a:r>
            <a:r>
              <a:rPr lang="en-US" dirty="0" err="1" smtClean="0"/>
              <a:t>ditekankan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Guru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fasilitator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90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fasilitator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bertanggungjawab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, proses,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merangsang</a:t>
            </a:r>
            <a:r>
              <a:rPr lang="en-US" dirty="0" smtClean="0"/>
              <a:t> </a:t>
            </a:r>
            <a:r>
              <a:rPr lang="en-US" dirty="0" err="1" smtClean="0"/>
              <a:t>keingitahuan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mengkomunikasikan</a:t>
            </a:r>
            <a:r>
              <a:rPr lang="en-US" dirty="0" smtClean="0"/>
              <a:t> ide.</a:t>
            </a:r>
          </a:p>
          <a:p>
            <a:r>
              <a:rPr lang="en-US" dirty="0" err="1" smtClean="0"/>
              <a:t>Memonitor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mengevaluasi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413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485</Words>
  <Application>Microsoft Office PowerPoint</Application>
  <PresentationFormat>On-screen Show (4:3)</PresentationFormat>
  <Paragraphs>98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LANDASAN PEMBELAJARAN TEMATIK</vt:lpstr>
      <vt:lpstr>PowerPoint Presentation</vt:lpstr>
      <vt:lpstr>LANDASAN FILOSOFIS</vt:lpstr>
      <vt:lpstr>Progresivisme (John Dewey)</vt:lpstr>
      <vt:lpstr>PowerPoint Presentation</vt:lpstr>
      <vt:lpstr>Enam prinsip progresivisme</vt:lpstr>
      <vt:lpstr>Konstruktivisme</vt:lpstr>
      <vt:lpstr>Prinsip-prinsip:</vt:lpstr>
      <vt:lpstr>Fungsi fasilitator</vt:lpstr>
      <vt:lpstr>Kesimpulan konstruktivisme</vt:lpstr>
      <vt:lpstr>Humanisme</vt:lpstr>
      <vt:lpstr>Humanisme</vt:lpstr>
      <vt:lpstr>DASAR PSIKOLOGIS</vt:lpstr>
      <vt:lpstr>DASAR PSIKOLOGIS</vt:lpstr>
      <vt:lpstr>Perkembangan Kognitif (Piaget)</vt:lpstr>
      <vt:lpstr>Fase Operasional Konkret (7-11 tahun)</vt:lpstr>
      <vt:lpstr>Kecenderungan Anak Usia 7-11 Tahun</vt:lpstr>
      <vt:lpstr>Konkret</vt:lpstr>
      <vt:lpstr>Integratif</vt:lpstr>
      <vt:lpstr>Hierarkis</vt:lpstr>
      <vt:lpstr>DASAR HUKUM DAN KEBIJAKAN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LANDASAN PEMBELAJARAN TEMATIK</dc:title>
  <dc:creator>prabujgj</dc:creator>
  <cp:lastModifiedBy>Lenovo Ideapad 305</cp:lastModifiedBy>
  <cp:revision>22</cp:revision>
  <dcterms:created xsi:type="dcterms:W3CDTF">2016-03-16T15:47:08Z</dcterms:created>
  <dcterms:modified xsi:type="dcterms:W3CDTF">2016-12-27T04:08:11Z</dcterms:modified>
</cp:coreProperties>
</file>